
<file path=[Content_Types].xml><?xml version="1.0" encoding="utf-8"?>
<Types xmlns="http://schemas.openxmlformats.org/package/2006/content-types">
  <Override PartName="/ppt/slideLayouts/slideLayout105.xml" ContentType="application/vnd.openxmlformats-officedocument.presentationml.slideLayout+xml"/>
  <Override PartName="/ppt/slideLayouts/slideLayout67.xml" ContentType="application/vnd.openxmlformats-officedocument.presentationml.slideLayout+xml"/>
  <Override PartName="/ppt/slideLayouts/slideLayout4.xml" ContentType="application/vnd.openxmlformats-officedocument.presentationml.slideLayout+xml"/>
  <Override PartName="/ppt/slides/slide18.xml" ContentType="application/vnd.openxmlformats-officedocument.presentationml.slide+xml"/>
  <Override PartName="/ppt/slideLayouts/slideLayout77.xml" ContentType="application/vnd.openxmlformats-officedocument.presentationml.slideLayout+xml"/>
  <Override PartName="/ppt/slides/slide28.xml" ContentType="application/vnd.openxmlformats-officedocument.presentationml.slide+xml"/>
  <Override PartName="/ppt/slideLayouts/slideLayout87.xml" ContentType="application/vnd.openxmlformats-officedocument.presentationml.slideLayout+xml"/>
  <Override PartName="/ppt/slides/slide9.xml" ContentType="application/vnd.openxmlformats-officedocument.presentationml.slide+xml"/>
  <Override PartName="/ppt/slideLayouts/slideLayout96.xml" ContentType="application/vnd.openxmlformats-officedocument.presentationml.slideLayout+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slideLayouts/slideLayout100.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Layouts/slideLayout72.xml" ContentType="application/vnd.openxmlformats-officedocument.presentationml.slideLayout+xml"/>
  <Override PartName="/ppt/slides/slide23.xml" ContentType="application/vnd.openxmlformats-officedocument.presentationml.slide+xml"/>
  <Override PartName="/ppt/slideLayouts/slideLayout49.xml" ContentType="application/vnd.openxmlformats-officedocument.presentationml.slideLayout+xml"/>
  <Override PartName="/ppt/slideLayouts/slideLayout82.xml" ContentType="application/vnd.openxmlformats-officedocument.presentationml.slideLayout+xml"/>
  <Override PartName="/ppt/slides/slide32.xml" ContentType="application/vnd.openxmlformats-officedocument.presentationml.slide+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Layouts/slideLayout91.xml" ContentType="application/vnd.openxmlformats-officedocument.presentationml.slideLayout+xml"/>
  <Override PartName="/ppt/slideLayouts/slideLayout106.xml" ContentType="application/vnd.openxmlformats-officedocument.presentationml.slideLayout+xml"/>
  <Override PartName="/ppt/slideLayouts/slideLayout68.xml" ContentType="application/vnd.openxmlformats-officedocument.presentationml.slideLayout+xml"/>
  <Override PartName="/ppt/slides/slide19.xml" ContentType="application/vnd.openxmlformats-officedocument.presentationml.slide+xml"/>
  <Override PartName="/ppt/slideLayouts/slideLayout78.xml" ContentType="application/vnd.openxmlformats-officedocument.presentationml.slideLayout+xml"/>
  <Override PartName="/ppt/slideLayouts/slideLayout10.xml" ContentType="application/vnd.openxmlformats-officedocument.presentationml.slideLayout+xml"/>
  <Override PartName="/ppt/slides/slide29.xml" ContentType="application/vnd.openxmlformats-officedocument.presentationml.slide+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slideLayouts/slideLayout101.xml" ContentType="application/vnd.openxmlformats-officedocument.presentationml.slideLayout+xml"/>
  <Override PartName="/ppt/slideLayouts/slideLayout64.xml" ContentType="application/vnd.openxmlformats-officedocument.presentationml.slideLayout+xml"/>
  <Override PartName="/ppt/slides/slide14.xml" ContentType="application/vnd.openxmlformats-officedocument.presentationml.slide+xml"/>
  <Override PartName="/ppt/slideLayouts/slideLayout73.xml" ContentType="application/vnd.openxmlformats-officedocument.presentationml.slideLayout+xml"/>
  <Override PartName="/ppt/slides/slide24.xml" ContentType="application/vnd.openxmlformats-officedocument.presentationml.slide+xml"/>
  <Default Extension="bin" ContentType="application/vnd.openxmlformats-officedocument.presentationml.printerSettings"/>
  <Override PartName="/ppt/slideLayouts/slideLayout83.xml" ContentType="application/vnd.openxmlformats-officedocument.presentationml.slideLayout+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Layouts/slideLayout92.xml" ContentType="application/vnd.openxmlformats-officedocument.presentationml.slideLayout+xml"/>
  <Override PartName="/ppt/slideLayouts/slideLayout69.xml" ContentType="application/vnd.openxmlformats-officedocument.presentationml.slideLayout+xml"/>
  <Override PartName="/ppt/slideLayouts/slideLayout107.xml" ContentType="application/vnd.openxmlformats-officedocument.presentationml.slideLayout+xml"/>
  <Override PartName="/ppt/slideLayouts/slideLayout79.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Layouts/slideLayout98.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slideLayouts/slideLayout102.xml" ContentType="application/vnd.openxmlformats-officedocument.presentationml.slideLayout+xml"/>
  <Override PartName="/ppt/slides/slide15.xml" ContentType="application/vnd.openxmlformats-officedocument.presentationml.slide+xml"/>
  <Override PartName="/ppt/slideLayouts/slideLayout74.xml" ContentType="application/vnd.openxmlformats-officedocument.presentationml.slideLayout+xml"/>
  <Override PartName="/ppt/slides/slide25.xml" ContentType="application/vnd.openxmlformats-officedocument.presentationml.slide+xml"/>
  <Override PartName="/ppt/slideLayouts/slideLayout84.xml" ContentType="application/vnd.openxmlformats-officedocument.presentationml.slideLayout+xml"/>
  <Default Extension="png" ContentType="image/png"/>
  <Override PartName="/ppt/slideLayouts/slideLayout93.xml" ContentType="application/vnd.openxmlformats-officedocument.presentationml.slideLayout+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108.xml" ContentType="application/vnd.openxmlformats-officedocument.presentationml.slideLayout+xml"/>
  <Override PartName="/ppt/slideLayouts/slideLayout12.xml" ContentType="application/vnd.openxmlformats-officedocument.presentationml.slideLayout+xml"/>
  <Override PartName="/ppt/slideLayouts/slideLayout89.xml" ContentType="application/vnd.openxmlformats-officedocument.presentationml.slideLayout+xml"/>
  <Override PartName="/ppt/slideLayouts/slideLayout21.xml" ContentType="application/vnd.openxmlformats-officedocument.presentationml.slideLayout+xml"/>
  <Override PartName="/ppt/slideLayouts/slideLayout99.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103.xml" ContentType="application/vnd.openxmlformats-officedocument.presentationml.slideLayout+xml"/>
  <Override PartName="/ppt/slideLayouts/slideLayout65.xml" ContentType="application/vnd.openxmlformats-officedocument.presentationml.slideLayout+xml"/>
  <Override PartName="/ppt/slides/slide16.xml" ContentType="application/vnd.openxmlformats-officedocument.presentationml.slide+xml"/>
  <Override PartName="/ppt/slideLayouts/slideLayout75.xml" ContentType="application/vnd.openxmlformats-officedocument.presentationml.slideLayout+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slideLayouts/slideLayout85.xml" ContentType="application/vnd.openxmlformats-officedocument.presentationml.slideLayout+xml"/>
  <Override PartName="/ppt/slides/slide7.xml" ContentType="application/vnd.openxmlformats-officedocument.presentationml.slide+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109.xml" ContentType="application/vnd.openxmlformats-officedocument.presentationml.slideLayout+xml"/>
  <Override PartName="/ppt/slideLayouts/slideLayout13.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tiff" ContentType="image/tiff"/>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slides/slide11.xml" ContentType="application/vnd.openxmlformats-officedocument.presentationml.slide+xml"/>
  <Override PartName="/ppt/slideLayouts/slideLayout70.xml" ContentType="application/vnd.openxmlformats-officedocument.presentationml.slideLayout+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Layouts/slideLayout104.xml" ContentType="application/vnd.openxmlformats-officedocument.presentationml.slideLayout+xml"/>
  <Override PartName="/ppt/slideLayouts/slideLayout66.xml" ContentType="application/vnd.openxmlformats-officedocument.presentationml.slideLayout+xml"/>
  <Override PartName="/ppt/slides/slide17.xml" ContentType="application/vnd.openxmlformats-officedocument.presentationml.slide+xml"/>
  <Override PartName="/ppt/slideLayouts/slideLayout76.xml" ContentType="application/vnd.openxmlformats-officedocument.presentationml.slideLayout+xml"/>
  <Override PartName="/ppt/slides/slide27.xml" ContentType="application/vnd.openxmlformats-officedocument.presentationml.slide+xml"/>
  <Override PartName="/ppt/slideLayouts/slideLayout86.xml" ContentType="application/vnd.openxmlformats-officedocument.presentationml.slideLayout+xml"/>
  <Override PartName="/ppt/slides/slide8.xml" ContentType="application/vnd.openxmlformats-officedocument.presentationml.slide+xml"/>
  <Override PartName="/ppt/slideLayouts/slideLayout9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s/slide12.xml" ContentType="application/vnd.openxmlformats-officedocument.presentationml.slide+xml"/>
  <Override PartName="/ppt/slideLayouts/slideLayout71.xml" ContentType="application/vnd.openxmlformats-officedocument.presentationml.slideLayout+xml"/>
  <Override PartName="/ppt/slideLayouts/slideLayout39.xml" ContentType="application/vnd.openxmlformats-officedocument.presentationml.slideLayout+xml"/>
  <Override PartName="/ppt/slides/slide22.xml" ContentType="application/vnd.openxmlformats-officedocument.presentationml.slide+xml"/>
  <Override PartName="/ppt/slideLayouts/slideLayout48.xml" ContentType="application/vnd.openxmlformats-officedocument.presentationml.slideLayout+xml"/>
  <Override PartName="/ppt/slideLayouts/slideLayout81.xml" ContentType="application/vnd.openxmlformats-officedocument.presentationml.slideLayout+xml"/>
  <Override PartName="/ppt/slides/slide31.xml" ContentType="application/vnd.openxmlformats-officedocument.presentationml.slide+xml"/>
  <Override PartName="/ppt/slides/slide3.xml" ContentType="application/vnd.openxmlformats-officedocument.presentationml.slide+xml"/>
  <Override PartName="/ppt/slideLayouts/slideLayout90.xml" ContentType="application/vnd.openxmlformats-officedocument.presentationml.slideLayout+xml"/>
  <Override PartName="/ppt/slideLayouts/slideLayout58.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123" d="100"/>
          <a:sy n="123" d="100"/>
        </p:scale>
        <p:origin x="-80" y="-504"/>
      </p:cViewPr>
      <p:guideLst>
        <p:guide orient="horz" pos="2160"/>
        <p:guide pos="38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54" name="Shape 2054"/>
          <p:cNvSpPr>
            <a:spLocks noGrp="1" noRot="1" noChangeAspect="1"/>
          </p:cNvSpPr>
          <p:nvPr>
            <p:ph type="sldImg"/>
          </p:nvPr>
        </p:nvSpPr>
        <p:spPr>
          <a:xfrm>
            <a:off x="1143000" y="685800"/>
            <a:ext cx="4572000" cy="3429000"/>
          </a:xfrm>
          <a:prstGeom prst="rect">
            <a:avLst/>
          </a:prstGeom>
        </p:spPr>
        <p:txBody>
          <a:bodyPr/>
          <a:lstStyle/>
          <a:p>
            <a:endParaRPr/>
          </a:p>
        </p:txBody>
      </p:sp>
      <p:sp>
        <p:nvSpPr>
          <p:cNvPr id="2055" name="Shape 20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98.png"/><Relationship Id="rId9" Type="http://schemas.openxmlformats.org/officeDocument/2006/relationships/image" Target="../media/image123.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01.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135.png"/><Relationship Id="rId14" Type="http://schemas.openxmlformats.org/officeDocument/2006/relationships/image" Target="../media/image136.png"/><Relationship Id="rId15" Type="http://schemas.openxmlformats.org/officeDocument/2006/relationships/image" Target="../media/image137.png"/><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9.png"/><Relationship Id="rId3"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0.png"/><Relationship Id="rId3"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3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1.png"/><Relationship Id="rId3" Type="http://schemas.openxmlformats.org/officeDocument/2006/relationships/image" Target="../media/image3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1" Type="http://schemas.openxmlformats.org/officeDocument/2006/relationships/slideMaster" Target="../slideMasters/slideMaster1.xml"/><Relationship Id="rId2" Type="http://schemas.openxmlformats.org/officeDocument/2006/relationships/image" Target="../media/image14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tif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2.tif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2.tif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tif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2.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9.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44.png"/><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tif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56.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1.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65.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2.tif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34.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Master" Target="../slideMasters/slideMaster1.xml"/><Relationship Id="rId2" Type="http://schemas.openxmlformats.org/officeDocument/2006/relationships/image" Target="../media/image10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05.png"/><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Master" Target="../slideMasters/slideMaster1.xml"/><Relationship Id="rId2" Type="http://schemas.openxmlformats.org/officeDocument/2006/relationships/image" Target="../media/image10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s>
</file>

<file path=ppt/slideLayouts/_rels/slideLayout9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9.png"/><Relationship Id="rId14" Type="http://schemas.openxmlformats.org/officeDocument/2006/relationships/image" Target="../media/image98.png"/><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 Id="rId3" Type="http://schemas.openxmlformats.org/officeDocument/2006/relationships/image" Target="../media/image3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eg"/><Relationship Id="rId3" Type="http://schemas.openxmlformats.org/officeDocument/2006/relationships/image" Target="../media/image1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9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06.png"/><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_B">
    <p:bg>
      <p:bgPr>
        <a:solidFill>
          <a:srgbClr val="178BD1"/>
        </a:solidFill>
        <a:effectLst/>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a:spLocks noGrp="1"/>
          </p:cNvSpPr>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r>
              <a:t>Title Text</a:t>
            </a:r>
          </a:p>
        </p:txBody>
      </p:sp>
      <p:sp>
        <p:nvSpPr>
          <p:cNvPr id="15" name="Body Level One…"/>
          <p:cNvSpPr txBox="1">
            <a:spLocks noGrp="1"/>
          </p:cNvSpPr>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Google Shape;29;p2"/>
          <p:cNvSpPr txBox="1">
            <a:spLocks noGrp="1"/>
          </p:cNvSpPr>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endParaRPr/>
          </a:p>
        </p:txBody>
      </p:sp>
      <p:sp>
        <p:nvSpPr>
          <p:cNvPr id="17" name="Google Shape;30;p2"/>
          <p:cNvSpPr txBox="1">
            <a:spLocks noGrp="1"/>
          </p:cNvSpPr>
          <p:nvPr>
            <p:ph type="body" sz="quarter" idx="14"/>
          </p:nvPr>
        </p:nvSpPr>
        <p:spPr>
          <a:xfrm>
            <a:off x="562425" y="5429120"/>
            <a:ext cx="8552700" cy="970801"/>
          </a:xfrm>
          <a:prstGeom prst="rect">
            <a:avLst/>
          </a:prstGeom>
        </p:spPr>
        <p:txBody>
          <a:bodyPr/>
          <a:lstStyle/>
          <a:p>
            <a:pPr>
              <a:spcBef>
                <a:spcPts val="0"/>
              </a:spcBef>
              <a:defRPr sz="1400" b="1">
                <a:solidFill>
                  <a:srgbClr val="FFFFFF"/>
                </a:solidFill>
              </a:defRPr>
            </a:pPr>
            <a:endParaR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a:spLocks noGrp="1"/>
          </p:cNvSpPr>
          <p:nvPr>
            <p:ph type="title"/>
          </p:nvPr>
        </p:nvSpPr>
        <p:spPr>
          <a:prstGeom prst="rect">
            <a:avLst/>
          </a:prstGeom>
        </p:spPr>
        <p:txBody>
          <a:bodyPr/>
          <a:lstStyle/>
          <a:p>
            <a:r>
              <a:t>Title Text</a:t>
            </a:r>
          </a:p>
        </p:txBody>
      </p:sp>
      <p:sp>
        <p:nvSpPr>
          <p:cNvPr id="11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5"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r="8018"/>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0" name="Google Shape;1204;p104" descr="Google Shape;1204;p104"/>
              <p:cNvPicPr>
                <a:picLocks noChangeAspect="1"/>
              </p:cNvPicPr>
              <p:nvPr/>
            </p:nvPicPr>
            <p:blipFill>
              <a:blip r:embed="rId4">
                <a:extLst/>
              </a:blip>
              <a:srcRect l="9559"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blurRad="457200" rotWithShape="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blurRad="406400" rotWithShape="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blurRad="228600" rotWithShape="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rot="21538484" flipH="1">
                <a:off x="4861" y="1445451"/>
                <a:ext cx="630603" cy="549220"/>
              </a:xfrm>
              <a:prstGeom prst="rect">
                <a:avLst/>
              </a:prstGeom>
              <a:ln w="12700" cap="flat">
                <a:noFill/>
                <a:miter lim="400000"/>
              </a:ln>
              <a:effectLst>
                <a:outerShdw blurRad="355600" rotWithShape="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blurRad="355600" rotWithShape="0">
                  <a:srgbClr val="000000">
                    <a:alpha val="70200"/>
                  </a:srgbClr>
                </a:outerShdw>
              </a:effectLst>
            </p:spPr>
          </p:pic>
        </p:grpSp>
      </p:grpSp>
      <p:sp>
        <p:nvSpPr>
          <p:cNvPr id="1856"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resentation Title">
    <p:bg>
      <p:bgPr>
        <a:solidFill>
          <a:srgbClr val="2CB4E1"/>
        </a:solidFill>
        <a:effectLst/>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sz="2100" b="1" baseline="30000">
                <a:solidFill>
                  <a:srgbClr val="434448"/>
                </a:solidFill>
              </a:defRPr>
            </a:pPr>
            <a:endParaR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r="891"/>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r="6417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879" name="Google Shape;1236;p105" descr="Google Shape;1236;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sp>
        <p:nvSpPr>
          <p:cNvPr id="1883" name="Title Text"/>
          <p:cNvSpPr txBox="1">
            <a:spLocks noGrp="1"/>
          </p:cNvSpPr>
          <p:nvPr>
            <p:ph type="title"/>
          </p:nvPr>
        </p:nvSpPr>
        <p:spPr>
          <a:xfrm>
            <a:off x="1016237" y="1395542"/>
            <a:ext cx="3120901" cy="1410301"/>
          </a:xfrm>
          <a:prstGeom prst="rect">
            <a:avLst/>
          </a:prstGeom>
        </p:spPr>
        <p:txBody>
          <a:bodyPr lIns="0" tIns="0" rIns="0" bIns="0"/>
          <a:lstStyle>
            <a:lvl1pPr algn="ctr">
              <a:lnSpc>
                <a:spcPct val="90000"/>
              </a:lnSpc>
              <a:defRPr sz="2900" b="1">
                <a:solidFill>
                  <a:srgbClr val="FFFFFF"/>
                </a:solidFill>
              </a:defRPr>
            </a:lvl1pPr>
          </a:lstStyle>
          <a:p>
            <a:r>
              <a:t>Title Text</a:t>
            </a:r>
          </a:p>
        </p:txBody>
      </p:sp>
      <p:sp>
        <p:nvSpPr>
          <p:cNvPr id="1884" name="Body Level One…"/>
          <p:cNvSpPr txBox="1">
            <a:spLocks noGrp="1"/>
          </p:cNvSpPr>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sz="1700" b="1" baseline="30000">
                <a:solidFill>
                  <a:srgbClr val="FFFFFF"/>
                </a:solidFill>
              </a:defRPr>
            </a:lvl1pPr>
            <a:lvl2pPr marL="914400" indent="-273050" algn="ctr">
              <a:lnSpc>
                <a:spcPct val="90000"/>
              </a:lnSpc>
              <a:spcBef>
                <a:spcPts val="600"/>
              </a:spcBef>
              <a:buSzPts val="1700"/>
              <a:buChar char="​"/>
              <a:defRPr sz="1700" b="1" baseline="30000">
                <a:solidFill>
                  <a:srgbClr val="FFFFFF"/>
                </a:solidFill>
              </a:defRPr>
            </a:lvl2pPr>
            <a:lvl3pPr marL="1430110" indent="-331560" algn="ctr">
              <a:lnSpc>
                <a:spcPct val="90000"/>
              </a:lnSpc>
              <a:spcBef>
                <a:spcPts val="600"/>
              </a:spcBef>
              <a:buSzPts val="1700"/>
              <a:defRPr sz="1700" b="1" baseline="30000">
                <a:solidFill>
                  <a:srgbClr val="FFFFFF"/>
                </a:solidFill>
              </a:defRPr>
            </a:lvl3pPr>
            <a:lvl4pPr marL="1942570" indent="-386820" algn="ctr">
              <a:lnSpc>
                <a:spcPct val="90000"/>
              </a:lnSpc>
              <a:spcBef>
                <a:spcPts val="600"/>
              </a:spcBef>
              <a:buSzPts val="1700"/>
              <a:defRPr sz="1700" b="1" baseline="30000">
                <a:solidFill>
                  <a:srgbClr val="FFFFFF"/>
                </a:solidFill>
              </a:defRPr>
            </a:lvl4pPr>
            <a:lvl5pPr marL="2206360" indent="-193410" algn="ctr">
              <a:lnSpc>
                <a:spcPct val="90000"/>
              </a:lnSpc>
              <a:spcBef>
                <a:spcPts val="600"/>
              </a:spcBef>
              <a:buSzPts val="1700"/>
              <a:buChar char="​"/>
              <a:defRPr sz="17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85" name="Google Shape;1242;p105"/>
          <p:cNvSpPr txBox="1">
            <a:spLocks noGrp="1"/>
          </p:cNvSpPr>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sz="1600" b="1" baseline="30000">
                <a:solidFill>
                  <a:srgbClr val="FFFFFF"/>
                </a:solidFill>
              </a:defRPr>
            </a:pPr>
            <a:endParaRPr/>
          </a:p>
        </p:txBody>
      </p:sp>
      <p:pic>
        <p:nvPicPr>
          <p:cNvPr id="1886" name="Google Shape;1243;p105" descr="Google Shape;1243;p105"/>
          <p:cNvPicPr>
            <a:picLocks noChangeAspect="1"/>
          </p:cNvPicPr>
          <p:nvPr/>
        </p:nvPicPr>
        <p:blipFill>
          <a:blip r:embed="rId15">
            <a:extLst/>
          </a:blip>
          <a:srcRect r="30719"/>
          <a:stretch>
            <a:fillRect/>
          </a:stretch>
        </p:blipFill>
        <p:spPr>
          <a:xfrm>
            <a:off x="19159322" y="3081417"/>
            <a:ext cx="779979" cy="1642494"/>
          </a:xfrm>
          <a:prstGeom prst="rect">
            <a:avLst/>
          </a:prstGeom>
          <a:ln w="12700">
            <a:miter lim="400000"/>
          </a:ln>
        </p:spPr>
      </p:pic>
      <p:sp>
        <p:nvSpPr>
          <p:cNvPr id="18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2">
    <p:bg>
      <p:bgPr>
        <a:solidFill>
          <a:srgbClr val="F3EFE4"/>
        </a:solidFill>
        <a:effectLst/>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a:spLocks noGrp="1"/>
          </p:cNvSpPr>
          <p:nvPr>
            <p:ph type="title"/>
          </p:nvPr>
        </p:nvSpPr>
        <p:spPr>
          <a:xfrm>
            <a:off x="539609" y="0"/>
            <a:ext cx="10157401" cy="1146001"/>
          </a:xfrm>
          <a:prstGeom prst="rect">
            <a:avLst/>
          </a:prstGeom>
        </p:spPr>
        <p:txBody>
          <a:bodyPr lIns="0" tIns="0" rIns="0" bIns="0"/>
          <a:lstStyle>
            <a:lvl1pPr>
              <a:lnSpc>
                <a:spcPct val="80000"/>
              </a:lnSpc>
              <a:defRPr sz="3400" b="1">
                <a:solidFill>
                  <a:srgbClr val="434448"/>
                </a:solidFill>
              </a:defRPr>
            </a:lvl1pPr>
          </a:lstStyle>
          <a:p>
            <a:r>
              <a:t>Title Text</a:t>
            </a:r>
          </a:p>
        </p:txBody>
      </p:sp>
      <p:sp>
        <p:nvSpPr>
          <p:cNvPr id="1896"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897" name="Google Shape;1249;p106"/>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sp>
        <p:nvSpPr>
          <p:cNvPr id="18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3">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92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2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24" name="Google Shape;1271;p107"/>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3" y="6129287"/>
            <a:ext cx="8173455"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sp>
        <p:nvSpPr>
          <p:cNvPr id="193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4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4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Ap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6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Google Shape;1298;p10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62" name="Google Shape;1299;p109" descr="Google Shape;1299;p109"/>
          <p:cNvPicPr>
            <a:picLocks noChangeAspect="1"/>
          </p:cNvPicPr>
          <p:nvPr/>
        </p:nvPicPr>
        <p:blipFill>
          <a:blip r:embed="rId2">
            <a:extLst/>
          </a:blip>
          <a:srcRect l="196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7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1" y="1698255"/>
              <a:ext cx="6760763"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Hilltop">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20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sp>
        <p:nvSpPr>
          <p:cNvPr id="200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2Welcome Slide Template copy">
    <p:bg>
      <p:bgPr>
        <a:solidFill>
          <a:srgbClr val="D3C099"/>
        </a:solidFill>
        <a:effectLst/>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5"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r="8018"/>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8" name="Google Shape;1356;p113" descr="Google Shape;1356;p113"/>
            <p:cNvPicPr>
              <a:picLocks noChangeAspect="1"/>
            </p:cNvPicPr>
            <p:nvPr/>
          </p:nvPicPr>
          <p:blipFill>
            <a:blip r:embed="rId4">
              <a:extLst/>
            </a:blip>
            <a:srcRect l="9559"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3_column">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p>
            <a:r>
              <a:t>Title Text</a:t>
            </a:r>
          </a:p>
        </p:txBody>
      </p:sp>
      <p:sp>
        <p:nvSpPr>
          <p:cNvPr id="126" name="Body Level One…"/>
          <p:cNvSpPr txBox="1">
            <a:spLocks noGrp="1"/>
          </p:cNvSpPr>
          <p:nvPr>
            <p:ph type="body" sz="quarter" idx="1"/>
          </p:nvPr>
        </p:nvSpPr>
        <p:spPr>
          <a:xfrm>
            <a:off x="571500" y="1688083"/>
            <a:ext cx="3429000" cy="422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Google Shape;82;p12"/>
          <p:cNvSpPr txBox="1">
            <a:spLocks noGrp="1"/>
          </p:cNvSpPr>
          <p:nvPr>
            <p:ph type="body" sz="quarter" idx="13"/>
          </p:nvPr>
        </p:nvSpPr>
        <p:spPr>
          <a:xfrm>
            <a:off x="4377366" y="1687800"/>
            <a:ext cx="3429001" cy="4224300"/>
          </a:xfrm>
          <a:prstGeom prst="rect">
            <a:avLst/>
          </a:prstGeom>
        </p:spPr>
        <p:txBody>
          <a:bodyPr/>
          <a:lstStyle/>
          <a:p>
            <a:endParaRPr/>
          </a:p>
        </p:txBody>
      </p:sp>
      <p:sp>
        <p:nvSpPr>
          <p:cNvPr id="128" name="Google Shape;83;p12"/>
          <p:cNvSpPr txBox="1">
            <a:spLocks noGrp="1"/>
          </p:cNvSpPr>
          <p:nvPr>
            <p:ph type="body" sz="quarter" idx="14"/>
          </p:nvPr>
        </p:nvSpPr>
        <p:spPr>
          <a:xfrm>
            <a:off x="8183232" y="1687514"/>
            <a:ext cx="3429001" cy="4224300"/>
          </a:xfrm>
          <a:prstGeom prst="rect">
            <a:avLst/>
          </a:prstGeom>
        </p:spPr>
        <p:txBody>
          <a:bodyPr/>
          <a:lstStyle/>
          <a:p>
            <a:endParaRPr/>
          </a:p>
        </p:txBody>
      </p:sp>
      <p:sp>
        <p:nvSpPr>
          <p:cNvPr id="129" name="Google Shape;84;p12"/>
          <p:cNvSpPr txBox="1">
            <a:spLocks noGrp="1"/>
          </p:cNvSpPr>
          <p:nvPr>
            <p:ph type="body" sz="quarter" idx="15"/>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Google Shape;90;p13"/>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a:spLocks noGrp="1"/>
          </p:cNvSpPr>
          <p:nvPr>
            <p:ph type="title"/>
          </p:nvPr>
        </p:nvSpPr>
        <p:spPr>
          <a:prstGeom prst="rect">
            <a:avLst/>
          </a:prstGeom>
        </p:spPr>
        <p:txBody>
          <a:bodyPr/>
          <a:lstStyle/>
          <a:p>
            <a:r>
              <a:t>Title Text</a:t>
            </a:r>
          </a:p>
        </p:txBody>
      </p:sp>
      <p:sp>
        <p:nvSpPr>
          <p:cNvPr id="151"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2" name="Google Shape;95;p14"/>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a:spLocks noGrp="1"/>
          </p:cNvSpPr>
          <p:nvPr>
            <p:ph type="title"/>
          </p:nvPr>
        </p:nvSpPr>
        <p:spPr>
          <a:prstGeom prst="rect">
            <a:avLst/>
          </a:prstGeom>
        </p:spPr>
        <p:txBody>
          <a:bodyPr/>
          <a:lstStyle/>
          <a:p>
            <a:r>
              <a:t>Title Text</a:t>
            </a:r>
          </a:p>
        </p:txBody>
      </p:sp>
      <p:sp>
        <p:nvSpPr>
          <p:cNvPr id="163"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Google Shape;100;p15"/>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a:spLocks noGrp="1"/>
          </p:cNvSpPr>
          <p:nvPr>
            <p:ph type="title"/>
          </p:nvPr>
        </p:nvSpPr>
        <p:spPr>
          <a:prstGeom prst="rect">
            <a:avLst/>
          </a:prstGeom>
        </p:spPr>
        <p:txBody>
          <a:bodyPr/>
          <a:lstStyle/>
          <a:p>
            <a:r>
              <a:t>Title Text</a:t>
            </a:r>
          </a:p>
        </p:txBody>
      </p:sp>
      <p:sp>
        <p:nvSpPr>
          <p:cNvPr id="175"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Google Shape;105;p16"/>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a:spLocks noGrp="1"/>
          </p:cNvSpPr>
          <p:nvPr>
            <p:ph type="title"/>
          </p:nvPr>
        </p:nvSpPr>
        <p:spPr>
          <a:prstGeom prst="rect">
            <a:avLst/>
          </a:prstGeom>
        </p:spPr>
        <p:txBody>
          <a:bodyPr/>
          <a:lstStyle/>
          <a:p>
            <a:r>
              <a:t>Title Text</a:t>
            </a:r>
          </a:p>
        </p:txBody>
      </p:sp>
      <p:sp>
        <p:nvSpPr>
          <p:cNvPr id="187"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 name="Google Shape;110;p17"/>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a:spLocks noGrp="1"/>
          </p:cNvSpPr>
          <p:nvPr>
            <p:ph type="title"/>
          </p:nvPr>
        </p:nvSpPr>
        <p:spPr>
          <a:prstGeom prst="rect">
            <a:avLst/>
          </a:prstGeom>
        </p:spPr>
        <p:txBody>
          <a:bodyPr/>
          <a:lstStyle/>
          <a:p>
            <a:r>
              <a:t>Title Text</a:t>
            </a:r>
          </a:p>
        </p:txBody>
      </p:sp>
      <p:sp>
        <p:nvSpPr>
          <p:cNvPr id="199"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0" name="Google Shape;115;p18"/>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p:spTree>
      <p:nvGrpSpPr>
        <p:cNvPr id="1" name=""/>
        <p:cNvGrpSpPr/>
        <p:nvPr/>
      </p:nvGrpSpPr>
      <p:grpSpPr>
        <a:xfrm>
          <a:off x="0" y="0"/>
          <a:ext cx="0" cy="0"/>
          <a:chOff x="0" y="0"/>
          <a:chExt cx="0" cy="0"/>
        </a:xfrm>
      </p:grpSpPr>
      <p:sp>
        <p:nvSpPr>
          <p:cNvPr id="209" name="Body Level One…"/>
          <p:cNvSpPr txBox="1">
            <a:spLocks noGrp="1"/>
          </p:cNvSpPr>
          <p:nvPr>
            <p:ph type="body" sz="quarter" idx="1"/>
          </p:nvPr>
        </p:nvSpPr>
        <p:spPr>
          <a:xfrm>
            <a:off x="8183033" y="1840483"/>
            <a:ext cx="3426302"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title"/>
          </p:nvPr>
        </p:nvSpPr>
        <p:spPr>
          <a:prstGeom prst="rect">
            <a:avLst/>
          </a:prstGeom>
        </p:spPr>
        <p:txBody>
          <a:bodyPr/>
          <a:lstStyle/>
          <a:p>
            <a:r>
              <a:t>Title Text</a:t>
            </a:r>
          </a:p>
        </p:txBody>
      </p:sp>
      <p:sp>
        <p:nvSpPr>
          <p:cNvPr id="211" name="Google Shape;119;p19"/>
          <p:cNvSpPr txBox="1">
            <a:spLocks noGrp="1"/>
          </p:cNvSpPr>
          <p:nvPr>
            <p:ph type="body" sz="half" idx="13"/>
          </p:nvPr>
        </p:nvSpPr>
        <p:spPr>
          <a:xfrm>
            <a:off x="571500" y="1839914"/>
            <a:ext cx="6862199" cy="4224300"/>
          </a:xfrm>
          <a:prstGeom prst="rect">
            <a:avLst/>
          </a:prstGeom>
        </p:spPr>
        <p:txBody>
          <a:bodyPr/>
          <a:lstStyle/>
          <a:p>
            <a:endParaRPr/>
          </a:p>
        </p:txBody>
      </p:sp>
      <p:sp>
        <p:nvSpPr>
          <p:cNvPr id="212" name="Google Shape;120;p19"/>
          <p:cNvSpPr txBox="1">
            <a:spLocks noGrp="1"/>
          </p:cNvSpPr>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endParaR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2">
    <p:spTree>
      <p:nvGrpSpPr>
        <p:cNvPr id="1" name=""/>
        <p:cNvGrpSpPr/>
        <p:nvPr/>
      </p:nvGrpSpPr>
      <p:grpSpPr>
        <a:xfrm>
          <a:off x="0" y="0"/>
          <a:ext cx="0" cy="0"/>
          <a:chOff x="0" y="0"/>
          <a:chExt cx="0" cy="0"/>
        </a:xfrm>
      </p:grpSpPr>
      <p:sp>
        <p:nvSpPr>
          <p:cNvPr id="223" name="Body Level One…"/>
          <p:cNvSpPr txBox="1">
            <a:spLocks noGrp="1"/>
          </p:cNvSpPr>
          <p:nvPr>
            <p:ph type="body" sz="half" idx="1"/>
          </p:nvPr>
        </p:nvSpPr>
        <p:spPr>
          <a:xfrm>
            <a:off x="4381501" y="1840483"/>
            <a:ext cx="7217700" cy="4223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4" name="Title Text"/>
          <p:cNvSpPr txBox="1">
            <a:spLocks noGrp="1"/>
          </p:cNvSpPr>
          <p:nvPr>
            <p:ph type="title"/>
          </p:nvPr>
        </p:nvSpPr>
        <p:spPr>
          <a:prstGeom prst="rect">
            <a:avLst/>
          </a:prstGeom>
        </p:spPr>
        <p:txBody>
          <a:bodyPr/>
          <a:lstStyle/>
          <a:p>
            <a:r>
              <a:t>Title Text</a:t>
            </a:r>
          </a:p>
        </p:txBody>
      </p:sp>
      <p:sp>
        <p:nvSpPr>
          <p:cNvPr id="225" name="Google Shape;126;p20"/>
          <p:cNvSpPr txBox="1">
            <a:spLocks noGrp="1"/>
          </p:cNvSpPr>
          <p:nvPr>
            <p:ph type="body" sz="quarter" idx="13"/>
          </p:nvPr>
        </p:nvSpPr>
        <p:spPr>
          <a:xfrm>
            <a:off x="571499" y="1839914"/>
            <a:ext cx="3272401" cy="4224300"/>
          </a:xfrm>
          <a:prstGeom prst="rect">
            <a:avLst/>
          </a:prstGeom>
        </p:spPr>
        <p:txBody>
          <a:bodyPr/>
          <a:lstStyle/>
          <a:p>
            <a:endParaRPr/>
          </a:p>
        </p:txBody>
      </p:sp>
      <p:sp>
        <p:nvSpPr>
          <p:cNvPr id="226" name="Google Shape;127;p20"/>
          <p:cNvSpPr txBox="1">
            <a:spLocks noGrp="1"/>
          </p:cNvSpPr>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endParaR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2-column">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sz="half" idx="1"/>
          </p:nvPr>
        </p:nvSpPr>
        <p:spPr>
          <a:xfrm>
            <a:off x="571500" y="1688083"/>
            <a:ext cx="5303400"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Google Shape;34;p3"/>
          <p:cNvSpPr txBox="1">
            <a:spLocks noGrp="1"/>
          </p:cNvSpPr>
          <p:nvPr>
            <p:ph type="body" sz="half" idx="13"/>
          </p:nvPr>
        </p:nvSpPr>
        <p:spPr>
          <a:xfrm>
            <a:off x="6313932" y="1688083"/>
            <a:ext cx="5303400" cy="4223701"/>
          </a:xfrm>
          <a:prstGeom prst="rect">
            <a:avLst/>
          </a:prstGeom>
        </p:spPr>
        <p:txBody>
          <a:bodyPr/>
          <a:lstStyle/>
          <a:p>
            <a:endParaRPr/>
          </a:p>
        </p:txBody>
      </p:sp>
      <p:sp>
        <p:nvSpPr>
          <p:cNvPr id="29" name="Google Shape;35;p3"/>
          <p:cNvSpPr txBox="1">
            <a:spLocks noGrp="1"/>
          </p:cNvSpPr>
          <p:nvPr>
            <p:ph type="body" sz="quarter" idx="14"/>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39"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40" name="Google Shape;135;p21"/>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_1">
    <p:spTree>
      <p:nvGrpSpPr>
        <p:cNvPr id="1" name=""/>
        <p:cNvGrpSpPr/>
        <p:nvPr/>
      </p:nvGrpSpPr>
      <p:grpSpPr>
        <a:xfrm>
          <a:off x="0" y="0"/>
          <a:ext cx="0" cy="0"/>
          <a:chOff x="0" y="0"/>
          <a:chExt cx="0" cy="0"/>
        </a:xfrm>
      </p:grpSpPr>
      <p:sp>
        <p:nvSpPr>
          <p:cNvPr id="249"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50"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51" name="Google Shape;139;p22"/>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endParaR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4">
    <p:bg>
      <p:bgPr>
        <a:solidFill>
          <a:srgbClr val="178BD1"/>
        </a:solidFill>
        <a:effectLst/>
      </p:bgPr>
    </p:bg>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r>
              <a:t>Title Text</a:t>
            </a:r>
          </a:p>
        </p:txBody>
      </p:sp>
      <p:sp>
        <p:nvSpPr>
          <p:cNvPr id="264"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5" name="Google Shape;145;p23"/>
          <p:cNvSpPr txBox="1">
            <a:spLocks noGrp="1"/>
          </p:cNvSpPr>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endParaR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endParaR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2"/>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endParaR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endParaR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2">
    <p:bg>
      <p:bgPr>
        <a:solidFill>
          <a:srgbClr val="178BD1"/>
        </a:solidFill>
        <a:effectLst/>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a:spLocks noGrp="1"/>
          </p:cNvSpPr>
          <p:nvPr>
            <p:ph type="title"/>
          </p:nvPr>
        </p:nvSpPr>
        <p:spPr>
          <a:xfrm>
            <a:off x="529987" y="1926284"/>
            <a:ext cx="10413302" cy="1994101"/>
          </a:xfrm>
          <a:prstGeom prst="rect">
            <a:avLst/>
          </a:prstGeom>
        </p:spPr>
        <p:txBody>
          <a:bodyPr/>
          <a:lstStyle>
            <a:lvl1pPr>
              <a:lnSpc>
                <a:spcPct val="100000"/>
              </a:lnSpc>
              <a:defRPr sz="5200"/>
            </a:lvl1pPr>
          </a:lstStyle>
          <a:p>
            <a:r>
              <a:t>Title Text</a:t>
            </a:r>
          </a:p>
        </p:txBody>
      </p:sp>
      <p:sp>
        <p:nvSpPr>
          <p:cNvPr id="292" name="Body Level One…"/>
          <p:cNvSpPr txBox="1">
            <a:spLocks noGrp="1"/>
          </p:cNvSpPr>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endParaRPr/>
          </a:p>
        </p:txBody>
      </p:sp>
      <p:sp>
        <p:nvSpPr>
          <p:cNvPr id="302" name="Title Text"/>
          <p:cNvSpPr txBox="1">
            <a:spLocks noGrp="1"/>
          </p:cNvSpPr>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r>
              <a:t>Title Text</a:t>
            </a:r>
          </a:p>
        </p:txBody>
      </p:sp>
      <p:sp>
        <p:nvSpPr>
          <p:cNvPr id="303" name="Body Level One…"/>
          <p:cNvSpPr txBox="1">
            <a:spLocks noGrp="1"/>
          </p:cNvSpPr>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_1">
    <p:bg>
      <p:bgPr>
        <a:solidFill>
          <a:srgbClr val="032750"/>
        </a:solidFill>
        <a:effectLst/>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a:spLocks noGrp="1"/>
          </p:cNvSpPr>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dark">
    <p:bg>
      <p:bgPr>
        <a:solidFill>
          <a:srgbClr val="178BD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prstGeom prst="rect">
            <a:avLst/>
          </a:prstGeom>
        </p:spPr>
        <p:txBody>
          <a:bodyPr/>
          <a:lstStyle>
            <a:lvl1pPr>
              <a:lnSpc>
                <a:spcPct val="100000"/>
              </a:lnSpc>
              <a:defRPr>
                <a:solidFill>
                  <a:srgbClr val="FFFFFF"/>
                </a:solidFill>
              </a:defRPr>
            </a:lvl1pPr>
          </a:lstStyle>
          <a:p>
            <a:r>
              <a:t>Title Text</a:t>
            </a:r>
          </a:p>
        </p:txBody>
      </p:sp>
      <p:sp>
        <p:nvSpPr>
          <p:cNvPr id="323" name="Body Level One…"/>
          <p:cNvSpPr txBox="1">
            <a:spLocks noGrp="1"/>
          </p:cNvSpPr>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4" name="Google Shape;177;p27"/>
          <p:cNvSpPr txBox="1">
            <a:spLocks noGrp="1"/>
          </p:cNvSpPr>
          <p:nvPr>
            <p:ph type="body" sz="quarter" idx="13"/>
          </p:nvPr>
        </p:nvSpPr>
        <p:spPr>
          <a:xfrm>
            <a:off x="571499" y="1078991"/>
            <a:ext cx="11046002" cy="329101"/>
          </a:xfrm>
          <a:prstGeom prst="rect">
            <a:avLst/>
          </a:prstGeom>
        </p:spPr>
        <p:txBody>
          <a:bodyPr anchor="ctr"/>
          <a:lstStyle/>
          <a:p>
            <a:pPr marL="109727" defTabSz="438911">
              <a:spcBef>
                <a:spcPts val="0"/>
              </a:spcBef>
              <a:defRPr sz="1152">
                <a:solidFill>
                  <a:srgbClr val="FFFFFF"/>
                </a:solidFill>
              </a:defRPr>
            </a:pPr>
            <a:endParaR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34" name="Google Shape;181;p28"/>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3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3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38" name="Google Shape;185;p28"/>
          <p:cNvSpPr txBox="1">
            <a:spLocks noGrp="1"/>
          </p:cNvSpPr>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endParaRPr/>
          </a:p>
        </p:txBody>
      </p:sp>
      <p:sp>
        <p:nvSpPr>
          <p:cNvPr id="339" name="Google Shape;186;p28"/>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40" name="Google Shape;187;p28"/>
          <p:cNvSpPr>
            <a:spLocks noGrp="1"/>
          </p:cNvSpPr>
          <p:nvPr>
            <p:ph type="pic" sz="quarter" idx="14"/>
          </p:nvPr>
        </p:nvSpPr>
        <p:spPr>
          <a:xfrm>
            <a:off x="527633" y="914400"/>
            <a:ext cx="1755900" cy="1737300"/>
          </a:xfrm>
          <a:prstGeom prst="rect">
            <a:avLst/>
          </a:prstGeom>
        </p:spPr>
        <p:txBody>
          <a:bodyPr lIns="91439" tIns="45719" rIns="91439" bIns="45719">
            <a:noAutofit/>
          </a:bodyPr>
          <a:lstStyle/>
          <a:p>
            <a:endParaRPr/>
          </a:p>
        </p:txBody>
      </p:sp>
      <p:sp>
        <p:nvSpPr>
          <p:cNvPr id="341" name="Google Shape;188;p28"/>
          <p:cNvSpPr txBox="1">
            <a:spLocks noGrp="1"/>
          </p:cNvSpPr>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a:spLocks noGrp="1"/>
          </p:cNvSpPr>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44" name="Google Shape;191;p28"/>
          <p:cNvSpPr txBox="1">
            <a:spLocks noGrp="1"/>
          </p:cNvSpPr>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54" name="Google Shape;194;p29"/>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5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5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59" name="Google Shape;199;p29"/>
          <p:cNvSpPr>
            <a:spLocks noGrp="1"/>
          </p:cNvSpPr>
          <p:nvPr>
            <p:ph type="pic" sz="quarter" idx="13"/>
          </p:nvPr>
        </p:nvSpPr>
        <p:spPr>
          <a:xfrm>
            <a:off x="527633" y="914400"/>
            <a:ext cx="1755900" cy="1737300"/>
          </a:xfrm>
          <a:prstGeom prst="rect">
            <a:avLst/>
          </a:prstGeom>
        </p:spPr>
        <p:txBody>
          <a:bodyPr lIns="91439" tIns="45719" rIns="91439" bIns="45719">
            <a:noAutofit/>
          </a:bodyPr>
          <a:lstStyle/>
          <a:p>
            <a:endParaRPr/>
          </a:p>
        </p:txBody>
      </p:sp>
      <p:sp>
        <p:nvSpPr>
          <p:cNvPr id="360" name="Google Shape;200;p29"/>
          <p:cNvSpPr txBox="1">
            <a:spLocks noGrp="1"/>
          </p:cNvSpPr>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a:spLocks noGrp="1"/>
          </p:cNvSpPr>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63" name="Google Shape;203;p29"/>
          <p:cNvSpPr txBox="1">
            <a:spLocks noGrp="1"/>
          </p:cNvSpPr>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B">
    <p:spTree>
      <p:nvGrpSpPr>
        <p:cNvPr id="1" name=""/>
        <p:cNvGrpSpPr/>
        <p:nvPr/>
      </p:nvGrpSpPr>
      <p:grpSpPr>
        <a:xfrm>
          <a:off x="0" y="0"/>
          <a:ext cx="0" cy="0"/>
          <a:chOff x="0" y="0"/>
          <a:chExt cx="0" cy="0"/>
        </a:xfrm>
      </p:grpSpPr>
      <p:sp>
        <p:nvSpPr>
          <p:cNvPr id="372" name="Google Shape;205;p30"/>
          <p:cNvSpPr>
            <a:spLocks noGrp="1"/>
          </p:cNvSpPr>
          <p:nvPr>
            <p:ph type="pic" idx="13"/>
          </p:nvPr>
        </p:nvSpPr>
        <p:spPr>
          <a:xfrm>
            <a:off x="0" y="0"/>
            <a:ext cx="12204301" cy="3508501"/>
          </a:xfrm>
          <a:prstGeom prst="rect">
            <a:avLst/>
          </a:prstGeom>
        </p:spPr>
        <p:txBody>
          <a:bodyPr lIns="91439" tIns="45719" rIns="91439" bIns="45719">
            <a:noAutofit/>
          </a:bodyPr>
          <a:lstStyle/>
          <a:p>
            <a:endParaR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grpSp>
      <p:sp>
        <p:nvSpPr>
          <p:cNvPr id="376" name="Google Shape;209;p30"/>
          <p:cNvSpPr>
            <a:spLocks noGrp="1"/>
          </p:cNvSpPr>
          <p:nvPr>
            <p:ph type="pic" sz="quarter" idx="14"/>
          </p:nvPr>
        </p:nvSpPr>
        <p:spPr>
          <a:xfrm>
            <a:off x="678354" y="2846716"/>
            <a:ext cx="1586702" cy="1106701"/>
          </a:xfrm>
          <a:prstGeom prst="rect">
            <a:avLst/>
          </a:prstGeom>
        </p:spPr>
        <p:txBody>
          <a:bodyPr lIns="91439" tIns="45719" rIns="91439" bIns="45719">
            <a:noAutofit/>
          </a:bodyPr>
          <a:lstStyle/>
          <a:p>
            <a:endParaRPr/>
          </a:p>
        </p:txBody>
      </p:sp>
      <p:sp>
        <p:nvSpPr>
          <p:cNvPr id="377" name="Title Text"/>
          <p:cNvSpPr txBox="1">
            <a:spLocks noGrp="1"/>
          </p:cNvSpPr>
          <p:nvPr>
            <p:ph type="title"/>
          </p:nvPr>
        </p:nvSpPr>
        <p:spPr>
          <a:xfrm>
            <a:off x="576072" y="3922776"/>
            <a:ext cx="11046001" cy="987601"/>
          </a:xfrm>
          <a:prstGeom prst="rect">
            <a:avLst/>
          </a:prstGeom>
        </p:spPr>
        <p:txBody>
          <a:bodyPr/>
          <a:lstStyle>
            <a:lvl1pPr>
              <a:defRPr sz="2800">
                <a:solidFill>
                  <a:srgbClr val="19325C"/>
                </a:solidFill>
              </a:defRPr>
            </a:lvl1pPr>
          </a:lstStyle>
          <a:p>
            <a:r>
              <a:t>Title Text</a:t>
            </a:r>
          </a:p>
        </p:txBody>
      </p:sp>
      <p:sp>
        <p:nvSpPr>
          <p:cNvPr id="378" name="Body Level One…"/>
          <p:cNvSpPr txBox="1">
            <a:spLocks noGrp="1"/>
          </p:cNvSpPr>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Google Shape;40;p4"/>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
    <p:bg>
      <p:bgPr>
        <a:solidFill>
          <a:srgbClr val="032750"/>
        </a:solidFill>
        <a:effectLst/>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_1">
    <p:bg>
      <p:bgPr>
        <a:solidFill>
          <a:srgbClr val="032750"/>
        </a:solidFill>
        <a:effectLst/>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rawing Guides">
    <p:spTree>
      <p:nvGrpSpPr>
        <p:cNvPr id="1" name=""/>
        <p:cNvGrpSpPr/>
        <p:nvPr/>
      </p:nvGrpSpPr>
      <p:grpSpPr>
        <a:xfrm>
          <a:off x="0" y="0"/>
          <a:ext cx="0" cy="0"/>
          <a:chOff x="0" y="0"/>
          <a:chExt cx="0" cy="0"/>
        </a:xfrm>
      </p:grpSpPr>
      <p:sp>
        <p:nvSpPr>
          <p:cNvPr id="415" name="Google Shape;220;p34"/>
          <p:cNvSpPr/>
          <p:nvPr/>
        </p:nvSpPr>
        <p:spPr>
          <a:xfrm rot="8100000" flipH="1">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8" name="Google Shape;223;p34"/>
          <p:cNvSpPr/>
          <p:nvPr/>
        </p:nvSpPr>
        <p:spPr>
          <a:xfrm rot="18900000" flipH="1">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nchor="b">
            <a:spAutoFit/>
          </a:bodyPr>
          <a:lstStyle>
            <a:lvl1pPr>
              <a:lnSpc>
                <a:spcPct val="90000"/>
              </a:lnSpc>
              <a:defRPr sz="3200">
                <a:solidFill>
                  <a:schemeClr val="accent1"/>
                </a:solidFill>
              </a:defRPr>
            </a:lvl1pPr>
          </a:lstStyle>
          <a:p>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endParaR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699" tIns="45699" rIns="45699" bIns="45699">
            <a:spAutoFit/>
          </a:bodyPr>
          <a:lstStyle>
            <a:lvl1pPr algn="r">
              <a:spcBef>
                <a:spcPts val="900"/>
              </a:spcBef>
              <a:defRPr b="1">
                <a:solidFill>
                  <a:schemeClr val="accent1"/>
                </a:solidFill>
              </a:defRPr>
            </a:lvl1pPr>
          </a:lstStyle>
          <a:p>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60924" tIns="60924" rIns="60924" bIns="60924">
            <a:spAutoFit/>
          </a:bodyPr>
          <a:lstStyle>
            <a:lvl1pPr>
              <a:defRPr sz="2000" b="1">
                <a:solidFill>
                  <a:schemeClr val="accent1"/>
                </a:solidFill>
              </a:defRPr>
            </a:lvl1pPr>
            <a:lvl2pPr>
              <a:spcBef>
                <a:spcPts val="800"/>
              </a:spcBef>
              <a:defRPr sz="1600">
                <a:solidFill>
                  <a:schemeClr val="accent2"/>
                </a:solidFill>
              </a:defRPr>
            </a:lvl2pPr>
          </a:lstStyle>
          <a:p>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44" name="Body Level One…"/>
          <p:cNvSpPr txBox="1">
            <a:spLocks noGrp="1"/>
          </p:cNvSpPr>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45" name="Google Shape;247;p36"/>
          <p:cNvSpPr txBox="1">
            <a:spLocks noGrp="1"/>
          </p:cNvSpPr>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endParaR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58" name="Body Level One…"/>
          <p:cNvSpPr txBox="1">
            <a:spLocks noGrp="1"/>
          </p:cNvSpPr>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471" name="Title Text"/>
          <p:cNvSpPr txBox="1">
            <a:spLocks noGrp="1"/>
          </p:cNvSpPr>
          <p:nvPr>
            <p:ph type="title"/>
          </p:nvPr>
        </p:nvSpPr>
        <p:spPr>
          <a:xfrm>
            <a:off x="495300" y="139703"/>
            <a:ext cx="11046001" cy="990001"/>
          </a:xfrm>
          <a:prstGeom prst="rect">
            <a:avLst/>
          </a:prstGeom>
        </p:spPr>
        <p:txBody>
          <a:bodyPr/>
          <a:lstStyle>
            <a:lvl1pPr>
              <a:defRPr sz="3000">
                <a:solidFill>
                  <a:srgbClr val="FFFFFF"/>
                </a:solidFill>
              </a:defRPr>
            </a:lvl1pPr>
          </a:lstStyle>
          <a:p>
            <a:r>
              <a:t>Title Text</a:t>
            </a:r>
          </a:p>
        </p:txBody>
      </p:sp>
      <p:sp>
        <p:nvSpPr>
          <p:cNvPr id="472" name="Body Level One…"/>
          <p:cNvSpPr txBox="1">
            <a:spLocks noGrp="1"/>
          </p:cNvSpPr>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73" name="Google Shape;255;p38"/>
          <p:cNvSpPr txBox="1">
            <a:spLocks noGrp="1"/>
          </p:cNvSpPr>
          <p:nvPr>
            <p:ph type="body" sz="quarter" idx="13"/>
          </p:nvPr>
        </p:nvSpPr>
        <p:spPr>
          <a:xfrm>
            <a:off x="502713" y="935814"/>
            <a:ext cx="11046002" cy="338701"/>
          </a:xfrm>
          <a:prstGeom prst="rect">
            <a:avLst/>
          </a:prstGeom>
        </p:spPr>
        <p:txBody>
          <a:bodyPr/>
          <a:lstStyle/>
          <a:p>
            <a:pPr marL="121157" defTabSz="484631">
              <a:spcBef>
                <a:spcPts val="0"/>
              </a:spcBef>
              <a:defRPr sz="1166">
                <a:solidFill>
                  <a:srgbClr val="FFFFFF"/>
                </a:solidFill>
              </a:defRPr>
            </a:pPr>
            <a:endParaR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r="8722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a:stretch>
              <a:fillRect/>
            </a:stretch>
          </p:blipFill>
          <p:spPr>
            <a:xfrm>
              <a:off x="1246866" y="58273"/>
              <a:ext cx="10945131" cy="6799725"/>
            </a:xfrm>
            <a:prstGeom prst="rect">
              <a:avLst/>
            </a:prstGeom>
            <a:ln w="12700" cap="flat">
              <a:noFill/>
              <a:miter lim="400000"/>
            </a:ln>
            <a:effectLst/>
          </p:spPr>
        </p:pic>
      </p:grpSp>
      <p:sp>
        <p:nvSpPr>
          <p:cNvPr id="489" name="Title Text"/>
          <p:cNvSpPr txBox="1">
            <a:spLocks noGrp="1"/>
          </p:cNvSpPr>
          <p:nvPr>
            <p:ph type="title"/>
          </p:nvPr>
        </p:nvSpPr>
        <p:spPr>
          <a:xfrm>
            <a:off x="495300" y="144862"/>
            <a:ext cx="11046001" cy="990002"/>
          </a:xfrm>
          <a:prstGeom prst="rect">
            <a:avLst/>
          </a:prstGeom>
        </p:spPr>
        <p:txBody>
          <a:bodyPr/>
          <a:lstStyle>
            <a:lvl1pPr>
              <a:defRPr sz="3000">
                <a:solidFill>
                  <a:srgbClr val="205CA0"/>
                </a:solidFill>
              </a:defRPr>
            </a:lvl1pPr>
          </a:lstStyle>
          <a:p>
            <a:r>
              <a:t>Title Text</a:t>
            </a:r>
          </a:p>
        </p:txBody>
      </p:sp>
      <p:sp>
        <p:nvSpPr>
          <p:cNvPr id="490" name="Body Level One…"/>
          <p:cNvSpPr txBox="1">
            <a:spLocks noGrp="1"/>
          </p:cNvSpPr>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91" name="Google Shape;263;p39"/>
          <p:cNvSpPr txBox="1">
            <a:spLocks noGrp="1"/>
          </p:cNvSpPr>
          <p:nvPr>
            <p:ph type="body" sz="quarter" idx="13"/>
          </p:nvPr>
        </p:nvSpPr>
        <p:spPr>
          <a:xfrm>
            <a:off x="502710" y="966889"/>
            <a:ext cx="11046002" cy="307801"/>
          </a:xfrm>
          <a:prstGeom prst="rect">
            <a:avLst/>
          </a:prstGeom>
        </p:spPr>
        <p:txBody>
          <a:bodyPr/>
          <a:lstStyle/>
          <a:p>
            <a:pPr marL="96011" defTabSz="384047">
              <a:spcBef>
                <a:spcPts val="0"/>
              </a:spcBef>
              <a:defRPr sz="924">
                <a:solidFill>
                  <a:srgbClr val="59575C"/>
                </a:solidFill>
              </a:defRPr>
            </a:pPr>
            <a:endParaR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V - Thank You">
    <p:bg>
      <p:bgPr>
        <a:gradFill flip="none" rotWithShape="1">
          <a:gsLst>
            <a:gs pos="0">
              <a:srgbClr val="118ED9"/>
            </a:gs>
            <a:gs pos="78899">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grpSp>
      <p:pic>
        <p:nvPicPr>
          <p:cNvPr id="506" name="Google Shape;271;p40" descr="Google Shape;271;p40"/>
          <p:cNvPicPr>
            <a:picLocks noChangeAspect="1"/>
          </p:cNvPicPr>
          <p:nvPr/>
        </p:nvPicPr>
        <p:blipFill>
          <a:blip r:embed="rId3">
            <a:extLst/>
          </a:blip>
          <a:srcRect r="11917"/>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a:stretch>
            <a:fillRect/>
          </a:stretch>
        </p:blipFill>
        <p:spPr>
          <a:xfrm>
            <a:off x="8341945" y="1214025"/>
            <a:ext cx="707676" cy="1373276"/>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 - Title Slide A">
    <p:bg>
      <p:bgPr>
        <a:solidFill>
          <a:srgbClr val="178BD1"/>
        </a:solidFill>
        <a:effectLst/>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sp>
        <p:nvSpPr>
          <p:cNvPr id="516" name="Body Level One…"/>
          <p:cNvSpPr txBox="1">
            <a:spLocks noGrp="1"/>
          </p:cNvSpPr>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7" name="Title Text"/>
          <p:cNvSpPr txBox="1">
            <a:spLocks noGrp="1"/>
          </p:cNvSpPr>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r>
              <a:t>Title Text</a:t>
            </a:r>
          </a:p>
        </p:txBody>
      </p:sp>
      <p:sp>
        <p:nvSpPr>
          <p:cNvPr id="518" name="Google Shape;278;p41"/>
          <p:cNvSpPr txBox="1">
            <a:spLocks noGrp="1"/>
          </p:cNvSpPr>
          <p:nvPr>
            <p:ph type="body" sz="quarter" idx="13"/>
          </p:nvPr>
        </p:nvSpPr>
        <p:spPr>
          <a:xfrm>
            <a:off x="2009444" y="4740047"/>
            <a:ext cx="7695901" cy="285001"/>
          </a:xfrm>
          <a:prstGeom prst="rect">
            <a:avLst/>
          </a:prstGeom>
        </p:spPr>
        <p:txBody>
          <a:bodyPr/>
          <a:lstStyle/>
          <a:p>
            <a:pPr marL="116586" defTabSz="466344">
              <a:spcBef>
                <a:spcPts val="0"/>
              </a:spcBef>
              <a:defRPr sz="714">
                <a:solidFill>
                  <a:srgbClr val="FFFFFF"/>
                </a:solidFill>
              </a:defRPr>
            </a:pPr>
            <a:endParaRPr/>
          </a:p>
        </p:txBody>
      </p:sp>
      <p:sp>
        <p:nvSpPr>
          <p:cNvPr id="5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3">
    <p:bg>
      <p:bgPr>
        <a:solidFill>
          <a:srgbClr val="178BD1"/>
        </a:solidFill>
        <a:effectLst/>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a:spLocks noGrp="1"/>
          </p:cNvSpPr>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r>
              <a:t>Title Text</a:t>
            </a:r>
          </a:p>
        </p:txBody>
      </p:sp>
      <p:sp>
        <p:nvSpPr>
          <p:cNvPr id="49"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a:spLocks noGrp="1"/>
          </p:cNvSpPr>
          <p:nvPr>
            <p:ph type="title"/>
          </p:nvPr>
        </p:nvSpPr>
        <p:spPr>
          <a:xfrm>
            <a:off x="495300" y="139700"/>
            <a:ext cx="10139100" cy="990001"/>
          </a:xfrm>
          <a:prstGeom prst="rect">
            <a:avLst/>
          </a:prstGeom>
        </p:spPr>
        <p:txBody>
          <a:bodyPr/>
          <a:lstStyle>
            <a:lvl1pPr>
              <a:defRPr sz="3000">
                <a:solidFill>
                  <a:srgbClr val="205CA0"/>
                </a:solidFill>
              </a:defRPr>
            </a:lvl1pPr>
          </a:lstStyle>
          <a:p>
            <a:r>
              <a:t>Title Text</a:t>
            </a:r>
          </a:p>
        </p:txBody>
      </p:sp>
      <p:sp>
        <p:nvSpPr>
          <p:cNvPr id="530" name="Body Level One…"/>
          <p:cNvSpPr txBox="1">
            <a:spLocks noGrp="1"/>
          </p:cNvSpPr>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31" name="Google Shape;282;p42"/>
          <p:cNvSpPr txBox="1">
            <a:spLocks noGrp="1"/>
          </p:cNvSpPr>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endParaRPr/>
          </a:p>
        </p:txBody>
      </p:sp>
      <p:sp>
        <p:nvSpPr>
          <p:cNvPr id="532" name="Google Shape;283;p42"/>
          <p:cNvSpPr txBox="1">
            <a:spLocks noGrp="1"/>
          </p:cNvSpPr>
          <p:nvPr>
            <p:ph type="body" sz="quarter" idx="14"/>
          </p:nvPr>
        </p:nvSpPr>
        <p:spPr>
          <a:xfrm>
            <a:off x="502713" y="968960"/>
            <a:ext cx="11046002" cy="307801"/>
          </a:xfrm>
          <a:prstGeom prst="rect">
            <a:avLst/>
          </a:prstGeom>
        </p:spPr>
        <p:txBody>
          <a:bodyPr/>
          <a:lstStyle/>
          <a:p>
            <a:pPr marL="96011" defTabSz="384047">
              <a:spcBef>
                <a:spcPts val="0"/>
              </a:spcBef>
              <a:defRPr sz="924">
                <a:solidFill>
                  <a:srgbClr val="59575C"/>
                </a:solidFill>
              </a:defRPr>
            </a:pPr>
            <a:endParaR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45" name="Body Level One…"/>
          <p:cNvSpPr txBox="1">
            <a:spLocks noGrp="1"/>
          </p:cNvSpPr>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46" name="Google Shape;287;p43"/>
          <p:cNvSpPr txBox="1">
            <a:spLocks noGrp="1"/>
          </p:cNvSpPr>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endParaRPr/>
          </a:p>
        </p:txBody>
      </p:sp>
      <p:sp>
        <p:nvSpPr>
          <p:cNvPr id="547" name="Google Shape;288;p43"/>
          <p:cNvSpPr txBox="1">
            <a:spLocks noGrp="1"/>
          </p:cNvSpPr>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endParaRPr/>
          </a:p>
        </p:txBody>
      </p:sp>
      <p:sp>
        <p:nvSpPr>
          <p:cNvPr id="548" name="Google Shape;289;p43"/>
          <p:cNvSpPr txBox="1">
            <a:spLocks noGrp="1"/>
          </p:cNvSpPr>
          <p:nvPr>
            <p:ph type="body" sz="quarter" idx="15"/>
          </p:nvPr>
        </p:nvSpPr>
        <p:spPr>
          <a:xfrm>
            <a:off x="502713" y="968960"/>
            <a:ext cx="11046002" cy="307801"/>
          </a:xfrm>
          <a:prstGeom prst="rect">
            <a:avLst/>
          </a:prstGeom>
        </p:spPr>
        <p:txBody>
          <a:bodyPr/>
          <a:lstStyle/>
          <a:p>
            <a:pPr marL="96011" defTabSz="384047">
              <a:spcBef>
                <a:spcPts val="0"/>
              </a:spcBef>
              <a:defRPr sz="924">
                <a:solidFill>
                  <a:srgbClr val="59575C"/>
                </a:solidFill>
              </a:defRPr>
            </a:pPr>
            <a:endParaR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561"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62" name="Body Level One…"/>
          <p:cNvSpPr txBox="1">
            <a:spLocks noGrp="1"/>
          </p:cNvSpPr>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63" name="Google Shape;294;p44"/>
          <p:cNvSpPr txBox="1">
            <a:spLocks noGrp="1"/>
          </p:cNvSpPr>
          <p:nvPr>
            <p:ph type="body" sz="quarter" idx="13"/>
          </p:nvPr>
        </p:nvSpPr>
        <p:spPr>
          <a:xfrm>
            <a:off x="502713" y="968960"/>
            <a:ext cx="11046002" cy="307801"/>
          </a:xfrm>
          <a:prstGeom prst="rect">
            <a:avLst/>
          </a:prstGeom>
        </p:spPr>
        <p:txBody>
          <a:bodyPr/>
          <a:lstStyle/>
          <a:p>
            <a:pPr marL="96011" defTabSz="384047">
              <a:spcBef>
                <a:spcPts val="0"/>
              </a:spcBef>
              <a:defRPr sz="924">
                <a:solidFill>
                  <a:srgbClr val="59575C"/>
                </a:solidFill>
              </a:defRPr>
            </a:pPr>
            <a:endParaR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b="1171"/>
          <a:stretch>
            <a:fillRect/>
          </a:stretch>
        </p:blipFill>
        <p:spPr>
          <a:xfrm>
            <a:off x="-13184" y="5413547"/>
            <a:ext cx="381187" cy="896286"/>
          </a:xfrm>
          <a:prstGeom prst="rect">
            <a:avLst/>
          </a:prstGeom>
          <a:ln w="12700">
            <a:miter lim="400000"/>
          </a:ln>
        </p:spPr>
      </p:pic>
      <p:sp>
        <p:nvSpPr>
          <p:cNvPr id="576"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77" name="Google Shape;301;p45"/>
          <p:cNvSpPr txBox="1">
            <a:spLocks noGrp="1"/>
          </p:cNvSpPr>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endParaRPr/>
          </a:p>
        </p:txBody>
      </p:sp>
      <p:sp>
        <p:nvSpPr>
          <p:cNvPr id="578"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b="1171"/>
          <a:stretch>
            <a:fillRect/>
          </a:stretch>
        </p:blipFill>
        <p:spPr>
          <a:xfrm>
            <a:off x="-13184" y="5830930"/>
            <a:ext cx="381187" cy="896286"/>
          </a:xfrm>
          <a:prstGeom prst="rect">
            <a:avLst/>
          </a:prstGeom>
          <a:ln w="12700">
            <a:miter lim="400000"/>
          </a:ln>
        </p:spPr>
      </p:pic>
      <p:sp>
        <p:nvSpPr>
          <p:cNvPr id="592"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10;p46"/>
          <p:cNvSpPr txBox="1">
            <a:spLocks noGrp="1"/>
          </p:cNvSpPr>
          <p:nvPr>
            <p:ph type="body" sz="quarter" idx="13"/>
          </p:nvPr>
        </p:nvSpPr>
        <p:spPr>
          <a:xfrm>
            <a:off x="500766" y="966889"/>
            <a:ext cx="11046902" cy="307801"/>
          </a:xfrm>
          <a:prstGeom prst="rect">
            <a:avLst/>
          </a:prstGeom>
        </p:spPr>
        <p:txBody>
          <a:bodyPr/>
          <a:lstStyle/>
          <a:p>
            <a:pPr marL="96011" defTabSz="384047">
              <a:spcBef>
                <a:spcPts val="0"/>
              </a:spcBef>
              <a:defRPr sz="924">
                <a:solidFill>
                  <a:srgbClr val="59575C"/>
                </a:solidFill>
              </a:defRPr>
            </a:pPr>
            <a:endParaRPr/>
          </a:p>
        </p:txBody>
      </p:sp>
      <p:sp>
        <p:nvSpPr>
          <p:cNvPr id="59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08" name="Body Level One…"/>
          <p:cNvSpPr txBox="1">
            <a:spLocks noGrp="1"/>
          </p:cNvSpPr>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09" name="Google Shape;316;p47"/>
          <p:cNvSpPr txBox="1">
            <a:spLocks noGrp="1"/>
          </p:cNvSpPr>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endParaRPr/>
          </a:p>
        </p:txBody>
      </p:sp>
      <p:sp>
        <p:nvSpPr>
          <p:cNvPr id="610" name="Google Shape;317;p47"/>
          <p:cNvSpPr txBox="1">
            <a:spLocks noGrp="1"/>
          </p:cNvSpPr>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endParaRPr/>
          </a:p>
        </p:txBody>
      </p:sp>
      <p:sp>
        <p:nvSpPr>
          <p:cNvPr id="611" name="Google Shape;318;p47"/>
          <p:cNvSpPr txBox="1">
            <a:spLocks noGrp="1"/>
          </p:cNvSpPr>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endParaR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24" name="Body Level One…"/>
          <p:cNvSpPr txBox="1">
            <a:spLocks noGrp="1"/>
          </p:cNvSpPr>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25" name="Google Shape;322;p48"/>
          <p:cNvSpPr txBox="1">
            <a:spLocks noGrp="1"/>
          </p:cNvSpPr>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endParaRPr/>
          </a:p>
        </p:txBody>
      </p:sp>
      <p:sp>
        <p:nvSpPr>
          <p:cNvPr id="626" name="Google Shape;323;p48"/>
          <p:cNvSpPr txBox="1">
            <a:spLocks noGrp="1"/>
          </p:cNvSpPr>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endParaRPr/>
          </a:p>
        </p:txBody>
      </p:sp>
      <p:sp>
        <p:nvSpPr>
          <p:cNvPr id="627" name="Google Shape;324;p48"/>
          <p:cNvSpPr txBox="1">
            <a:spLocks noGrp="1"/>
          </p:cNvSpPr>
          <p:nvPr>
            <p:ph type="body" sz="quarter" idx="15"/>
          </p:nvPr>
        </p:nvSpPr>
        <p:spPr>
          <a:xfrm>
            <a:off x="502713" y="951492"/>
            <a:ext cx="11046002" cy="338702"/>
          </a:xfrm>
          <a:prstGeom prst="rect">
            <a:avLst/>
          </a:prstGeom>
        </p:spPr>
        <p:txBody>
          <a:bodyPr/>
          <a:lstStyle/>
          <a:p>
            <a:pPr marL="121157" defTabSz="484631">
              <a:spcBef>
                <a:spcPts val="0"/>
              </a:spcBef>
              <a:defRPr sz="1166">
                <a:solidFill>
                  <a:srgbClr val="59575C"/>
                </a:solidFill>
              </a:defRPr>
            </a:pPr>
            <a:endParaRPr/>
          </a:p>
        </p:txBody>
      </p:sp>
      <p:sp>
        <p:nvSpPr>
          <p:cNvPr id="628" name="Google Shape;325;p48"/>
          <p:cNvSpPr txBox="1">
            <a:spLocks noGrp="1"/>
          </p:cNvSpPr>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endParaR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3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640" name="Google Shape;339;p50"/>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solidFill>
          <a:srgbClr val="2CB4E1"/>
        </a:solidFill>
        <a:effectLst/>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grpSp>
      <p:sp>
        <p:nvSpPr>
          <p:cNvPr id="659" name="Title Text"/>
          <p:cNvSpPr txBox="1">
            <a:spLocks noGrp="1"/>
          </p:cNvSpPr>
          <p:nvPr>
            <p:ph type="title"/>
          </p:nvPr>
        </p:nvSpPr>
        <p:spPr>
          <a:xfrm>
            <a:off x="2101457" y="2957464"/>
            <a:ext cx="5058601" cy="1410001"/>
          </a:xfrm>
          <a:prstGeom prst="rect">
            <a:avLst/>
          </a:prstGeom>
        </p:spPr>
        <p:txBody>
          <a:bodyPr lIns="0" tIns="0" rIns="0" bIns="0"/>
          <a:lstStyle>
            <a:lvl1pPr>
              <a:lnSpc>
                <a:spcPct val="90000"/>
              </a:lnSpc>
              <a:defRPr sz="2900" b="1">
                <a:solidFill>
                  <a:srgbClr val="FCFFFF"/>
                </a:solidFill>
              </a:defRPr>
            </a:lvl1pPr>
          </a:lstStyle>
          <a:p>
            <a:r>
              <a:t>Title Text</a:t>
            </a:r>
          </a:p>
        </p:txBody>
      </p:sp>
      <p:sp>
        <p:nvSpPr>
          <p:cNvPr id="660" name="Body Level One…"/>
          <p:cNvSpPr txBox="1">
            <a:spLocks noGrp="1"/>
          </p:cNvSpPr>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sz="1700" b="1" baseline="30000">
                <a:solidFill>
                  <a:srgbClr val="D4BC9C"/>
                </a:solidFill>
              </a:defRPr>
            </a:lvl1pPr>
            <a:lvl2pPr marL="228600" indent="457200">
              <a:lnSpc>
                <a:spcPct val="90000"/>
              </a:lnSpc>
              <a:spcBef>
                <a:spcPts val="700"/>
              </a:spcBef>
              <a:buSzTx/>
              <a:buNone/>
              <a:defRPr sz="1700" b="1" baseline="30000">
                <a:solidFill>
                  <a:srgbClr val="D4BC9C"/>
                </a:solidFill>
              </a:defRPr>
            </a:lvl2pPr>
            <a:lvl3pPr marL="1334836" indent="-312486">
              <a:lnSpc>
                <a:spcPct val="90000"/>
              </a:lnSpc>
              <a:spcBef>
                <a:spcPts val="700"/>
              </a:spcBef>
              <a:buSzPts val="1700"/>
              <a:defRPr sz="1700" b="1" baseline="30000">
                <a:solidFill>
                  <a:srgbClr val="D4BC9C"/>
                </a:solidFill>
              </a:defRPr>
            </a:lvl3pPr>
            <a:lvl4pPr marL="1792036" indent="-312486">
              <a:lnSpc>
                <a:spcPct val="90000"/>
              </a:lnSpc>
              <a:spcBef>
                <a:spcPts val="700"/>
              </a:spcBef>
              <a:buSzPts val="1700"/>
              <a:defRPr sz="1700" b="1" baseline="30000">
                <a:solidFill>
                  <a:srgbClr val="D4BC9C"/>
                </a:solidFill>
              </a:defRPr>
            </a:lvl4pPr>
            <a:lvl5pPr marL="2249236" indent="-312486">
              <a:lnSpc>
                <a:spcPct val="90000"/>
              </a:lnSpc>
              <a:spcBef>
                <a:spcPts val="700"/>
              </a:spcBef>
              <a:buSzPts val="1700"/>
              <a:buChar char="•"/>
              <a:defRPr sz="1700" b="1" baseline="30000">
                <a:solidFill>
                  <a:srgbClr val="D4BC9C"/>
                </a:solidFill>
              </a:defRPr>
            </a:lvl5pPr>
          </a:lstStyle>
          <a:p>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solidFill>
          <a:srgbClr val="2CB4E1"/>
        </a:solidFill>
        <a:effectLst/>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a:spLocks noGrp="1"/>
          </p:cNvSpPr>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sz="2400" baseline="30000">
                <a:solidFill>
                  <a:srgbClr val="002060"/>
                </a:solidFill>
              </a:defRPr>
            </a:lvl1pPr>
            <a:lvl2pPr marL="228600" indent="457200">
              <a:lnSpc>
                <a:spcPct val="90000"/>
              </a:lnSpc>
              <a:spcBef>
                <a:spcPts val="0"/>
              </a:spcBef>
              <a:buSzTx/>
              <a:buNone/>
              <a:defRPr sz="2400" baseline="30000">
                <a:solidFill>
                  <a:srgbClr val="002060"/>
                </a:solidFill>
              </a:defRPr>
            </a:lvl2pPr>
            <a:lvl3pPr marL="1463507" indent="-441157">
              <a:lnSpc>
                <a:spcPct val="90000"/>
              </a:lnSpc>
              <a:spcBef>
                <a:spcPts val="0"/>
              </a:spcBef>
              <a:buSzPts val="2400"/>
              <a:defRPr sz="2400" baseline="30000">
                <a:solidFill>
                  <a:srgbClr val="002060"/>
                </a:solidFill>
              </a:defRPr>
            </a:lvl3pPr>
            <a:lvl4pPr marL="1920707" indent="-441157">
              <a:lnSpc>
                <a:spcPct val="90000"/>
              </a:lnSpc>
              <a:spcBef>
                <a:spcPts val="0"/>
              </a:spcBef>
              <a:buSzPts val="2400"/>
              <a:defRPr sz="2400" baseline="30000">
                <a:solidFill>
                  <a:srgbClr val="002060"/>
                </a:solidFill>
              </a:defRPr>
            </a:lvl4pPr>
            <a:lvl5pPr marL="2377907" indent="-441157">
              <a:lnSpc>
                <a:spcPct val="90000"/>
              </a:lnSpc>
              <a:spcBef>
                <a:spcPts val="0"/>
              </a:spcBef>
              <a:buSzPts val="2400"/>
              <a:buChar char="•"/>
              <a:defRPr sz="24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73" name="Google Shape;359;p52"/>
          <p:cNvSpPr txBox="1">
            <a:spLocks noGrp="1"/>
          </p:cNvSpPr>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sz="3500" b="1" baseline="30000">
                <a:solidFill>
                  <a:srgbClr val="002060"/>
                </a:solidFill>
              </a:defRPr>
            </a:pPr>
            <a:endParaRPr/>
          </a:p>
        </p:txBody>
      </p:sp>
      <p:sp>
        <p:nvSpPr>
          <p:cNvPr id="674" name="Google Shape;360;p52"/>
          <p:cNvSpPr txBox="1">
            <a:spLocks noGrp="1"/>
          </p:cNvSpPr>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5" name="Google Shape;361;p52"/>
          <p:cNvSpPr txBox="1">
            <a:spLocks noGrp="1"/>
          </p:cNvSpPr>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76" name="Google Shape;362;p52"/>
          <p:cNvSpPr>
            <a:spLocks noGrp="1"/>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77" name="Google Shape;363;p52"/>
          <p:cNvSpPr>
            <a:spLocks noGrp="1"/>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78" name="Google Shape;364;p52"/>
          <p:cNvSpPr txBox="1">
            <a:spLocks noGrp="1"/>
          </p:cNvSpPr>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9" name="Google Shape;365;p52"/>
          <p:cNvSpPr txBox="1">
            <a:spLocks noGrp="1"/>
          </p:cNvSpPr>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0" name="Google Shape;366;p52"/>
          <p:cNvSpPr txBox="1">
            <a:spLocks noGrp="1"/>
          </p:cNvSpPr>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1" name="Google Shape;367;p52"/>
          <p:cNvSpPr txBox="1">
            <a:spLocks noGrp="1"/>
          </p:cNvSpPr>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2" name="Google Shape;368;p52"/>
          <p:cNvSpPr txBox="1">
            <a:spLocks noGrp="1"/>
          </p:cNvSpPr>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3" name="Google Shape;369;p52"/>
          <p:cNvSpPr txBox="1">
            <a:spLocks noGrp="1"/>
          </p:cNvSpPr>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4" name="Google Shape;370;p52"/>
          <p:cNvSpPr>
            <a:spLocks noGrp="1"/>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85" name="Google Shape;371;p52"/>
          <p:cNvSpPr>
            <a:spLocks noGrp="1"/>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6" name="Google Shape;372;p52"/>
          <p:cNvSpPr>
            <a:spLocks noGrp="1"/>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7" name="Google Shape;373;p52"/>
          <p:cNvSpPr txBox="1">
            <a:spLocks noGrp="1"/>
          </p:cNvSpPr>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8" name="Google Shape;374;p52"/>
          <p:cNvSpPr txBox="1">
            <a:spLocks noGrp="1"/>
          </p:cNvSpPr>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a:spLocks noGrp="1"/>
          </p:cNvSpPr>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0" name="Google Shape;49;p6"/>
          <p:cNvSpPr txBox="1">
            <a:spLocks noGrp="1"/>
          </p:cNvSpPr>
          <p:nvPr>
            <p:ph type="body" sz="quarter" idx="13"/>
          </p:nvPr>
        </p:nvSpPr>
        <p:spPr>
          <a:xfrm>
            <a:off x="562425" y="5122440"/>
            <a:ext cx="8552700" cy="970801"/>
          </a:xfrm>
          <a:prstGeom prst="rect">
            <a:avLst/>
          </a:prstGeom>
        </p:spPr>
        <p:txBody>
          <a:bodyPr/>
          <a:lstStyle/>
          <a:p>
            <a:pPr>
              <a:spcBef>
                <a:spcPts val="0"/>
              </a:spcBef>
              <a:defRPr sz="1400" b="1">
                <a:solidFill>
                  <a:schemeClr val="accent2"/>
                </a:solidFill>
              </a:defRPr>
            </a:pPr>
            <a:endParaRPr/>
          </a:p>
        </p:txBody>
      </p:sp>
      <p:sp>
        <p:nvSpPr>
          <p:cNvPr id="61" name="Title Text"/>
          <p:cNvSpPr txBox="1">
            <a:spLocks noGrp="1"/>
          </p:cNvSpPr>
          <p:nvPr>
            <p:ph type="title"/>
          </p:nvPr>
        </p:nvSpPr>
        <p:spPr>
          <a:xfrm>
            <a:off x="562425" y="1281181"/>
            <a:ext cx="11065500" cy="1874101"/>
          </a:xfrm>
          <a:prstGeom prst="rect">
            <a:avLst/>
          </a:prstGeom>
        </p:spPr>
        <p:txBody>
          <a:bodyPr/>
          <a:lstStyle>
            <a:lvl1pPr>
              <a:lnSpc>
                <a:spcPct val="90000"/>
              </a:lnSpc>
              <a:defRPr sz="4800"/>
            </a:lvl1pPr>
          </a:lstStyle>
          <a:p>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ark Sky with Light Text">
    <p:bg>
      <p:bgPr>
        <a:solidFill>
          <a:srgbClr val="2CB4E1"/>
        </a:solidFill>
        <a:effectLst/>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t="44858" r="4061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05"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02060"/>
                </a:solidFill>
              </a:defRPr>
            </a:lvl1pPr>
            <a:lvl2pPr marL="0" indent="685800">
              <a:lnSpc>
                <a:spcPct val="90000"/>
              </a:lnSpc>
              <a:spcBef>
                <a:spcPts val="1200"/>
              </a:spcBef>
              <a:buClr>
                <a:srgbClr val="FFFFFF"/>
              </a:buClr>
              <a:buSzTx/>
              <a:buFont typeface="Arial"/>
              <a:buNone/>
              <a:defRPr sz="2400" b="1" baseline="30000">
                <a:solidFill>
                  <a:srgbClr val="002060"/>
                </a:solidFill>
              </a:defRPr>
            </a:lvl2pPr>
            <a:lvl3pPr marL="1463507" indent="-441157">
              <a:lnSpc>
                <a:spcPct val="90000"/>
              </a:lnSpc>
              <a:spcBef>
                <a:spcPts val="1200"/>
              </a:spcBef>
              <a:buClr>
                <a:srgbClr val="FFFFFF"/>
              </a:buClr>
              <a:buSzPts val="2400"/>
              <a:buFont typeface="Arial"/>
              <a:defRPr sz="2400" b="1" baseline="30000">
                <a:solidFill>
                  <a:srgbClr val="002060"/>
                </a:solidFill>
              </a:defRPr>
            </a:lvl3pPr>
            <a:lvl4pPr marL="1920707" indent="-441157">
              <a:lnSpc>
                <a:spcPct val="90000"/>
              </a:lnSpc>
              <a:spcBef>
                <a:spcPts val="1200"/>
              </a:spcBef>
              <a:buClr>
                <a:srgbClr val="FFFFFF"/>
              </a:buClr>
              <a:buSzPts val="2400"/>
              <a:buFont typeface="Arial"/>
              <a:defRPr sz="2400" b="1" baseline="30000">
                <a:solidFill>
                  <a:srgbClr val="002060"/>
                </a:solidFill>
              </a:defRPr>
            </a:lvl4pPr>
            <a:lvl5pPr marL="2377907" indent="-441157">
              <a:lnSpc>
                <a:spcPct val="90000"/>
              </a:lnSpc>
              <a:spcBef>
                <a:spcPts val="1200"/>
              </a:spcBef>
              <a:buClr>
                <a:srgbClr val="FFFFFF"/>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06" name="Google Shape;379;p53"/>
          <p:cNvSpPr txBox="1">
            <a:spLocks noGrp="1"/>
          </p:cNvSpPr>
          <p:nvPr>
            <p:ph type="body" sz="quarter" idx="13"/>
          </p:nvPr>
        </p:nvSpPr>
        <p:spPr>
          <a:xfrm>
            <a:off x="541080" y="1143000"/>
            <a:ext cx="101574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Sky with Dark Text">
    <p:bg>
      <p:bgPr>
        <a:solidFill>
          <a:srgbClr val="2CB4E1"/>
        </a:solidFill>
        <a:effectLst/>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b="17422"/>
          <a:stretch>
            <a:fillRect/>
          </a:stretch>
        </p:blipFill>
        <p:spPr>
          <a:xfrm>
            <a:off x="-1" y="0"/>
            <a:ext cx="12188826" cy="6856212"/>
          </a:xfrm>
          <a:prstGeom prst="rect">
            <a:avLst/>
          </a:prstGeom>
          <a:ln w="12700">
            <a:miter lim="400000"/>
          </a:ln>
        </p:spPr>
      </p:pic>
      <p:sp>
        <p:nvSpPr>
          <p:cNvPr id="716" name="Title Text"/>
          <p:cNvSpPr txBox="1">
            <a:spLocks noGrp="1"/>
          </p:cNvSpPr>
          <p:nvPr>
            <p:ph type="title"/>
          </p:nvPr>
        </p:nvSpPr>
        <p:spPr>
          <a:xfrm>
            <a:off x="382703" y="0"/>
            <a:ext cx="103140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17" name="Body Level One…"/>
          <p:cNvSpPr txBox="1">
            <a:spLocks noGrp="1"/>
          </p:cNvSpPr>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18" name="Google Shape;384;p54"/>
          <p:cNvSpPr txBox="1">
            <a:spLocks noGrp="1"/>
          </p:cNvSpPr>
          <p:nvPr>
            <p:ph type="body" sz="quarter" idx="13"/>
          </p:nvPr>
        </p:nvSpPr>
        <p:spPr>
          <a:xfrm>
            <a:off x="384176" y="1143000"/>
            <a:ext cx="10314000" cy="351300"/>
          </a:xfrm>
          <a:prstGeom prst="rect">
            <a:avLst/>
          </a:prstGeom>
        </p:spPr>
        <p:txBody>
          <a:bodyPr lIns="22874" tIns="22874" rIns="22874" bIns="22874"/>
          <a:lstStyle/>
          <a:p>
            <a:pPr marL="203454" defTabSz="813816">
              <a:lnSpc>
                <a:spcPct val="80000"/>
              </a:lnSpc>
              <a:spcBef>
                <a:spcPts val="0"/>
              </a:spcBef>
              <a:defRPr sz="2136" baseline="29752">
                <a:solidFill>
                  <a:srgbClr val="0D177B"/>
                </a:solidFill>
              </a:defRPr>
            </a:pPr>
            <a:endParaR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3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31" name="Google Shape;390;p55"/>
          <p:cNvSpPr txBox="1">
            <a:spLocks noGrp="1"/>
          </p:cNvSpPr>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sz="2112" baseline="29727">
                <a:solidFill>
                  <a:srgbClr val="0D177B"/>
                </a:solidFill>
              </a:defRPr>
            </a:pPr>
            <a:endParaR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46"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47" name="Google Shape;399;p56"/>
          <p:cNvSpPr txBox="1">
            <a:spLocks noGrp="1"/>
          </p:cNvSpPr>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sz="2112" baseline="29727">
                <a:solidFill>
                  <a:srgbClr val="0D177B"/>
                </a:solidFill>
              </a:defRPr>
            </a:pPr>
            <a:endParaR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1">
    <p:spTree>
      <p:nvGrpSpPr>
        <p:cNvPr id="1" name=""/>
        <p:cNvGrpSpPr/>
        <p:nvPr/>
      </p:nvGrpSpPr>
      <p:grpSpPr>
        <a:xfrm>
          <a:off x="0" y="0"/>
          <a:ext cx="0" cy="0"/>
          <a:chOff x="0" y="0"/>
          <a:chExt cx="0" cy="0"/>
        </a:xfrm>
      </p:grpSpPr>
      <p:sp>
        <p:nvSpPr>
          <p:cNvPr id="7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6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61" name="Google Shape;406;p57"/>
          <p:cNvSpPr txBox="1">
            <a:spLocks noGrp="1"/>
          </p:cNvSpPr>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sz="2112" baseline="29727">
                <a:solidFill>
                  <a:srgbClr val="0D177B"/>
                </a:solidFill>
              </a:defRPr>
            </a:pPr>
            <a:endParaR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2">
    <p:spTree>
      <p:nvGrpSpPr>
        <p:cNvPr id="1" name=""/>
        <p:cNvGrpSpPr/>
        <p:nvPr/>
      </p:nvGrpSpPr>
      <p:grpSpPr>
        <a:xfrm>
          <a:off x="0" y="0"/>
          <a:ext cx="0" cy="0"/>
          <a:chOff x="0" y="0"/>
          <a:chExt cx="0" cy="0"/>
        </a:xfrm>
      </p:grpSpPr>
      <p:sp>
        <p:nvSpPr>
          <p:cNvPr id="7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73"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74" name="Google Shape;412;p58"/>
          <p:cNvSpPr txBox="1">
            <a:spLocks noGrp="1"/>
          </p:cNvSpPr>
          <p:nvPr>
            <p:ph type="body" sz="quarter" idx="13"/>
          </p:nvPr>
        </p:nvSpPr>
        <p:spPr>
          <a:xfrm>
            <a:off x="541080" y="1143000"/>
            <a:ext cx="10157402" cy="342900"/>
          </a:xfrm>
          <a:prstGeom prst="rect">
            <a:avLst/>
          </a:prstGeom>
        </p:spPr>
        <p:txBody>
          <a:bodyPr lIns="22874" tIns="22874" rIns="22874" bIns="22874"/>
          <a:lstStyle/>
          <a:p>
            <a:pPr marL="201168" defTabSz="804672">
              <a:lnSpc>
                <a:spcPct val="80000"/>
              </a:lnSpc>
              <a:spcBef>
                <a:spcPts val="0"/>
              </a:spcBef>
              <a:defRPr sz="2112" baseline="29727">
                <a:solidFill>
                  <a:srgbClr val="0D177B"/>
                </a:solidFill>
              </a:defRPr>
            </a:pPr>
            <a:endParaR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p:bg>
      <p:bgPr>
        <a:solidFill>
          <a:srgbClr val="2CB4E1"/>
        </a:solidFill>
        <a:effectLst/>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8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89" name="Google Shape;420;p59"/>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p:bg>
      <p:bgPr>
        <a:solidFill>
          <a:srgbClr val="2CB4E1"/>
        </a:solidFill>
        <a:effectLst/>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0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03" name="Google Shape;427;p60"/>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 Green">
    <p:bg>
      <p:bgPr>
        <a:solidFill>
          <a:srgbClr val="2CB4E1"/>
        </a:solidFill>
        <a:effectLst/>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a:spLocks noGrp="1"/>
          </p:cNvSpPr>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7" name="Title Text"/>
          <p:cNvSpPr txBox="1">
            <a:spLocks noGrp="1"/>
          </p:cNvSpPr>
          <p:nvPr>
            <p:ph type="title"/>
          </p:nvPr>
        </p:nvSpPr>
        <p:spPr>
          <a:xfrm>
            <a:off x="539609" y="11430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18" name="Google Shape;435;p61"/>
          <p:cNvSpPr txBox="1">
            <a:spLocks noGrp="1"/>
          </p:cNvSpPr>
          <p:nvPr>
            <p:ph type="body" sz="quarter" idx="13"/>
          </p:nvPr>
        </p:nvSpPr>
        <p:spPr>
          <a:xfrm>
            <a:off x="541080" y="2286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FFFFFF"/>
                </a:solidFill>
              </a:defRPr>
            </a:pPr>
            <a:endParaR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 Green">
    <p:bg>
      <p:bgPr>
        <a:solidFill>
          <a:srgbClr val="2CB4E1"/>
        </a:solidFill>
        <a:effectLst/>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a:spLocks noGrp="1"/>
          </p:cNvSpPr>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1" name="Title Text"/>
          <p:cNvSpPr txBox="1">
            <a:spLocks noGrp="1"/>
          </p:cNvSpPr>
          <p:nvPr>
            <p:ph type="title"/>
          </p:nvPr>
        </p:nvSpPr>
        <p:spPr>
          <a:xfrm>
            <a:off x="539609" y="12573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32" name="Google Shape;442;p62"/>
          <p:cNvSpPr txBox="1">
            <a:spLocks noGrp="1"/>
          </p:cNvSpPr>
          <p:nvPr>
            <p:ph type="body" sz="quarter" idx="13"/>
          </p:nvPr>
        </p:nvSpPr>
        <p:spPr>
          <a:xfrm>
            <a:off x="541080" y="2400300"/>
            <a:ext cx="10154702" cy="342900"/>
          </a:xfrm>
          <a:prstGeom prst="rect">
            <a:avLst/>
          </a:prstGeom>
        </p:spPr>
        <p:txBody>
          <a:bodyPr lIns="22874" tIns="22874" rIns="22874" bIns="22874"/>
          <a:lstStyle/>
          <a:p>
            <a:pPr marL="201168" defTabSz="804672">
              <a:lnSpc>
                <a:spcPct val="80000"/>
              </a:lnSpc>
              <a:spcBef>
                <a:spcPts val="0"/>
              </a:spcBef>
              <a:defRPr sz="2112" baseline="29727">
                <a:solidFill>
                  <a:srgbClr val="FEFFFD"/>
                </a:solidFill>
              </a:defRPr>
            </a:pPr>
            <a:endParaR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a:spLocks noGrp="1"/>
          </p:cNvSpPr>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r>
              <a:t>Body Level One</a:t>
            </a:r>
          </a:p>
          <a:p>
            <a:pPr lvl="1"/>
            <a:r>
              <a:t>Body Level Two</a:t>
            </a:r>
          </a:p>
          <a:p>
            <a:pPr lvl="2"/>
            <a:r>
              <a:t>Body Level Three</a:t>
            </a:r>
          </a:p>
          <a:p>
            <a:pPr lvl="3"/>
            <a:r>
              <a:t>Body Level Four</a:t>
            </a:r>
          </a:p>
          <a:p>
            <a:pPr lvl="4"/>
            <a:r>
              <a:t>Body Level Five</a:t>
            </a:r>
          </a:p>
        </p:txBody>
      </p:sp>
      <p:sp>
        <p:nvSpPr>
          <p:cNvPr id="72" name="Title Text"/>
          <p:cNvSpPr txBox="1">
            <a:spLocks noGrp="1"/>
          </p:cNvSpPr>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2">
    <p:bg>
      <p:bgPr>
        <a:solidFill>
          <a:srgbClr val="2CB4E1"/>
        </a:solidFill>
        <a:effectLst/>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46" name="Google Shape;449;p63"/>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p:bg>
      <p:bgPr>
        <a:solidFill>
          <a:srgbClr val="2CB4E1"/>
        </a:solidFill>
        <a:effectLst/>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5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59" name="Google Shape;455;p64"/>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4">
    <p:bg>
      <p:bgPr>
        <a:solidFill>
          <a:srgbClr val="2CB4E1"/>
        </a:solidFill>
        <a:effectLst/>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73" name="Google Shape;462;p65"/>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 Green">
    <p:bg>
      <p:bgPr>
        <a:solidFill>
          <a:srgbClr val="2CB4E1"/>
        </a:solidFill>
        <a:effectLst/>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a:spLocks noGrp="1"/>
          </p:cNvSpPr>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7" name="Title Text"/>
          <p:cNvSpPr txBox="1">
            <a:spLocks noGrp="1"/>
          </p:cNvSpPr>
          <p:nvPr>
            <p:ph type="title"/>
          </p:nvPr>
        </p:nvSpPr>
        <p:spPr>
          <a:xfrm>
            <a:off x="539609" y="9398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88" name="Google Shape;470;p66"/>
          <p:cNvSpPr txBox="1">
            <a:spLocks noGrp="1"/>
          </p:cNvSpPr>
          <p:nvPr>
            <p:ph type="body" sz="quarter" idx="13"/>
          </p:nvPr>
        </p:nvSpPr>
        <p:spPr>
          <a:xfrm>
            <a:off x="541080" y="2082800"/>
            <a:ext cx="10154702" cy="342900"/>
          </a:xfrm>
          <a:prstGeom prst="rect">
            <a:avLst/>
          </a:prstGeom>
        </p:spPr>
        <p:txBody>
          <a:bodyPr lIns="22874" tIns="22874" rIns="22874" bIns="22874"/>
          <a:lstStyle/>
          <a:p>
            <a:pPr marL="201168" defTabSz="804672">
              <a:lnSpc>
                <a:spcPct val="80000"/>
              </a:lnSpc>
              <a:spcBef>
                <a:spcPts val="0"/>
              </a:spcBef>
              <a:defRPr sz="2112" baseline="29727">
                <a:solidFill>
                  <a:srgbClr val="FEFFFD"/>
                </a:solidFill>
              </a:defRPr>
            </a:pPr>
            <a:endParaR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solidFill>
          <a:srgbClr val="2CB4E1"/>
        </a:solidFill>
        <a:effectLst/>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solidFill>
          <a:srgbClr val="2CB4E1"/>
        </a:solidFill>
        <a:effectLst/>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1" y="2095051"/>
            <a:ext cx="5858976"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sz="2100" b="1" baseline="30000">
                  <a:solidFill>
                    <a:srgbClr val="FFFFFF"/>
                  </a:solidFill>
                </a:defRPr>
              </a:pPr>
              <a:endParaR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sz="2100" b="1" baseline="30000">
                  <a:solidFill>
                    <a:srgbClr val="FFFFFF"/>
                  </a:solidFill>
                </a:defRPr>
              </a:pPr>
              <a:endParaR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1">
    <p:bg>
      <p:bgPr>
        <a:solidFill>
          <a:srgbClr val="2CB4E1"/>
        </a:solidFill>
        <a:effectLst/>
      </p:bgPr>
    </p:bg>
    <p:spTree>
      <p:nvGrpSpPr>
        <p:cNvPr id="1" name=""/>
        <p:cNvGrpSpPr/>
        <p:nvPr/>
      </p:nvGrpSpPr>
      <p:grpSpPr>
        <a:xfrm>
          <a:off x="0" y="0"/>
          <a:ext cx="0" cy="0"/>
          <a:chOff x="0" y="0"/>
          <a:chExt cx="0" cy="0"/>
        </a:xfrm>
      </p:grpSpPr>
      <p:sp>
        <p:nvSpPr>
          <p:cNvPr id="946"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47"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48" name="Google Shape;503;p70"/>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5">
    <p:bg>
      <p:bgPr>
        <a:solidFill>
          <a:srgbClr val="2CB4E1"/>
        </a:solidFill>
        <a:effectLst/>
      </p:bgPr>
    </p:bg>
    <p:spTree>
      <p:nvGrpSpPr>
        <p:cNvPr id="1" name=""/>
        <p:cNvGrpSpPr/>
        <p:nvPr/>
      </p:nvGrpSpPr>
      <p:grpSpPr>
        <a:xfrm>
          <a:off x="0" y="0"/>
          <a:ext cx="0" cy="0"/>
          <a:chOff x="0" y="0"/>
          <a:chExt cx="0" cy="0"/>
        </a:xfrm>
      </p:grpSpPr>
      <p:sp>
        <p:nvSpPr>
          <p:cNvPr id="95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60" name="Google Shape;509;p71"/>
          <p:cNvSpPr txBox="1">
            <a:spLocks noGrp="1"/>
          </p:cNvSpPr>
          <p:nvPr>
            <p:ph type="body" sz="quarter" idx="13"/>
          </p:nvPr>
        </p:nvSpPr>
        <p:spPr>
          <a:xfrm>
            <a:off x="541080" y="1143000"/>
            <a:ext cx="10154702" cy="351300"/>
          </a:xfrm>
          <a:prstGeom prst="rect">
            <a:avLst/>
          </a:prstGeom>
        </p:spPr>
        <p:txBody>
          <a:bodyPr lIns="22874" tIns="22874" rIns="22874" bIns="22874"/>
          <a:lstStyle/>
          <a:p>
            <a:pPr marL="203454" defTabSz="813816">
              <a:lnSpc>
                <a:spcPct val="80000"/>
              </a:lnSpc>
              <a:spcBef>
                <a:spcPts val="0"/>
              </a:spcBef>
              <a:defRPr sz="2136" baseline="29752">
                <a:solidFill>
                  <a:srgbClr val="002060"/>
                </a:solidFill>
              </a:defRPr>
            </a:pPr>
            <a:endParaR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a:spLocks noGrp="1"/>
          </p:cNvSpPr>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sz="2100" b="1" baseline="3000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bg>
      <p:bgPr>
        <a:solidFill>
          <a:srgbClr val="2CB4E1"/>
        </a:solidFill>
        <a:effectLst/>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77" name="Body Level One…"/>
          <p:cNvSpPr txBox="1">
            <a:spLocks noGrp="1"/>
          </p:cNvSpPr>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r>
              <a:t>Body Level One</a:t>
            </a:r>
          </a:p>
          <a:p>
            <a:pPr lvl="1"/>
            <a:r>
              <a:t>Body Level Two</a:t>
            </a:r>
          </a:p>
          <a:p>
            <a:pPr lvl="2"/>
            <a:r>
              <a:t>Body Level Three</a:t>
            </a:r>
          </a:p>
          <a:p>
            <a:pPr lvl="3"/>
            <a:r>
              <a:t>Body Level Four</a:t>
            </a:r>
          </a:p>
          <a:p>
            <a:pPr lvl="4"/>
            <a:r>
              <a:t>Body Level Five</a:t>
            </a:r>
          </a:p>
        </p:txBody>
      </p:sp>
      <p:sp>
        <p:nvSpPr>
          <p:cNvPr id="978" name="Google Shape;515;p72"/>
          <p:cNvSpPr txBox="1">
            <a:spLocks noGrp="1"/>
          </p:cNvSpPr>
          <p:nvPr>
            <p:ph type="body" sz="quarter" idx="13"/>
          </p:nvPr>
        </p:nvSpPr>
        <p:spPr>
          <a:xfrm>
            <a:off x="502713" y="968960"/>
            <a:ext cx="11046002" cy="308101"/>
          </a:xfrm>
          <a:prstGeom prst="rect">
            <a:avLst/>
          </a:prstGeom>
        </p:spPr>
        <p:txBody>
          <a:bodyPr lIns="45699" tIns="45699" rIns="45699" bIns="45699"/>
          <a:lstStyle/>
          <a:p>
            <a:pPr marL="150876" defTabSz="603504">
              <a:spcBef>
                <a:spcPts val="0"/>
              </a:spcBef>
              <a:defRPr sz="1518" baseline="28969">
                <a:solidFill>
                  <a:srgbClr val="002060"/>
                </a:solidFill>
              </a:defRPr>
            </a:pPr>
            <a:endParaR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a:spLocks noGrp="1"/>
          </p:cNvSpPr>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82" name="Body Level One…"/>
          <p:cNvSpPr txBox="1">
            <a:spLocks noGrp="1"/>
          </p:cNvSpPr>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r>
              <a:t>Body Level One</a:t>
            </a:r>
          </a:p>
          <a:p>
            <a:pPr lvl="1"/>
            <a:r>
              <a:t>Body Level Two</a:t>
            </a:r>
          </a:p>
          <a:p>
            <a:pPr lvl="2"/>
            <a:r>
              <a:t>Body Level Three</a:t>
            </a:r>
          </a:p>
          <a:p>
            <a:pPr lvl="3"/>
            <a:r>
              <a:t>Body Level Four</a:t>
            </a:r>
          </a:p>
          <a:p>
            <a:pPr lvl="4"/>
            <a:r>
              <a:t>Body Level Five</a:t>
            </a:r>
          </a:p>
        </p:txBody>
      </p:sp>
      <p:sp>
        <p:nvSpPr>
          <p:cNvPr id="83" name="Google Shape;62;p8"/>
          <p:cNvSpPr txBox="1">
            <a:spLocks noGrp="1"/>
          </p:cNvSpPr>
          <p:nvPr>
            <p:ph type="body" sz="quarter" idx="13"/>
          </p:nvPr>
        </p:nvSpPr>
        <p:spPr>
          <a:xfrm>
            <a:off x="5043599" y="5424175"/>
            <a:ext cx="3102301" cy="970801"/>
          </a:xfrm>
          <a:prstGeom prst="rect">
            <a:avLst/>
          </a:prstGeom>
        </p:spPr>
        <p:txBody>
          <a:bodyPr/>
          <a:lstStyle/>
          <a:p>
            <a:pPr algn="ctr">
              <a:spcBef>
                <a:spcPts val="0"/>
              </a:spcBef>
              <a:defRPr sz="1500"/>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bg>
      <p:bgPr>
        <a:solidFill>
          <a:srgbClr val="2CB4E1"/>
        </a:solidFill>
        <a:effectLst/>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94" name="Body Level One…"/>
          <p:cNvSpPr txBox="1">
            <a:spLocks noGrp="1"/>
          </p:cNvSpPr>
          <p:nvPr>
            <p:ph type="body" sz="quarter" idx="1"/>
          </p:nvPr>
        </p:nvSpPr>
        <p:spPr>
          <a:xfrm>
            <a:off x="502713" y="972068"/>
            <a:ext cx="11046002" cy="308101"/>
          </a:xfrm>
          <a:prstGeom prst="rect">
            <a:avLst/>
          </a:prstGeom>
        </p:spPr>
        <p:txBody>
          <a:bodyPr lIns="45699" tIns="45699" rIns="45699" bIns="45699"/>
          <a:lstStyle>
            <a:lvl1pPr>
              <a:spcBef>
                <a:spcPts val="0"/>
              </a:spcBef>
              <a:defRPr sz="2300" baseline="30000">
                <a:solidFill>
                  <a:srgbClr val="002060"/>
                </a:solidFill>
              </a:defRPr>
            </a:lvl1pPr>
            <a:lvl2pPr marL="228600" indent="457200">
              <a:spcBef>
                <a:spcPts val="0"/>
              </a:spcBef>
              <a:buSzTx/>
              <a:buNone/>
              <a:defRPr sz="2300" baseline="30000">
                <a:solidFill>
                  <a:srgbClr val="002060"/>
                </a:solidFill>
              </a:defRPr>
            </a:lvl2pPr>
            <a:lvl3pPr marL="228600" indent="914400">
              <a:spcBef>
                <a:spcPts val="0"/>
              </a:spcBef>
              <a:buSzTx/>
              <a:buNone/>
              <a:defRPr sz="2300" baseline="30000">
                <a:solidFill>
                  <a:srgbClr val="002060"/>
                </a:solidFill>
              </a:defRPr>
            </a:lvl3pPr>
            <a:lvl4pPr marL="228600" indent="1371600">
              <a:spcBef>
                <a:spcPts val="0"/>
              </a:spcBef>
              <a:buSzTx/>
              <a:buNone/>
              <a:defRPr sz="2300" baseline="30000">
                <a:solidFill>
                  <a:srgbClr val="002060"/>
                </a:solidFill>
              </a:defRPr>
            </a:lvl4pPr>
            <a:lvl5pPr>
              <a:spcBef>
                <a:spcPts val="0"/>
              </a:spcBef>
              <a:defRPr sz="23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r="15482"/>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r="15482"/>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t="24781" r="19483" b="55100"/>
          <a:stretch>
            <a:fillRect/>
          </a:stretch>
        </p:blipFill>
        <p:spPr>
          <a:xfrm rot="21364014">
            <a:off x="95903" y="6267516"/>
            <a:ext cx="11667684" cy="1485562"/>
          </a:xfrm>
          <a:prstGeom prst="rect">
            <a:avLst/>
          </a:prstGeom>
          <a:ln w="12700">
            <a:miter lim="400000"/>
          </a:ln>
        </p:spPr>
      </p:pic>
      <p:sp>
        <p:nvSpPr>
          <p:cNvPr id="100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11" name="Google Shape;532;p75"/>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oramic - Medium">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23" name="Google Shape;538;p76"/>
          <p:cNvSpPr txBox="1">
            <a:spLocks noGrp="1"/>
          </p:cNvSpPr>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024" name="Google Shape;539;p76" descr="Google Shape;539;p76"/>
          <p:cNvPicPr>
            <a:picLocks noChangeAspect="1"/>
          </p:cNvPicPr>
          <p:nvPr/>
        </p:nvPicPr>
        <p:blipFill>
          <a:blip r:embed="rId2">
            <a:alphaModFix amt="50309"/>
            <a:extLst/>
          </a:blip>
          <a:srcRect l="8331"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ntent - No Logo">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3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4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41" name="Google Shape;550;p77"/>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043" name="Google Shape;553;p77" descr="Google Shape;553;p77"/>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bove the Tree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063" name="Google Shape;563;p78"/>
          <p:cNvGrpSpPr/>
          <p:nvPr/>
        </p:nvGrpSpPr>
        <p:grpSpPr>
          <a:xfrm>
            <a:off x="-68542" y="5360580"/>
            <a:ext cx="1567147" cy="1582700"/>
            <a:chOff x="0" y="0"/>
            <a:chExt cx="1567145" cy="1582698"/>
          </a:xfrm>
        </p:grpSpPr>
        <p:pic>
          <p:nvPicPr>
            <p:cNvPr id="1060" name="Google Shape;564;p78" descr="Google Shape;564;p78"/>
            <p:cNvPicPr>
              <a:picLocks noChangeAspect="1"/>
            </p:cNvPicPr>
            <p:nvPr/>
          </p:nvPicPr>
          <p:blipFill>
            <a:blip r:embed="rId3">
              <a:extLst/>
            </a:blip>
            <a:srcRect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rot="20653665" flipH="1">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5" name="Google Shape;570;p78"/>
              <p:cNvSpPr/>
              <p:nvPr/>
            </p:nvSpPr>
            <p:spPr>
              <a:xfrm rot="20653665" flipH="1">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6" name="Google Shape;571;p78"/>
              <p:cNvSpPr/>
              <p:nvPr/>
            </p:nvSpPr>
            <p:spPr>
              <a:xfrm rot="20653665" flipH="1">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7" name="Google Shape;572;p78"/>
              <p:cNvSpPr/>
              <p:nvPr/>
            </p:nvSpPr>
            <p:spPr>
              <a:xfrm rot="20653665" flipH="1">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rot="20576649" flipH="1">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0" name="Google Shape;576;p78"/>
                <p:cNvSpPr/>
                <p:nvPr/>
              </p:nvSpPr>
              <p:spPr>
                <a:xfrm rot="20576649" flipH="1">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1" name="Google Shape;577;p78"/>
                <p:cNvSpPr/>
                <p:nvPr/>
              </p:nvSpPr>
              <p:spPr>
                <a:xfrm rot="20576649" flipH="1">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2" name="Google Shape;578;p78"/>
                <p:cNvSpPr/>
                <p:nvPr/>
              </p:nvSpPr>
              <p:spPr>
                <a:xfrm rot="20576649" flipH="1">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7" cy="2898090"/>
                  <a:chOff x="0" y="0"/>
                  <a:chExt cx="6774765" cy="2898089"/>
                </a:xfrm>
              </p:grpSpPr>
              <p:sp>
                <p:nvSpPr>
                  <p:cNvPr id="1074" name="Google Shape;581;p78"/>
                  <p:cNvSpPr/>
                  <p:nvPr/>
                </p:nvSpPr>
                <p:spPr>
                  <a:xfrm rot="21367125" flipH="1">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5" name="Google Shape;582;p78"/>
                  <p:cNvSpPr/>
                  <p:nvPr/>
                </p:nvSpPr>
                <p:spPr>
                  <a:xfrm rot="21367125" flipH="1">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6" name="Google Shape;583;p78"/>
                  <p:cNvSpPr/>
                  <p:nvPr/>
                </p:nvSpPr>
                <p:spPr>
                  <a:xfrm rot="21367125" flipH="1">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094" name="Google Shape;589;p78"/>
              <p:cNvGrpSpPr/>
              <p:nvPr/>
            </p:nvGrpSpPr>
            <p:grpSpPr>
              <a:xfrm>
                <a:off x="1056318" y="556027"/>
                <a:ext cx="5834936"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rot="817606" flipH="1">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0" name="Google Shape;597;p78"/>
                  <p:cNvSpPr/>
                  <p:nvPr/>
                </p:nvSpPr>
                <p:spPr>
                  <a:xfrm rot="817606" flipH="1">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1" name="Google Shape;598;p78"/>
                  <p:cNvSpPr/>
                  <p:nvPr/>
                </p:nvSpPr>
                <p:spPr>
                  <a:xfrm rot="817606" flipH="1">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2" name="Google Shape;599;p78"/>
                  <p:cNvSpPr/>
                  <p:nvPr/>
                </p:nvSpPr>
                <p:spPr>
                  <a:xfrm rot="817606" flipH="1">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oothill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rot="20653385" flipH="1">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6" name="Google Shape;604;p79"/>
            <p:cNvSpPr/>
            <p:nvPr/>
          </p:nvSpPr>
          <p:spPr>
            <a:xfrm rot="20653385" flipH="1">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7" name="Google Shape;605;p79"/>
            <p:cNvSpPr/>
            <p:nvPr/>
          </p:nvSpPr>
          <p:spPr>
            <a:xfrm rot="20653385" flipH="1">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8" name="Google Shape;606;p79"/>
            <p:cNvSpPr/>
            <p:nvPr/>
          </p:nvSpPr>
          <p:spPr>
            <a:xfrm rot="20653385" flipH="1">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1"/>
              <a:ext cx="3206359" cy="1845499"/>
              <a:chOff x="0" y="0"/>
              <a:chExt cx="3206358" cy="1845497"/>
            </a:xfrm>
          </p:grpSpPr>
          <p:sp>
            <p:nvSpPr>
              <p:cNvPr id="1110" name="Google Shape;609;p79"/>
              <p:cNvSpPr/>
              <p:nvPr/>
            </p:nvSpPr>
            <p:spPr>
              <a:xfrm rot="20653665" flipH="1">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1" name="Google Shape;610;p79"/>
              <p:cNvSpPr/>
              <p:nvPr/>
            </p:nvSpPr>
            <p:spPr>
              <a:xfrm rot="20653665" flipH="1">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2" name="Google Shape;611;p79"/>
              <p:cNvSpPr/>
              <p:nvPr/>
            </p:nvSpPr>
            <p:spPr>
              <a:xfrm rot="20653665" flipH="1">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3" name="Google Shape;612;p79"/>
              <p:cNvSpPr/>
              <p:nvPr/>
            </p:nvSpPr>
            <p:spPr>
              <a:xfrm rot="20653665" flipH="1">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rot="21444141" flipH="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6" name="Google Shape;616;p79"/>
                <p:cNvSpPr/>
                <p:nvPr/>
              </p:nvSpPr>
              <p:spPr>
                <a:xfrm rot="21444141" flipH="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7" name="Google Shape;617;p79"/>
                <p:cNvSpPr/>
                <p:nvPr/>
              </p:nvSpPr>
              <p:spPr>
                <a:xfrm rot="21444141" flipH="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8" name="Google Shape;618;p79"/>
                <p:cNvSpPr/>
                <p:nvPr/>
              </p:nvSpPr>
              <p:spPr>
                <a:xfrm rot="21444141" flipH="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36" name="Google Shape;624;p79"/>
            <p:cNvGrpSpPr/>
            <p:nvPr/>
          </p:nvGrpSpPr>
          <p:grpSpPr>
            <a:xfrm>
              <a:off x="1257937" y="652215"/>
              <a:ext cx="7203081" cy="2233045"/>
              <a:chOff x="0" y="0"/>
              <a:chExt cx="7203080" cy="2233044"/>
            </a:xfrm>
          </p:grpSpPr>
          <p:grpSp>
            <p:nvGrpSpPr>
              <p:cNvPr id="1130" name="Google Shape;625;p79"/>
              <p:cNvGrpSpPr/>
              <p:nvPr/>
            </p:nvGrpSpPr>
            <p:grpSpPr>
              <a:xfrm>
                <a:off x="0" y="0"/>
                <a:ext cx="5688877"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rot="894622" flipH="1">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2" name="Google Shape;632;p79"/>
                <p:cNvSpPr/>
                <p:nvPr/>
              </p:nvSpPr>
              <p:spPr>
                <a:xfrm rot="894622" flipH="1">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3" name="Google Shape;633;p79"/>
                <p:cNvSpPr/>
                <p:nvPr/>
              </p:nvSpPr>
              <p:spPr>
                <a:xfrm rot="894622" flipH="1">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4" name="Google Shape;634;p79"/>
                <p:cNvSpPr/>
                <p:nvPr/>
              </p:nvSpPr>
              <p:spPr>
                <a:xfrm rot="894622" flipH="1">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rot="43317" flipH="1">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8" name="Google Shape;637;p79"/>
              <p:cNvSpPr/>
              <p:nvPr/>
            </p:nvSpPr>
            <p:spPr>
              <a:xfrm rot="43317" flipH="1">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9" name="Google Shape;638;p79"/>
              <p:cNvSpPr/>
              <p:nvPr/>
            </p:nvSpPr>
            <p:spPr>
              <a:xfrm rot="43317" flipH="1">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0" name="Google Shape;639;p79"/>
              <p:cNvSpPr/>
              <p:nvPr/>
            </p:nvSpPr>
            <p:spPr>
              <a:xfrm rot="43317" flipH="1">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152" name="Google Shape;649;p79" descr="Google Shape;649;p79"/>
          <p:cNvPicPr>
            <a:picLocks noChangeAspect="1"/>
          </p:cNvPicPr>
          <p:nvPr/>
        </p:nvPicPr>
        <p:blipFill>
          <a:blip r:embed="rId2">
            <a:extLst/>
          </a:blip>
          <a:srcRect r="4260"/>
          <a:stretch>
            <a:fillRect/>
          </a:stretch>
        </p:blipFill>
        <p:spPr>
          <a:xfrm rot="21546458" flipH="1">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1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Righ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rot="19937153" flipH="1">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rot="19937168" flipH="1">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0" name="Google Shape;663;p80"/>
              <p:cNvSpPr/>
              <p:nvPr/>
            </p:nvSpPr>
            <p:spPr>
              <a:xfrm rot="19937164" flipH="1">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73" name="Google Shape;664;p80"/>
          <p:cNvSpPr/>
          <p:nvPr/>
        </p:nvSpPr>
        <p:spPr>
          <a:xfrm rot="21444014" flipH="1">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sz="2100" b="1" baseline="30000">
                <a:solidFill>
                  <a:srgbClr val="434448"/>
                </a:solidFill>
              </a:defRPr>
            </a:pPr>
            <a:endParaR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6"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rot="894556" flipH="1">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0" name="Google Shape;673;p80"/>
              <p:cNvSpPr/>
              <p:nvPr/>
            </p:nvSpPr>
            <p:spPr>
              <a:xfrm rot="894556" flipH="1">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1" name="Google Shape;674;p80"/>
              <p:cNvSpPr/>
              <p:nvPr/>
            </p:nvSpPr>
            <p:spPr>
              <a:xfrm rot="894556" flipH="1">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2" name="Google Shape;675;p80"/>
              <p:cNvSpPr/>
              <p:nvPr/>
            </p:nvSpPr>
            <p:spPr>
              <a:xfrm rot="894556" flipH="1">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3" name="Google Shape;676;p80"/>
              <p:cNvSpPr/>
              <p:nvPr/>
            </p:nvSpPr>
            <p:spPr>
              <a:xfrm rot="894556" flipH="1">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86" name="Google Shape;677;p80"/>
          <p:cNvSpPr/>
          <p:nvPr/>
        </p:nvSpPr>
        <p:spPr>
          <a:xfrm rot="19936771" flipH="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sz="2100" b="1" baseline="30000">
                <a:solidFill>
                  <a:srgbClr val="434448"/>
                </a:solidFill>
              </a:defRPr>
            </a:pPr>
            <a:endParaR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sz="2100" b="1" baseline="30000">
                <a:solidFill>
                  <a:srgbClr val="434448"/>
                </a:solidFill>
              </a:defRPr>
            </a:pPr>
            <a:endParaR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rot="178202" flipH="1">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9" name="Google Shape;681;p80"/>
            <p:cNvSpPr/>
            <p:nvPr/>
          </p:nvSpPr>
          <p:spPr>
            <a:xfrm rot="178202" flipH="1">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0" name="Google Shape;682;p80"/>
            <p:cNvSpPr/>
            <p:nvPr/>
          </p:nvSpPr>
          <p:spPr>
            <a:xfrm rot="178202" flipH="1">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1" name="Google Shape;683;p80"/>
            <p:cNvSpPr/>
            <p:nvPr/>
          </p:nvSpPr>
          <p:spPr>
            <a:xfrm rot="178202" flipH="1">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194" name="Google Shape;686;p80" descr="Google Shape;686;p80"/>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sp>
        <p:nvSpPr>
          <p:cNvPr id="12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Google Shape;696;p80"/>
          <p:cNvSpPr txBox="1">
            <a:spLocks noGrp="1"/>
          </p:cNvSpPr>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2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34" name="Google Shape;719;p81"/>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3" y="6129287"/>
            <a:ext cx="8173455"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Larg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rot="21046055" flipH="1">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5" name="Google Shape;735;p82"/>
            <p:cNvSpPr/>
            <p:nvPr/>
          </p:nvSpPr>
          <p:spPr>
            <a:xfrm rot="21046055" flipH="1">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6" name="Google Shape;736;p82"/>
            <p:cNvSpPr/>
            <p:nvPr/>
          </p:nvSpPr>
          <p:spPr>
            <a:xfrm rot="21046055" flipH="1">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7" name="Google Shape;737;p82"/>
            <p:cNvSpPr/>
            <p:nvPr/>
          </p:nvSpPr>
          <p:spPr>
            <a:xfrm rot="21046055" flipH="1">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rot="20871097" flipH="1">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0" name="Google Shape;740;p82"/>
            <p:cNvSpPr/>
            <p:nvPr/>
          </p:nvSpPr>
          <p:spPr>
            <a:xfrm rot="20871097" flipH="1">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1" name="Google Shape;741;p82"/>
            <p:cNvSpPr/>
            <p:nvPr/>
          </p:nvSpPr>
          <p:spPr>
            <a:xfrm rot="20871097" flipH="1">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2" name="Google Shape;742;p82"/>
            <p:cNvSpPr/>
            <p:nvPr/>
          </p:nvSpPr>
          <p:spPr>
            <a:xfrm rot="20871097" flipH="1">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rot="21211311" flipH="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5" name="Google Shape;755;p82"/>
            <p:cNvSpPr/>
            <p:nvPr/>
          </p:nvSpPr>
          <p:spPr>
            <a:xfrm rot="21211311" flipH="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6" name="Google Shape;756;p82"/>
            <p:cNvSpPr/>
            <p:nvPr/>
          </p:nvSpPr>
          <p:spPr>
            <a:xfrm rot="21211311" flipH="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7" name="Google Shape;757;p82"/>
            <p:cNvSpPr/>
            <p:nvPr/>
          </p:nvSpPr>
          <p:spPr>
            <a:xfrm rot="21211311" flipH="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279" name="Google Shape;758;p82" descr="Google Shape;758;p82"/>
          <p:cNvPicPr>
            <a:picLocks noChangeAspect="1"/>
          </p:cNvPicPr>
          <p:nvPr/>
        </p:nvPicPr>
        <p:blipFill>
          <a:blip r:embed="rId2">
            <a:alphaModFix amt="86000"/>
            <a:extLst/>
          </a:blip>
          <a:srcRect l="34084"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1" y="0"/>
                <a:ext cx="6597218" cy="935082"/>
                <a:chOff x="0" y="0"/>
                <a:chExt cx="6597216" cy="935081"/>
              </a:xfrm>
            </p:grpSpPr>
            <p:pic>
              <p:nvPicPr>
                <p:cNvPr id="1281" name="Google Shape;763;p82" descr="Google Shape;76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t="41472"/>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t="41472"/>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t="41472"/>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t="41472"/>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t="41472"/>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9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98" name="Google Shape;777;p82"/>
          <p:cNvSpPr txBox="1">
            <a:spLocks noGrp="1"/>
          </p:cNvSpPr>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Lookou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1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20" name="Google Shape;788;p83"/>
          <p:cNvGrpSpPr/>
          <p:nvPr/>
        </p:nvGrpSpPr>
        <p:grpSpPr>
          <a:xfrm>
            <a:off x="-38894" y="4079860"/>
            <a:ext cx="6172722" cy="3086450"/>
            <a:chOff x="0" y="0"/>
            <a:chExt cx="6172720" cy="3086448"/>
          </a:xfrm>
        </p:grpSpPr>
        <p:pic>
          <p:nvPicPr>
            <p:cNvPr id="1315" name="Google Shape;789;p83" descr="Google Shape;789;p83"/>
            <p:cNvPicPr>
              <a:picLocks noChangeAspect="1"/>
            </p:cNvPicPr>
            <p:nvPr/>
          </p:nvPicPr>
          <p:blipFill>
            <a:blip r:embed="rId3">
              <a:extLst/>
            </a:blip>
            <a:srcRect l="8471" r="71395"/>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a:stretch>
              <a:fillRect/>
            </a:stretch>
          </p:blipFill>
          <p:spPr>
            <a:xfrm rot="49521" flipH="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r="19478" b="69478"/>
              <a:stretch>
                <a:fillRect/>
              </a:stretch>
            </p:blipFill>
            <p:spPr>
              <a:xfrm rot="21563434" flipH="1">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b="71326"/>
              <a:stretch>
                <a:fillRect/>
              </a:stretch>
            </p:blipFill>
            <p:spPr>
              <a:xfrm rot="326204" flipH="1">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Google Shape;68;p9"/>
          <p:cNvSpPr txBox="1">
            <a:spLocks noGrp="1"/>
          </p:cNvSpPr>
          <p:nvPr>
            <p:ph type="body" sz="quarter" idx="13"/>
          </p:nvPr>
        </p:nvSpPr>
        <p:spPr>
          <a:xfrm>
            <a:off x="571499" y="1081136"/>
            <a:ext cx="11046002" cy="369301"/>
          </a:xfrm>
          <a:prstGeom prst="rect">
            <a:avLst/>
          </a:prstGeom>
        </p:spPr>
        <p:txBody>
          <a:bodyPr anchor="ctr"/>
          <a:lstStyle/>
          <a:p>
            <a:pPr marL="130302" defTabSz="521208">
              <a:spcBef>
                <a:spcPts val="0"/>
              </a:spcBef>
              <a:defRPr sz="1368">
                <a:solidFill>
                  <a:schemeClr val="accent2"/>
                </a:solidFill>
              </a:defRPr>
            </a:pPr>
            <a:endParaR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View">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37" name="Google Shape;805;p84" descr="Google Shape;805;p84"/>
            <p:cNvPicPr>
              <a:picLocks noChangeAspect="1"/>
            </p:cNvPicPr>
            <p:nvPr/>
          </p:nvPicPr>
          <p:blipFill>
            <a:blip r:embed="rId3">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r="4469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Mountain Pas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56" name="Google Shape;819;p85" descr="Google Shape;819;p85"/>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63" name="Google Shape;823;p85"/>
            <p:cNvGrpSpPr/>
            <p:nvPr/>
          </p:nvGrpSpPr>
          <p:grpSpPr>
            <a:xfrm>
              <a:off x="9275910" y="1411051"/>
              <a:ext cx="2640669"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62" name="Google Shape;825;p85" descr="Google Shape;825;p85"/>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0" name="Google Shape;832;p85" descr="Google Shape;832;p85"/>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5" name="Google Shape;838;p85" descr="Google Shape;838;p85"/>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38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388" name="Google Shape;849;p85"/>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29"/>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390" name="Google Shape;853;p85" descr="Google Shape;853;p85"/>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ew Skills Test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06" name="Google Shape;863;p86" descr="Google Shape;863;p8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13" name="Google Shape;867;p86"/>
            <p:cNvGrpSpPr/>
            <p:nvPr/>
          </p:nvGrpSpPr>
          <p:grpSpPr>
            <a:xfrm>
              <a:off x="9275910" y="1411051"/>
              <a:ext cx="2640669"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12" name="Google Shape;869;p86" descr="Google Shape;869;p8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0" name="Google Shape;876;p86" descr="Google Shape;876;p8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5" name="Google Shape;882;p86" descr="Google Shape;882;p8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43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38" name="Google Shape;893;p86"/>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29"/>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40" name="Google Shape;897;p86" descr="Google Shape;897;p86"/>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1" y="1698255"/>
              <a:ext cx="6760763"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48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8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84" name="Google Shape;927;p8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Center - Cres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Google Shape;934;p8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530" name="Google Shape;935;p89"/>
          <p:cNvGrpSpPr/>
          <p:nvPr/>
        </p:nvGrpSpPr>
        <p:grpSpPr>
          <a:xfrm>
            <a:off x="-693290" y="4742145"/>
            <a:ext cx="13352707" cy="3493752"/>
            <a:chOff x="0" y="0"/>
            <a:chExt cx="13352706" cy="3493750"/>
          </a:xfrm>
        </p:grpSpPr>
        <p:grpSp>
          <p:nvGrpSpPr>
            <p:cNvPr id="1502" name="Google Shape;936;p89"/>
            <p:cNvGrpSpPr/>
            <p:nvPr/>
          </p:nvGrpSpPr>
          <p:grpSpPr>
            <a:xfrm>
              <a:off x="-1" y="771083"/>
              <a:ext cx="3352209" cy="1929439"/>
              <a:chOff x="0" y="0"/>
              <a:chExt cx="3352207" cy="1929437"/>
            </a:xfrm>
          </p:grpSpPr>
          <p:sp>
            <p:nvSpPr>
              <p:cNvPr id="1498" name="Google Shape;937;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99" name="Google Shape;938;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0" name="Google Shape;939;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1" name="Google Shape;940;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rot="21444141" flipH="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4" name="Google Shape;944;p89"/>
                <p:cNvSpPr/>
                <p:nvPr/>
              </p:nvSpPr>
              <p:spPr>
                <a:xfrm rot="21444141" flipH="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5" name="Google Shape;945;p89"/>
                <p:cNvSpPr/>
                <p:nvPr/>
              </p:nvSpPr>
              <p:spPr>
                <a:xfrm rot="21444141" flipH="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6" name="Google Shape;946;p89"/>
                <p:cNvSpPr/>
                <p:nvPr/>
              </p:nvSpPr>
              <p:spPr>
                <a:xfrm rot="21444141" flipH="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rot="894622" flipH="1">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0" name="Google Shape;960;p89"/>
                <p:cNvSpPr/>
                <p:nvPr/>
              </p:nvSpPr>
              <p:spPr>
                <a:xfrm rot="894622" flipH="1">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1" name="Google Shape;961;p89"/>
                <p:cNvSpPr/>
                <p:nvPr/>
              </p:nvSpPr>
              <p:spPr>
                <a:xfrm rot="894622" flipH="1">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2" name="Google Shape;962;p89"/>
                <p:cNvSpPr/>
                <p:nvPr/>
              </p:nvSpPr>
              <p:spPr>
                <a:xfrm rot="894622" flipH="1">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6" name="Google Shape;965;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7" name="Google Shape;966;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8" name="Google Shape;967;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sz="2100" b="1" baseline="30000">
                <a:solidFill>
                  <a:srgbClr val="434448"/>
                </a:solidFill>
              </a:defRPr>
            </a:pPr>
            <a:endParaR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sz="2100" b="1" baseline="30000">
                <a:solidFill>
                  <a:srgbClr val="434448"/>
                </a:solidFill>
              </a:defRPr>
            </a:pPr>
            <a:endParaRPr/>
          </a:p>
        </p:txBody>
      </p:sp>
      <p:sp>
        <p:nvSpPr>
          <p:cNvPr id="1546" name="Body Level One…"/>
          <p:cNvSpPr txBox="1">
            <a:spLocks noGrp="1"/>
          </p:cNvSpPr>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sz="3000" b="1" baseline="30000">
                <a:solidFill>
                  <a:srgbClr val="FFFFFF"/>
                </a:solidFill>
              </a:defRPr>
            </a:lvl1pPr>
            <a:lvl2pPr marL="1123202" indent="-481852" algn="ctr">
              <a:lnSpc>
                <a:spcPct val="90000"/>
              </a:lnSpc>
              <a:spcBef>
                <a:spcPts val="700"/>
              </a:spcBef>
              <a:buSzPts val="3000"/>
              <a:buChar char="​"/>
              <a:defRPr sz="3000" b="1" baseline="30000">
                <a:solidFill>
                  <a:srgbClr val="FFFFFF"/>
                </a:solidFill>
              </a:defRPr>
            </a:lvl2pPr>
            <a:lvl3pPr marL="1683657" indent="-585107" algn="ctr">
              <a:lnSpc>
                <a:spcPct val="90000"/>
              </a:lnSpc>
              <a:spcBef>
                <a:spcPts val="700"/>
              </a:spcBef>
              <a:buSzPts val="3000"/>
              <a:defRPr sz="3000" b="1" baseline="30000">
                <a:solidFill>
                  <a:srgbClr val="FFFFFF"/>
                </a:solidFill>
              </a:defRPr>
            </a:lvl3pPr>
            <a:lvl4pPr marL="2238375" indent="-682625" algn="ctr">
              <a:lnSpc>
                <a:spcPct val="90000"/>
              </a:lnSpc>
              <a:spcBef>
                <a:spcPts val="700"/>
              </a:spcBef>
              <a:buSzPts val="3000"/>
              <a:defRPr sz="3000" b="1" baseline="30000">
                <a:solidFill>
                  <a:srgbClr val="FFFFFF"/>
                </a:solidFill>
              </a:defRPr>
            </a:lvl4pPr>
            <a:lvl5pPr marL="2354262" indent="-341312" algn="ctr">
              <a:lnSpc>
                <a:spcPct val="90000"/>
              </a:lnSpc>
              <a:spcBef>
                <a:spcPts val="700"/>
              </a:spcBef>
              <a:buSzPts val="3000"/>
              <a:buChar char="​"/>
              <a:defRPr sz="30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3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5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55" name="Google Shape;982;p91"/>
          <p:cNvSpPr txBox="1">
            <a:spLocks noGrp="1"/>
          </p:cNvSpPr>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56" name="Google Shape;983;p91"/>
          <p:cNvSpPr>
            <a:spLocks noGrp="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57" name="Google Shape;984;p91"/>
          <p:cNvSpPr txBox="1">
            <a:spLocks noGrp="1"/>
          </p:cNvSpPr>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58" name="Google Shape;985;p91"/>
          <p:cNvSpPr txBox="1">
            <a:spLocks noGrp="1"/>
          </p:cNvSpPr>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59" name="Google Shape;986;p91"/>
          <p:cNvSpPr>
            <a:spLocks noGrp="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60" name="Google Shape;987;p91"/>
          <p:cNvSpPr>
            <a:spLocks noGrp="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a:spLocks noGrp="1"/>
          </p:cNvSpPr>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3" name="Google Shape;990;p91"/>
          <p:cNvSpPr txBox="1">
            <a:spLocks noGrp="1"/>
          </p:cNvSpPr>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64" name="Google Shape;991;p91"/>
          <p:cNvSpPr txBox="1">
            <a:spLocks noGrp="1"/>
          </p:cNvSpPr>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5" name="Google Shape;992;p91"/>
          <p:cNvSpPr txBox="1">
            <a:spLocks noGrp="1"/>
          </p:cNvSpPr>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566" name="Google Shape;993;p91" descr="Google Shape;993;p91"/>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56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4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t="26767" b="10938"/>
          <a:stretch>
            <a:fillRect/>
          </a:stretch>
        </p:blipFill>
        <p:spPr>
          <a:xfrm>
            <a:off x="594208" y="4504"/>
            <a:ext cx="11000408" cy="6848990"/>
          </a:xfrm>
          <a:prstGeom prst="rect">
            <a:avLst/>
          </a:prstGeom>
          <a:ln w="12700">
            <a:miter lim="400000"/>
          </a:ln>
        </p:spPr>
      </p:pic>
      <p:sp>
        <p:nvSpPr>
          <p:cNvPr id="1575" name="Google Shape;997;p92"/>
          <p:cNvSpPr>
            <a:spLocks noGrp="1"/>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76"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77" name="Google Shape;999;p92"/>
          <p:cNvSpPr txBox="1">
            <a:spLocks noGrp="1"/>
          </p:cNvSpPr>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78" name="Google Shape;1000;p92"/>
          <p:cNvSpPr txBox="1">
            <a:spLocks noGrp="1"/>
          </p:cNvSpPr>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79" name="Google Shape;1001;p92"/>
          <p:cNvSpPr>
            <a:spLocks noGrp="1"/>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0" name="Google Shape;1002;p92"/>
          <p:cNvSpPr>
            <a:spLocks noGrp="1"/>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1" name="Google Shape;1003;p92"/>
          <p:cNvSpPr>
            <a:spLocks noGrp="1"/>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a:spLocks noGrp="1"/>
          </p:cNvSpPr>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4" name="Google Shape;1006;p92"/>
          <p:cNvSpPr txBox="1">
            <a:spLocks noGrp="1"/>
          </p:cNvSpPr>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5" name="Google Shape;1007;p92"/>
          <p:cNvSpPr txBox="1">
            <a:spLocks noGrp="1"/>
          </p:cNvSpPr>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6" name="Google Shape;1008;p92"/>
          <p:cNvSpPr txBox="1">
            <a:spLocks noGrp="1"/>
          </p:cNvSpPr>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7" name="Google Shape;1009;p92"/>
          <p:cNvSpPr txBox="1">
            <a:spLocks noGrp="1"/>
          </p:cNvSpPr>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8" name="Google Shape;1010;p92"/>
          <p:cNvSpPr txBox="1">
            <a:spLocks noGrp="1"/>
          </p:cNvSpPr>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9" name="Google Shape;1011;p92"/>
          <p:cNvSpPr txBox="1">
            <a:spLocks noGrp="1"/>
          </p:cNvSpPr>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pic>
        <p:nvPicPr>
          <p:cNvPr id="1590" name="Google Shape;1012;p92" descr="Google Shape;1012;p92"/>
          <p:cNvPicPr>
            <a:picLocks noChangeAspect="1"/>
          </p:cNvPicPr>
          <p:nvPr/>
        </p:nvPicPr>
        <p:blipFill>
          <a:blip r:embed="rId4">
            <a:extLst/>
          </a:blip>
          <a:srcRect l="4978" r="4013" b="22456"/>
          <a:stretch>
            <a:fillRect/>
          </a:stretch>
        </p:blipFill>
        <p:spPr>
          <a:xfrm>
            <a:off x="-2199" y="6085587"/>
            <a:ext cx="12238736" cy="825733"/>
          </a:xfrm>
          <a:prstGeom prst="rect">
            <a:avLst/>
          </a:prstGeom>
          <a:ln w="12700">
            <a:miter lim="400000"/>
          </a:ln>
        </p:spPr>
      </p:pic>
      <p:sp>
        <p:nvSpPr>
          <p:cNvPr id="1591"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98" name="Google Shape;1015;p93"/>
          <p:cNvSpPr>
            <a:spLocks noGrp="1"/>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599" name="Google Shape;1016;p93"/>
          <p:cNvSpPr>
            <a:spLocks noGrp="1"/>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endParaR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a:spLocks noGrp="1"/>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602" name="Google Shape;1019;p93"/>
          <p:cNvSpPr>
            <a:spLocks noGrp="1"/>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3" name="Google Shape;1020;p93"/>
          <p:cNvSpPr>
            <a:spLocks noGrp="1"/>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05" name="Google Shape;1022;p93"/>
          <p:cNvSpPr txBox="1">
            <a:spLocks noGrp="1"/>
          </p:cNvSpPr>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606" name="Google Shape;1023;p93"/>
          <p:cNvSpPr txBox="1">
            <a:spLocks noGrp="1"/>
          </p:cNvSpPr>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7" name="Google Shape;1024;p93"/>
          <p:cNvSpPr txBox="1">
            <a:spLocks noGrp="1"/>
          </p:cNvSpPr>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08" name="Google Shape;1025;p93"/>
          <p:cNvSpPr txBox="1">
            <a:spLocks noGrp="1"/>
          </p:cNvSpPr>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9" name="Google Shape;1026;p93"/>
          <p:cNvSpPr txBox="1">
            <a:spLocks noGrp="1"/>
          </p:cNvSpPr>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0" name="Google Shape;1027;p93"/>
          <p:cNvSpPr txBox="1">
            <a:spLocks noGrp="1"/>
          </p:cNvSpPr>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1" name="Google Shape;1028;p93"/>
          <p:cNvSpPr txBox="1">
            <a:spLocks noGrp="1"/>
          </p:cNvSpPr>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2" name="Google Shape;1029;p93"/>
          <p:cNvSpPr txBox="1">
            <a:spLocks noGrp="1"/>
          </p:cNvSpPr>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3" name="Google Shape;1030;p93"/>
          <p:cNvSpPr txBox="1">
            <a:spLocks noGrp="1"/>
          </p:cNvSpPr>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4" name="Google Shape;1031;p93"/>
          <p:cNvSpPr txBox="1">
            <a:spLocks noGrp="1"/>
          </p:cNvSpPr>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5" name="Google Shape;1032;p93"/>
          <p:cNvSpPr txBox="1">
            <a:spLocks noGrp="1"/>
          </p:cNvSpPr>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616" name="Google Shape;1033;p93" descr="Google Shape;1033;p93"/>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61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2">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rot="10800000" flipH="1">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r="177"/>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38"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39"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With Waterfall">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0" name="Google Shape;1054;p96" descr="Google Shape;1054;p9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7" name="Google Shape;1058;p96"/>
            <p:cNvGrpSpPr/>
            <p:nvPr/>
          </p:nvGrpSpPr>
          <p:grpSpPr>
            <a:xfrm>
              <a:off x="9275910" y="1411051"/>
              <a:ext cx="2640669"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6" name="Google Shape;1060;p96" descr="Google Shape;1060;p9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4" name="Google Shape;1067;p96" descr="Google Shape;1067;p9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9" name="Google Shape;1073;p96" descr="Google Shape;1073;p9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blurRad="558800" rotWithShape="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681" name="Google Shape;1084;p96" descr="Google Shape;1084;p96"/>
            <p:cNvPicPr>
              <a:picLocks noChangeAspect="1"/>
            </p:cNvPicPr>
            <p:nvPr/>
          </p:nvPicPr>
          <p:blipFill>
            <a:blip r:embed="rId13">
              <a:extLst/>
            </a:blip>
            <a:srcRect r="32866"/>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684" name="Body Level One…"/>
          <p:cNvSpPr txBox="1">
            <a:spLocks noGrp="1"/>
          </p:cNvSpPr>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85" name="Google Shape;1087;p96"/>
          <p:cNvSpPr txBox="1">
            <a:spLocks noGrp="1"/>
          </p:cNvSpPr>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sz="4200" b="1" baseline="30000">
                <a:solidFill>
                  <a:srgbClr val="434448"/>
                </a:solidFill>
              </a:defRPr>
            </a:pPr>
            <a:endParaRPr/>
          </a:p>
        </p:txBody>
      </p:sp>
      <p:pic>
        <p:nvPicPr>
          <p:cNvPr id="1686" name="Google Shape;1088;p96" descr="Google Shape;1088;p96"/>
          <p:cNvPicPr>
            <a:picLocks noChangeAspect="1"/>
          </p:cNvPicPr>
          <p:nvPr/>
        </p:nvPicPr>
        <p:blipFill>
          <a:blip r:embed="rId13">
            <a:extLst/>
          </a:blip>
          <a:srcRect l="52442" t="19198"/>
          <a:stretch>
            <a:fillRect/>
          </a:stretch>
        </p:blipFill>
        <p:spPr>
          <a:xfrm>
            <a:off x="1478579" y="374356"/>
            <a:ext cx="1022180" cy="839998"/>
          </a:xfrm>
          <a:prstGeom prst="rect">
            <a:avLst/>
          </a:prstGeom>
          <a:ln w="12700">
            <a:miter lim="400000"/>
          </a:ln>
        </p:spPr>
      </p:pic>
      <p:sp>
        <p:nvSpPr>
          <p:cNvPr id="16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p:bg>
      <p:bgPr>
        <a:solidFill>
          <a:srgbClr val="F3EFE4"/>
        </a:solidFill>
        <a:effectLst/>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sp>
        <p:nvSpPr>
          <p:cNvPr id="17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10"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11" name="Google Shape;1103;p98"/>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sp>
        <p:nvSpPr>
          <p:cNvPr id="171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6" name="Google Shape;1123;p99"/>
          <p:cNvGrpSpPr/>
          <p:nvPr/>
        </p:nvGrpSpPr>
        <p:grpSpPr>
          <a:xfrm>
            <a:off x="762879" y="5881973"/>
            <a:ext cx="11550478"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pic>
        <p:nvPicPr>
          <p:cNvPr id="1747" name="Google Shape;1134;p99" descr="Google Shape;1134;p99"/>
          <p:cNvPicPr>
            <a:picLocks noChangeAspect="1"/>
          </p:cNvPicPr>
          <p:nvPr/>
        </p:nvPicPr>
        <p:blipFill>
          <a:blip r:embed="rId2">
            <a:extLst/>
          </a:blip>
          <a:srcRect l="34084"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t="41472"/>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t="41472"/>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t="41472"/>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t="41472"/>
              <a:stretch>
                <a:fillRect/>
              </a:stretch>
            </p:blipFill>
            <p:spPr>
              <a:xfrm>
                <a:off x="4408161" y="0"/>
                <a:ext cx="4482028" cy="946082"/>
              </a:xfrm>
              <a:prstGeom prst="rect">
                <a:avLst/>
              </a:prstGeom>
              <a:ln w="12700" cap="flat">
                <a:noFill/>
                <a:miter lim="400000"/>
              </a:ln>
              <a:effectLst/>
            </p:spPr>
          </p:pic>
        </p:grpSp>
      </p:grpSp>
      <p:sp>
        <p:nvSpPr>
          <p:cNvPr id="17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58" name="Google Shape;1145;p9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Kit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71"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a:spLocks noGrp="1"/>
          </p:cNvSpPr>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74" name="Google Shape;1156;p100" descr="Google Shape;1156;p100"/>
          <p:cNvPicPr>
            <a:picLocks noChangeAspect="1"/>
          </p:cNvPicPr>
          <p:nvPr/>
        </p:nvPicPr>
        <p:blipFill>
          <a:blip r:embed="rId3">
            <a:alphaModFix amt="85630"/>
            <a:extLst/>
          </a:blip>
          <a:srcRect l="40736"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sz="2100" b="1" baseline="30000">
                <a:solidFill>
                  <a:srgbClr val="434448"/>
                </a:solidFill>
              </a:defRPr>
            </a:pPr>
            <a:endParaR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endParaR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co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latform - Low - Sunset">
    <p:bg>
      <p:bgPr>
        <a:solidFill>
          <a:srgbClr val="2CB4E1"/>
        </a:solidFill>
        <a:effectLst/>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1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Google Shape;1183;p102"/>
          <p:cNvSpPr txBox="1">
            <a:spLocks noGrp="1"/>
          </p:cNvSpPr>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1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pen Sky No Logo">
    <p:bg>
      <p:bgPr>
        <a:solidFill>
          <a:srgbClr val="2CB4E1"/>
        </a:solidFill>
        <a:effectLst/>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t="45286" r="41276"/>
          <a:stretch>
            <a:fillRect/>
          </a:stretch>
        </p:blipFill>
        <p:spPr>
          <a:xfrm>
            <a:off x="8162783" y="2352"/>
            <a:ext cx="4029343" cy="3752332"/>
          </a:xfrm>
          <a:prstGeom prst="rect">
            <a:avLst/>
          </a:prstGeom>
          <a:ln w="12700">
            <a:miter lim="400000"/>
          </a:ln>
        </p:spPr>
      </p:pic>
      <p:sp>
        <p:nvSpPr>
          <p:cNvPr id="18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rot="10800000" flipH="1">
            <a:off x="0" y="5916469"/>
            <a:ext cx="12188828" cy="941532"/>
          </a:xfrm>
          <a:prstGeom prst="rect">
            <a:avLst/>
          </a:prstGeom>
          <a:ln w="12700">
            <a:miter lim="400000"/>
          </a:ln>
        </p:spPr>
      </p:pic>
      <p:sp>
        <p:nvSpPr>
          <p:cNvPr id="1824" name="Google Shape;1191;p103"/>
          <p:cNvSpPr txBox="1">
            <a:spLocks noGrp="1"/>
          </p:cNvSpPr>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2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10" Type="http://schemas.openxmlformats.org/officeDocument/2006/relationships/theme" Target="../theme/theme1.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11" Type="http://schemas.openxmlformats.org/officeDocument/2006/relationships/image" Target="../media/image1.png"/><Relationship Id="rId112" Type="http://schemas.openxmlformats.org/officeDocument/2006/relationships/image" Target="../media/image2.tiff"/><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91424" tIns="91424" rIns="91424" bIns="91424" anchor="b">
            <a:normAutofit/>
          </a:bodyPr>
          <a:lstStyle/>
          <a:p>
            <a:r>
              <a:t>Title Text</a:t>
            </a:r>
          </a:p>
        </p:txBody>
      </p:sp>
      <p:sp>
        <p:nvSpPr>
          <p:cNvPr id="3" name="Body Level One…"/>
          <p:cNvSpPr txBox="1">
            <a:spLocks noGrp="1"/>
          </p:cNvSpPr>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111">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112">
            <a:extLst/>
          </a:blip>
          <a:stretch>
            <a:fillRect/>
          </a:stretch>
        </p:blipFill>
        <p:spPr>
          <a:xfrm>
            <a:off x="162284" y="5624552"/>
            <a:ext cx="1169785" cy="1178460"/>
          </a:xfrm>
          <a:prstGeom prst="rect">
            <a:avLst/>
          </a:prstGeom>
          <a:ln w="12700">
            <a:miter lim="400000"/>
          </a:ln>
        </p:spPr>
      </p:pic>
      <p:sp>
        <p:nvSpPr>
          <p:cNvPr id="6" name="Slide Number"/>
          <p:cNvSpPr txBox="1">
            <a:spLocks noGrp="1"/>
          </p:cNvSpPr>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Lst>
  <p:transition spd="med"/>
  <p:txStyles>
    <p:titleStyle>
      <a:lvl1pPr marL="0" marR="0" indent="0" algn="l" defTabSz="914400" rtl="0" latinLnBrk="0">
        <a:lnSpc>
          <a:spcPct val="95000"/>
        </a:lnSpc>
        <a:spcBef>
          <a:spcPts val="0"/>
        </a:spcBef>
        <a:spcAft>
          <a:spcPts val="0"/>
        </a:spcAft>
        <a:buClrTx/>
        <a:buSzTx/>
        <a:buFontTx/>
        <a:buNone/>
        <a:tabLst/>
        <a:defRPr sz="3200" b="0" i="0" u="none" strike="noStrike" cap="none" spc="0" baseline="0">
          <a:ln>
            <a:noFill/>
          </a:ln>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sz="3200" b="0" i="0" u="none" strike="noStrike" cap="none" spc="0" baseline="0">
          <a:ln>
            <a:noFill/>
          </a:ln>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sz="2000" b="0" i="0" u="none" strike="noStrike" cap="none" spc="0" baseline="0">
          <a:ln>
            <a:noFill/>
          </a:ln>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sz="2000" b="0" i="0" u="none" strike="noStrike" cap="none" spc="0" baseline="0">
          <a:ln>
            <a:noFill/>
          </a:ln>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sz="2000" b="0" i="0" u="none" strike="noStrike" cap="none" spc="0" baseline="0">
          <a:ln>
            <a:noFill/>
          </a:ln>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2.tiff"/><Relationship Id="rId3" Type="http://schemas.openxmlformats.org/officeDocument/2006/relationships/image" Target="../media/image15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www.truenorthdreamin.com" TargetMode="External"/><Relationship Id="rId3" Type="http://schemas.openxmlformats.org/officeDocument/2006/relationships/hyperlink" Target="http://northeastdreamin.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status.salesforce.com/products/all/maintenan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43.xml"/><Relationship Id="rId2"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0.tiff"/></Relationships>
</file>

<file path=ppt/slides/_rels/slide6.xml.rels><?xml version="1.0" encoding="UTF-8" standalone="yes"?>
<Relationships xmlns="http://schemas.openxmlformats.org/package/2006/relationships"><Relationship Id="rId3" Type="http://schemas.openxmlformats.org/officeDocument/2006/relationships/hyperlink" Target="https://www.reddit.com/r/salesforce/comments/bpigov/summer_19_release_notes_abridged_edition/" TargetMode="External"/><Relationship Id="rId4" Type="http://schemas.openxmlformats.org/officeDocument/2006/relationships/hyperlink" Target="https://trailhead.salesforce.com/content/learn/modules/summer-19-release-highlights?trail_id=sf_release_prep" TargetMode="External"/><Relationship Id="rId1" Type="http://schemas.openxmlformats.org/officeDocument/2006/relationships/slideLayout" Target="../slideLayouts/slideLayout37.xml"/><Relationship Id="rId2" Type="http://schemas.openxmlformats.org/officeDocument/2006/relationships/hyperlink" Target="https://releasenotes.docs.salesforce.com/en-us/summer19/release-notes/salesforce_release_notes.ht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blurRad="63500" dist="19050" dir="5400000" rotWithShape="0">
              <a:srgbClr val="000000">
                <a:alpha val="50000"/>
              </a:srgbClr>
            </a:outerShdw>
          </a:effectLst>
        </p:spPr>
      </p:pic>
      <p:sp>
        <p:nvSpPr>
          <p:cNvPr id="2058" name="Syracuse…"/>
          <p:cNvSpPr txBox="1"/>
          <p:nvPr/>
        </p:nvSpPr>
        <p:spPr>
          <a:xfrm>
            <a:off x="1727820" y="2109020"/>
            <a:ext cx="6160493" cy="3107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rPr dirty="0"/>
              <a:t>Syracuse</a:t>
            </a:r>
          </a:p>
          <a:p>
            <a:pPr lvl="5" indent="457200">
              <a:lnSpc>
                <a:spcPct val="90000"/>
              </a:lnSpc>
              <a:defRPr sz="6200">
                <a:solidFill>
                  <a:srgbClr val="FFFFFF"/>
                </a:solidFill>
                <a:latin typeface="Salesforce Sans"/>
                <a:ea typeface="Salesforce Sans"/>
                <a:cs typeface="Salesforce Sans"/>
                <a:sym typeface="Salesforce Sans"/>
              </a:defRPr>
            </a:pPr>
            <a:r>
              <a:rPr dirty="0"/>
              <a:t>  Trailblazers</a:t>
            </a:r>
          </a:p>
          <a:p>
            <a:pPr lvl="5" indent="457200">
              <a:lnSpc>
                <a:spcPct val="90000"/>
              </a:lnSpc>
              <a:defRPr sz="1000">
                <a:solidFill>
                  <a:srgbClr val="FFFFFF"/>
                </a:solidFill>
                <a:latin typeface="Salesforce Sans"/>
                <a:ea typeface="Salesforce Sans"/>
                <a:cs typeface="Salesforce Sans"/>
                <a:sym typeface="Salesforce Sans"/>
              </a:defRPr>
            </a:pPr>
            <a:endParaRPr dirty="0"/>
          </a:p>
          <a:p>
            <a:pPr lvl="5" indent="457200">
              <a:lnSpc>
                <a:spcPct val="90000"/>
              </a:lnSpc>
              <a:defRPr sz="4400">
                <a:solidFill>
                  <a:srgbClr val="FFFFFF"/>
                </a:solidFill>
                <a:latin typeface="Salesforce Sans"/>
                <a:ea typeface="Salesforce Sans"/>
                <a:cs typeface="Salesforce Sans"/>
                <a:sym typeface="Salesforce Sans"/>
              </a:defRPr>
            </a:pPr>
            <a:r>
              <a:rPr dirty="0"/>
              <a:t>May 30</a:t>
            </a:r>
          </a:p>
          <a:p>
            <a:pPr lvl="5" indent="457200">
              <a:lnSpc>
                <a:spcPct val="90000"/>
              </a:lnSpc>
              <a:defRPr sz="4400">
                <a:solidFill>
                  <a:srgbClr val="FFFFFF"/>
                </a:solidFill>
                <a:latin typeface="Salesforce Sans"/>
                <a:ea typeface="Salesforce Sans"/>
                <a:cs typeface="Salesforce Sans"/>
                <a:sym typeface="Salesforce Sans"/>
              </a:defRPr>
            </a:pPr>
            <a:r>
              <a:rPr dirty="0"/>
              <a:t>  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 name="Google Shape;1470;p125"/>
          <p:cNvSpPr txBox="1">
            <a:spLocks noGrp="1"/>
          </p:cNvSpPr>
          <p:nvPr>
            <p:ph type="title"/>
          </p:nvPr>
        </p:nvSpPr>
        <p:spPr>
          <a:xfrm>
            <a:off x="495299" y="144862"/>
            <a:ext cx="11046002" cy="990002"/>
          </a:xfrm>
          <a:prstGeom prst="rect">
            <a:avLst/>
          </a:prstGeom>
        </p:spPr>
        <p:txBody>
          <a:bodyPr/>
          <a:lstStyle/>
          <a:p>
            <a:r>
              <a:t>Permission Changes</a:t>
            </a:r>
          </a:p>
        </p:txBody>
      </p:sp>
      <p:sp>
        <p:nvSpPr>
          <p:cNvPr id="2089" name="Google Shape;1471;p125"/>
          <p:cNvSpPr txBox="1">
            <a:spLocks noGrp="1"/>
          </p:cNvSpPr>
          <p:nvPr>
            <p:ph type="body" idx="1"/>
          </p:nvPr>
        </p:nvSpPr>
        <p:spPr>
          <a:xfrm>
            <a:off x="508025" y="1616290"/>
            <a:ext cx="11046002" cy="3779401"/>
          </a:xfrm>
          <a:prstGeom prst="rect">
            <a:avLst/>
          </a:prstGeom>
        </p:spPr>
        <p:txBody>
          <a:bodyPr/>
          <a:lstStyle/>
          <a:p>
            <a:pPr marL="0" defTabSz="868680">
              <a:spcBef>
                <a:spcPts val="1000"/>
              </a:spcBef>
              <a:defRPr sz="1900"/>
            </a:pPr>
            <a:r>
              <a:t>Einstein Global Models</a:t>
            </a:r>
          </a:p>
          <a:p>
            <a:pPr marL="173433" lvl="1" indent="-173433" defTabSz="868680">
              <a:spcBef>
                <a:spcPts val="400"/>
              </a:spcBef>
              <a:buClr>
                <a:srgbClr val="8D837B"/>
              </a:buClr>
              <a:buSzPts val="1700"/>
              <a:buFont typeface="Arial"/>
              <a:defRPr sz="1710">
                <a:solidFill>
                  <a:srgbClr val="8D837B"/>
                </a:solidFill>
              </a:defRPr>
            </a:pPr>
            <a:r>
              <a:t>Uses aggregate, anonymized data across multiple SF customers to build prediction models</a:t>
            </a:r>
          </a:p>
          <a:p>
            <a:pPr marL="173433" lvl="1" indent="-173433" defTabSz="868680">
              <a:spcBef>
                <a:spcPts val="400"/>
              </a:spcBef>
              <a:buClr>
                <a:srgbClr val="8D837B"/>
              </a:buClr>
              <a:buSzPts val="1700"/>
              <a:buFont typeface="Arial"/>
              <a:defRPr sz="1710">
                <a:solidFill>
                  <a:srgbClr val="8D837B"/>
                </a:solidFill>
              </a:defRPr>
            </a:pPr>
            <a:r>
              <a:t>Designed to benefit smaller orgs that don't have enough data to make a good model</a:t>
            </a:r>
          </a:p>
          <a:p>
            <a:pPr marL="173433" lvl="1" indent="-173433" defTabSz="868680">
              <a:spcBef>
                <a:spcPts val="400"/>
              </a:spcBef>
              <a:buClr>
                <a:srgbClr val="8D837B"/>
              </a:buClr>
              <a:buSzPts val="1700"/>
              <a:buFont typeface="Arial"/>
              <a:defRPr sz="1710">
                <a:solidFill>
                  <a:srgbClr val="8D837B"/>
                </a:solidFill>
              </a:defRPr>
            </a:pPr>
            <a:r>
              <a:t>Applies to orgs with at least 1 Sales Cloud Einstein license &amp; feature</a:t>
            </a:r>
          </a:p>
          <a:p>
            <a:pPr marL="173433" lvl="1" indent="-173433" defTabSz="868680">
              <a:spcBef>
                <a:spcPts val="400"/>
              </a:spcBef>
              <a:buClr>
                <a:srgbClr val="8D837B"/>
              </a:buClr>
              <a:buSzPts val="1700"/>
              <a:buFont typeface="Arial"/>
              <a:defRPr sz="1710">
                <a:solidFill>
                  <a:srgbClr val="8D837B"/>
                </a:solidFill>
              </a:defRPr>
            </a:pPr>
            <a:r>
              <a:t>Opt out information to come</a:t>
            </a:r>
          </a:p>
          <a:p>
            <a:pPr marL="173433" lvl="1" indent="-173433" defTabSz="868680">
              <a:spcBef>
                <a:spcPts val="400"/>
              </a:spcBef>
              <a:buClr>
                <a:srgbClr val="8D837B"/>
              </a:buClr>
              <a:buSzPts val="1700"/>
              <a:buFont typeface="Arial"/>
              <a:defRPr sz="1710">
                <a:solidFill>
                  <a:srgbClr val="8D837B"/>
                </a:solidFill>
              </a:defRPr>
            </a:pPr>
            <a:endParaRPr/>
          </a:p>
          <a:p>
            <a:pPr marL="0" defTabSz="868680">
              <a:spcBef>
                <a:spcPts val="1000"/>
              </a:spcBef>
              <a:defRPr sz="1900"/>
            </a:pPr>
            <a:r>
              <a:t>API Enabled Permission</a:t>
            </a:r>
          </a:p>
          <a:p>
            <a:pPr marL="173433" lvl="1" indent="-173433" defTabSz="868680">
              <a:spcBef>
                <a:spcPts val="400"/>
              </a:spcBef>
              <a:buClr>
                <a:srgbClr val="8D837B"/>
              </a:buClr>
              <a:buSzPts val="1700"/>
              <a:buFont typeface="Arial"/>
              <a:defRPr sz="1710">
                <a:solidFill>
                  <a:srgbClr val="8D837B"/>
                </a:solidFill>
              </a:defRPr>
            </a:pPr>
            <a:r>
              <a:t>The API enabled permission will be disabled on all standard and cloned external profiles</a:t>
            </a:r>
          </a:p>
          <a:p>
            <a:pPr marL="173433" lvl="1" indent="-173433" defTabSz="868680">
              <a:spcBef>
                <a:spcPts val="400"/>
              </a:spcBef>
              <a:buClr>
                <a:srgbClr val="8D837B"/>
              </a:buClr>
              <a:buSzPts val="1700"/>
              <a:buFont typeface="Arial"/>
              <a:defRPr sz="1710">
                <a:solidFill>
                  <a:srgbClr val="8D837B"/>
                </a:solidFill>
              </a:defRPr>
            </a:pPr>
            <a:r>
              <a:t>Must re-enable on cloned profiles or through permission set</a:t>
            </a:r>
          </a:p>
          <a:p>
            <a:pPr marL="173433" lvl="1" indent="-173433" defTabSz="868680">
              <a:spcBef>
                <a:spcPts val="400"/>
              </a:spcBef>
              <a:buClr>
                <a:srgbClr val="8D837B"/>
              </a:buClr>
              <a:buSzPts val="1700"/>
              <a:buFont typeface="Arial"/>
              <a:defRPr sz="1710">
                <a:solidFill>
                  <a:srgbClr val="8D837B"/>
                </a:solidFill>
              </a:defRPr>
            </a:pPr>
            <a:r>
              <a:t>Cannot be reenabled on standard profiles</a:t>
            </a:r>
          </a:p>
          <a:p>
            <a:pPr marL="173433" lvl="1" indent="-173433" defTabSz="868680">
              <a:spcBef>
                <a:spcPts val="400"/>
              </a:spcBef>
              <a:buClr>
                <a:srgbClr val="8D837B"/>
              </a:buClr>
              <a:buSzPts val="1700"/>
              <a:buFont typeface="Arial"/>
              <a:defRPr sz="1710">
                <a:solidFill>
                  <a:srgbClr val="8D837B"/>
                </a:solidFill>
              </a:defRPr>
            </a:pPr>
            <a:r>
              <a:t>Affects Workbench, Dataloader.io, Connected Apps and others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1" name="Google Shape;1470;p125"/>
          <p:cNvSpPr txBox="1">
            <a:spLocks noGrp="1"/>
          </p:cNvSpPr>
          <p:nvPr>
            <p:ph type="title"/>
          </p:nvPr>
        </p:nvSpPr>
        <p:spPr>
          <a:xfrm>
            <a:off x="495299" y="144862"/>
            <a:ext cx="11046002" cy="990002"/>
          </a:xfrm>
          <a:prstGeom prst="rect">
            <a:avLst/>
          </a:prstGeom>
        </p:spPr>
        <p:txBody>
          <a:bodyPr/>
          <a:lstStyle/>
          <a:p>
            <a:r>
              <a:t>Permission Changes</a:t>
            </a:r>
          </a:p>
        </p:txBody>
      </p:sp>
      <p:sp>
        <p:nvSpPr>
          <p:cNvPr id="2092" name="Google Shape;1471;p125"/>
          <p:cNvSpPr txBox="1">
            <a:spLocks noGrp="1"/>
          </p:cNvSpPr>
          <p:nvPr>
            <p:ph type="body" idx="1"/>
          </p:nvPr>
        </p:nvSpPr>
        <p:spPr>
          <a:xfrm>
            <a:off x="508025" y="1616290"/>
            <a:ext cx="11046002" cy="3779401"/>
          </a:xfrm>
          <a:prstGeom prst="rect">
            <a:avLst/>
          </a:prstGeom>
        </p:spPr>
        <p:txBody>
          <a:bodyPr/>
          <a:lstStyle/>
          <a:p>
            <a:pPr marL="0"/>
            <a:r>
              <a:t>Muted Permissions (Pilot)</a:t>
            </a:r>
          </a:p>
          <a:p>
            <a:pPr marL="182562" lvl="1" indent="-182562">
              <a:spcBef>
                <a:spcPts val="500"/>
              </a:spcBef>
              <a:buClr>
                <a:srgbClr val="8D837B"/>
              </a:buClr>
              <a:buSzPts val="1800"/>
              <a:buFont typeface="Arial"/>
              <a:defRPr sz="1800">
                <a:solidFill>
                  <a:srgbClr val="8D837B"/>
                </a:solidFill>
              </a:defRPr>
            </a:pPr>
            <a:r>
              <a:t>The Anti Permission Set</a:t>
            </a:r>
          </a:p>
          <a:p>
            <a:pPr marL="182562" lvl="1" indent="-182562">
              <a:spcBef>
                <a:spcPts val="500"/>
              </a:spcBef>
              <a:buClr>
                <a:srgbClr val="8D837B"/>
              </a:buClr>
              <a:buSzPts val="1800"/>
              <a:buFont typeface="Arial"/>
              <a:defRPr sz="1800">
                <a:solidFill>
                  <a:srgbClr val="8D837B"/>
                </a:solidFill>
              </a:defRPr>
            </a:pPr>
            <a:r>
              <a:t>Use to selectively remove permissions from a user, instead of adding them</a:t>
            </a:r>
          </a:p>
          <a:p>
            <a:pPr marL="182562" lvl="1" indent="-182562">
              <a:spcBef>
                <a:spcPts val="500"/>
              </a:spcBef>
              <a:buClr>
                <a:srgbClr val="8D837B"/>
              </a:buClr>
              <a:buSzPts val="1800"/>
              <a:buFont typeface="Arial"/>
              <a:defRPr sz="1800">
                <a:solidFill>
                  <a:srgbClr val="8D837B"/>
                </a:solidFill>
              </a:defRPr>
            </a:pPr>
            <a:r>
              <a:t>Fundamentally different from how we've been conditioned to treat SF access controls</a:t>
            </a:r>
          </a:p>
          <a:p>
            <a:pPr marL="182562" lvl="1" indent="-182562">
              <a:spcBef>
                <a:spcPts val="500"/>
              </a:spcBef>
              <a:buClr>
                <a:srgbClr val="8D837B"/>
              </a:buClr>
              <a:buSzPts val="1800"/>
              <a:buFont typeface="Arial"/>
              <a:defRPr sz="1800">
                <a:solidFill>
                  <a:srgbClr val="8D837B"/>
                </a:solidFill>
              </a:defRPr>
            </a:pPr>
            <a:r>
              <a:t>Only in pilot - need to contact success manager / open case to request pilot access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4" name="Google Shape;1470;p125"/>
          <p:cNvSpPr txBox="1">
            <a:spLocks noGrp="1"/>
          </p:cNvSpPr>
          <p:nvPr>
            <p:ph type="title"/>
          </p:nvPr>
        </p:nvSpPr>
        <p:spPr>
          <a:xfrm>
            <a:off x="495299" y="144862"/>
            <a:ext cx="11046002" cy="990002"/>
          </a:xfrm>
          <a:prstGeom prst="rect">
            <a:avLst/>
          </a:prstGeom>
        </p:spPr>
        <p:txBody>
          <a:bodyPr/>
          <a:lstStyle/>
          <a:p>
            <a:r>
              <a:t>User - Lightning Conversion</a:t>
            </a:r>
          </a:p>
        </p:txBody>
      </p:sp>
      <p:sp>
        <p:nvSpPr>
          <p:cNvPr id="2095" name="Google Shape;1471;p125"/>
          <p:cNvSpPr txBox="1">
            <a:spLocks noGrp="1"/>
          </p:cNvSpPr>
          <p:nvPr>
            <p:ph type="body" idx="1"/>
          </p:nvPr>
        </p:nvSpPr>
        <p:spPr>
          <a:xfrm>
            <a:off x="508025" y="1616290"/>
            <a:ext cx="11046002" cy="3779401"/>
          </a:xfrm>
          <a:prstGeom prst="rect">
            <a:avLst/>
          </a:prstGeom>
        </p:spPr>
        <p:txBody>
          <a:bodyPr/>
          <a:lstStyle/>
          <a:p>
            <a:pPr marL="0"/>
            <a:r>
              <a:t>Lightning on iPads (Beta)</a:t>
            </a:r>
          </a:p>
          <a:p>
            <a:pPr marL="182562" lvl="1" indent="-182562">
              <a:spcBef>
                <a:spcPts val="500"/>
              </a:spcBef>
              <a:buClr>
                <a:srgbClr val="8D837B"/>
              </a:buClr>
              <a:buSzPts val="1800"/>
              <a:buFont typeface="Arial"/>
              <a:defRPr sz="1800">
                <a:solidFill>
                  <a:srgbClr val="8D837B"/>
                </a:solidFill>
              </a:defRPr>
            </a:pPr>
            <a:r>
              <a:t>Run the full desktop version of Lightning Experience on iPads</a:t>
            </a:r>
          </a:p>
          <a:p>
            <a:pPr marL="182562" lvl="1" indent="-182562">
              <a:spcBef>
                <a:spcPts val="500"/>
              </a:spcBef>
              <a:buClr>
                <a:srgbClr val="8D837B"/>
              </a:buClr>
              <a:buSzPts val="1800"/>
              <a:buFont typeface="Arial"/>
              <a:defRPr sz="1800">
                <a:solidFill>
                  <a:srgbClr val="8D837B"/>
                </a:solidFill>
              </a:defRPr>
            </a:pPr>
            <a:r>
              <a:t>Setup - Lightning Experience - Lightning Experience on iPad Browsers (Beta)</a:t>
            </a:r>
          </a:p>
          <a:p>
            <a:pPr marL="182562" lvl="1" indent="-182562">
              <a:spcBef>
                <a:spcPts val="500"/>
              </a:spcBef>
              <a:buClr>
                <a:srgbClr val="8D837B"/>
              </a:buClr>
              <a:buSzPts val="1800"/>
              <a:buFont typeface="Arial"/>
              <a:defRPr sz="1800">
                <a:solidFill>
                  <a:srgbClr val="8D837B"/>
                </a:solidFill>
              </a:defRPr>
            </a:pPr>
            <a:endParaRPr/>
          </a:p>
          <a:p>
            <a:pPr marL="0"/>
            <a:r>
              <a:t>Lightning Context Switch</a:t>
            </a:r>
          </a:p>
          <a:p>
            <a:pPr marL="182562" lvl="1" indent="-182562">
              <a:spcBef>
                <a:spcPts val="500"/>
              </a:spcBef>
              <a:buClr>
                <a:srgbClr val="8D837B"/>
              </a:buClr>
              <a:buSzPts val="1800"/>
              <a:buFont typeface="Arial"/>
              <a:defRPr sz="1800">
                <a:solidFill>
                  <a:srgbClr val="8D837B"/>
                </a:solidFill>
              </a:defRPr>
            </a:pPr>
            <a:r>
              <a:t>When switching from Classic to Lightning, you'll end up on the same page in LEX instead of the home screen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7" name="Google Shape;1470;p125"/>
          <p:cNvSpPr txBox="1">
            <a:spLocks noGrp="1"/>
          </p:cNvSpPr>
          <p:nvPr>
            <p:ph type="title"/>
          </p:nvPr>
        </p:nvSpPr>
        <p:spPr>
          <a:xfrm>
            <a:off x="495299" y="144862"/>
            <a:ext cx="11046002" cy="990002"/>
          </a:xfrm>
          <a:prstGeom prst="rect">
            <a:avLst/>
          </a:prstGeom>
        </p:spPr>
        <p:txBody>
          <a:bodyPr/>
          <a:lstStyle/>
          <a:p>
            <a:r>
              <a:t>User - Lightning Conversion</a:t>
            </a:r>
          </a:p>
        </p:txBody>
      </p:sp>
      <p:sp>
        <p:nvSpPr>
          <p:cNvPr id="2098" name="Google Shape;1471;p125"/>
          <p:cNvSpPr txBox="1">
            <a:spLocks noGrp="1"/>
          </p:cNvSpPr>
          <p:nvPr>
            <p:ph type="body" sz="half" idx="1"/>
          </p:nvPr>
        </p:nvSpPr>
        <p:spPr>
          <a:xfrm>
            <a:off x="508025" y="1616290"/>
            <a:ext cx="5778501" cy="3779401"/>
          </a:xfrm>
          <a:prstGeom prst="rect">
            <a:avLst/>
          </a:prstGeom>
        </p:spPr>
        <p:txBody>
          <a:bodyPr/>
          <a:lstStyle/>
          <a:p>
            <a:pPr marL="0"/>
            <a:r>
              <a:t>Full View Records (Beta)</a:t>
            </a:r>
          </a:p>
          <a:p>
            <a:pPr marL="182562" lvl="1" indent="-182562">
              <a:spcBef>
                <a:spcPts val="500"/>
              </a:spcBef>
              <a:buClr>
                <a:srgbClr val="8D837B"/>
              </a:buClr>
              <a:buSzPts val="1800"/>
              <a:buFont typeface="Arial"/>
              <a:defRPr sz="1800">
                <a:solidFill>
                  <a:srgbClr val="8D837B"/>
                </a:solidFill>
              </a:defRPr>
            </a:pPr>
            <a:r>
              <a:t>Makes Lightning look more like Classic</a:t>
            </a:r>
          </a:p>
          <a:p>
            <a:pPr marL="182562" lvl="1" indent="-182562">
              <a:spcBef>
                <a:spcPts val="500"/>
              </a:spcBef>
              <a:buClr>
                <a:srgbClr val="8D837B"/>
              </a:buClr>
              <a:buSzPts val="1800"/>
              <a:buFont typeface="Arial"/>
              <a:defRPr sz="1800">
                <a:solidFill>
                  <a:srgbClr val="8D837B"/>
                </a:solidFill>
              </a:defRPr>
            </a:pPr>
            <a:r>
              <a:t>Shows record details followed by related lists in one long column</a:t>
            </a:r>
          </a:p>
          <a:p>
            <a:pPr marL="182562" lvl="1" indent="-182562">
              <a:spcBef>
                <a:spcPts val="500"/>
              </a:spcBef>
              <a:buClr>
                <a:srgbClr val="8D837B"/>
              </a:buClr>
              <a:buSzPts val="1800"/>
              <a:buFont typeface="Arial"/>
              <a:defRPr sz="1800">
                <a:solidFill>
                  <a:srgbClr val="8D837B"/>
                </a:solidFill>
              </a:defRPr>
            </a:pPr>
            <a:r>
              <a:t>Can be set per page.  Does not have to be global</a:t>
            </a:r>
          </a:p>
          <a:p>
            <a:pPr marL="182562" lvl="1" indent="-182562">
              <a:spcBef>
                <a:spcPts val="500"/>
              </a:spcBef>
              <a:buClr>
                <a:srgbClr val="8D837B"/>
              </a:buClr>
              <a:buSzPts val="1800"/>
              <a:buFont typeface="Arial"/>
              <a:defRPr sz="1800">
                <a:solidFill>
                  <a:srgbClr val="8D837B"/>
                </a:solidFill>
              </a:defRPr>
            </a:pPr>
            <a:r>
              <a:t>Not available in all orgs, such as orgs with large number of fields or many related lists</a:t>
            </a:r>
          </a:p>
        </p:txBody>
      </p:sp>
      <p:sp>
        <p:nvSpPr>
          <p:cNvPr id="2099" name="Text"/>
          <p:cNvSpPr txBox="1"/>
          <p:nvPr/>
        </p:nvSpPr>
        <p:spPr>
          <a:xfrm>
            <a:off x="5735936" y="2518718"/>
            <a:ext cx="1270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defTabSz="457200">
              <a:lnSpc>
                <a:spcPts val="2800"/>
              </a:lnSpc>
              <a:defRPr sz="1200">
                <a:solidFill>
                  <a:srgbClr val="000000"/>
                </a:solidFill>
                <a:latin typeface="Times"/>
                <a:ea typeface="Times"/>
                <a:cs typeface="Times"/>
                <a:sym typeface="Times"/>
              </a:defRPr>
            </a:lvl1pPr>
          </a:lstStyle>
          <a:p>
            <a:r>
              <a:t> </a:t>
            </a:r>
          </a:p>
        </p:txBody>
      </p:sp>
      <p:sp>
        <p:nvSpPr>
          <p:cNvPr id="2100" name="Text"/>
          <p:cNvSpPr txBox="1"/>
          <p:nvPr/>
        </p:nvSpPr>
        <p:spPr>
          <a:xfrm>
            <a:off x="6610470" y="2758951"/>
            <a:ext cx="1270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defTabSz="457200">
              <a:lnSpc>
                <a:spcPts val="2800"/>
              </a:lnSpc>
              <a:defRPr sz="1200">
                <a:solidFill>
                  <a:srgbClr val="000000"/>
                </a:solidFill>
                <a:latin typeface="Times"/>
                <a:ea typeface="Times"/>
                <a:cs typeface="Times"/>
                <a:sym typeface="Times"/>
              </a:defRPr>
            </a:lvl1pPr>
          </a:lstStyle>
          <a:p>
            <a:r>
              <a:t> </a:t>
            </a:r>
          </a:p>
        </p:txBody>
      </p:sp>
      <p:pic>
        <p:nvPicPr>
          <p:cNvPr id="2101" name="Image" descr="Image"/>
          <p:cNvPicPr>
            <a:picLocks noChangeAspect="1"/>
          </p:cNvPicPr>
          <p:nvPr/>
        </p:nvPicPr>
        <p:blipFill>
          <a:blip r:embed="rId2">
            <a:extLst/>
          </a:blip>
          <a:srcRect r="49707"/>
          <a:stretch>
            <a:fillRect/>
          </a:stretch>
        </p:blipFill>
        <p:spPr>
          <a:xfrm>
            <a:off x="6316741" y="1242798"/>
            <a:ext cx="5554286" cy="5212777"/>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3" name="Google Shape;1470;p125"/>
          <p:cNvSpPr txBox="1">
            <a:spLocks noGrp="1"/>
          </p:cNvSpPr>
          <p:nvPr>
            <p:ph type="title"/>
          </p:nvPr>
        </p:nvSpPr>
        <p:spPr>
          <a:xfrm>
            <a:off x="495299" y="144862"/>
            <a:ext cx="11046002" cy="990002"/>
          </a:xfrm>
          <a:prstGeom prst="rect">
            <a:avLst/>
          </a:prstGeom>
        </p:spPr>
        <p:txBody>
          <a:bodyPr/>
          <a:lstStyle/>
          <a:p>
            <a:r>
              <a:t>User - Lightning Conversion</a:t>
            </a:r>
          </a:p>
        </p:txBody>
      </p:sp>
      <p:sp>
        <p:nvSpPr>
          <p:cNvPr id="2104" name="Google Shape;1471;p125"/>
          <p:cNvSpPr txBox="1">
            <a:spLocks noGrp="1"/>
          </p:cNvSpPr>
          <p:nvPr>
            <p:ph type="body" idx="1"/>
          </p:nvPr>
        </p:nvSpPr>
        <p:spPr>
          <a:xfrm>
            <a:off x="508025" y="1616290"/>
            <a:ext cx="11046002" cy="3779401"/>
          </a:xfrm>
          <a:prstGeom prst="rect">
            <a:avLst/>
          </a:prstGeom>
        </p:spPr>
        <p:txBody>
          <a:bodyPr/>
          <a:lstStyle/>
          <a:p>
            <a:pPr marL="0"/>
            <a:r>
              <a:t>Activity View</a:t>
            </a:r>
          </a:p>
          <a:p>
            <a:pPr marL="182562" lvl="1" indent="-182562">
              <a:spcBef>
                <a:spcPts val="500"/>
              </a:spcBef>
              <a:buClr>
                <a:srgbClr val="8D837B"/>
              </a:buClr>
              <a:buSzPts val="1800"/>
              <a:buFont typeface="Arial"/>
              <a:defRPr sz="1800">
                <a:solidFill>
                  <a:srgbClr val="8D837B"/>
                </a:solidFill>
              </a:defRPr>
            </a:pPr>
            <a:r>
              <a:t>Switch between Activity Timeline and the Classic style related lists</a:t>
            </a:r>
          </a:p>
          <a:p>
            <a:pPr marL="182562" lvl="1" indent="-182562">
              <a:spcBef>
                <a:spcPts val="500"/>
              </a:spcBef>
              <a:buClr>
                <a:srgbClr val="8D837B"/>
              </a:buClr>
              <a:buSzPts val="1800"/>
              <a:buFont typeface="Arial"/>
              <a:defRPr sz="1800">
                <a:solidFill>
                  <a:srgbClr val="8D837B"/>
                </a:solidFill>
              </a:defRPr>
            </a:pPr>
            <a:r>
              <a:t>Admins set the default, but each user can choose which one to use</a:t>
            </a:r>
          </a:p>
          <a:p>
            <a:pPr marL="182562" lvl="1" indent="-182562">
              <a:spcBef>
                <a:spcPts val="500"/>
              </a:spcBef>
              <a:buClr>
                <a:srgbClr val="8D837B"/>
              </a:buClr>
              <a:buSzPts val="1800"/>
              <a:buFont typeface="Arial"/>
              <a:defRPr sz="1800">
                <a:solidFill>
                  <a:srgbClr val="8D837B"/>
                </a:solidFill>
              </a:defRPr>
            </a:pPr>
            <a:r>
              <a:t>User-Settings-My Personal Information-Display &amp; Layout-Record Page Settings</a:t>
            </a:r>
          </a:p>
        </p:txBody>
      </p:sp>
      <p:pic>
        <p:nvPicPr>
          <p:cNvPr id="2105" name="Image" descr="Image"/>
          <p:cNvPicPr>
            <a:picLocks noChangeAspect="1"/>
          </p:cNvPicPr>
          <p:nvPr/>
        </p:nvPicPr>
        <p:blipFill>
          <a:blip r:embed="rId2">
            <a:extLst/>
          </a:blip>
          <a:stretch>
            <a:fillRect/>
          </a:stretch>
        </p:blipFill>
        <p:spPr>
          <a:xfrm>
            <a:off x="1265001" y="3140743"/>
            <a:ext cx="4275597" cy="2617604"/>
          </a:xfrm>
          <a:prstGeom prst="rect">
            <a:avLst/>
          </a:prstGeom>
          <a:ln w="12700">
            <a:miter lim="400000"/>
          </a:ln>
        </p:spPr>
      </p:pic>
      <p:pic>
        <p:nvPicPr>
          <p:cNvPr id="2106" name="Image" descr="Image"/>
          <p:cNvPicPr>
            <a:picLocks noChangeAspect="1"/>
          </p:cNvPicPr>
          <p:nvPr/>
        </p:nvPicPr>
        <p:blipFill>
          <a:blip r:embed="rId3">
            <a:extLst/>
          </a:blip>
          <a:stretch>
            <a:fillRect/>
          </a:stretch>
        </p:blipFill>
        <p:spPr>
          <a:xfrm>
            <a:off x="5681693" y="3150069"/>
            <a:ext cx="4715744" cy="259895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8" name="Google Shape;1470;p125"/>
          <p:cNvSpPr txBox="1">
            <a:spLocks noGrp="1"/>
          </p:cNvSpPr>
          <p:nvPr>
            <p:ph type="title"/>
          </p:nvPr>
        </p:nvSpPr>
        <p:spPr>
          <a:xfrm>
            <a:off x="495299" y="144862"/>
            <a:ext cx="11046002" cy="990002"/>
          </a:xfrm>
          <a:prstGeom prst="rect">
            <a:avLst/>
          </a:prstGeom>
        </p:spPr>
        <p:txBody>
          <a:bodyPr/>
          <a:lstStyle/>
          <a:p>
            <a:r>
              <a:t>User - Lightning - Service</a:t>
            </a:r>
          </a:p>
        </p:txBody>
      </p:sp>
      <p:sp>
        <p:nvSpPr>
          <p:cNvPr id="2109" name="Google Shape;1471;p125"/>
          <p:cNvSpPr txBox="1">
            <a:spLocks noGrp="1"/>
          </p:cNvSpPr>
          <p:nvPr>
            <p:ph type="body" idx="1"/>
          </p:nvPr>
        </p:nvSpPr>
        <p:spPr>
          <a:xfrm>
            <a:off x="508025" y="1616290"/>
            <a:ext cx="11046002" cy="3779401"/>
          </a:xfrm>
          <a:prstGeom prst="rect">
            <a:avLst/>
          </a:prstGeom>
        </p:spPr>
        <p:txBody>
          <a:bodyPr/>
          <a:lstStyle/>
          <a:p>
            <a:pPr marL="0"/>
            <a:r>
              <a:t>Live Agent Renaming</a:t>
            </a:r>
          </a:p>
          <a:p>
            <a:pPr marL="182562" lvl="1" indent="-182562">
              <a:spcBef>
                <a:spcPts val="500"/>
              </a:spcBef>
              <a:buClr>
                <a:srgbClr val="8D837B"/>
              </a:buClr>
              <a:buSzPts val="1800"/>
              <a:buFont typeface="Arial"/>
              <a:defRPr sz="1800">
                <a:solidFill>
                  <a:srgbClr val="8D837B"/>
                </a:solidFill>
              </a:defRPr>
            </a:pPr>
            <a:r>
              <a:t>Live Agent is now called Chat</a:t>
            </a:r>
          </a:p>
          <a:p>
            <a:pPr marL="182562" lvl="1" indent="-182562">
              <a:spcBef>
                <a:spcPts val="500"/>
              </a:spcBef>
              <a:buClr>
                <a:srgbClr val="8D837B"/>
              </a:buClr>
              <a:buSzPts val="1800"/>
              <a:buFont typeface="Arial"/>
              <a:defRPr sz="1800">
                <a:solidFill>
                  <a:srgbClr val="8D837B"/>
                </a:solidFill>
              </a:defRPr>
            </a:pPr>
            <a:r>
              <a:t>Functionality remains the same</a:t>
            </a:r>
          </a:p>
          <a:p>
            <a:pPr marL="182562" lvl="1" indent="-182562">
              <a:spcBef>
                <a:spcPts val="500"/>
              </a:spcBef>
              <a:buClr>
                <a:srgbClr val="8D837B"/>
              </a:buClr>
              <a:buSzPts val="1800"/>
              <a:buFont typeface="Arial"/>
              <a:defRPr sz="1800">
                <a:solidFill>
                  <a:srgbClr val="8D837B"/>
                </a:solidFill>
              </a:defRPr>
            </a:pPr>
            <a:endParaRPr/>
          </a:p>
          <a:p>
            <a:pPr marL="0"/>
            <a:r>
              <a:t>Case Merge (Beta)</a:t>
            </a:r>
          </a:p>
          <a:p>
            <a:pPr marL="182562" lvl="1" indent="-182562">
              <a:spcBef>
                <a:spcPts val="500"/>
              </a:spcBef>
              <a:buClr>
                <a:srgbClr val="8D837B"/>
              </a:buClr>
              <a:buSzPts val="1800"/>
              <a:buFont typeface="Arial"/>
              <a:defRPr sz="1800">
                <a:solidFill>
                  <a:srgbClr val="8D837B"/>
                </a:solidFill>
              </a:defRPr>
            </a:pPr>
            <a:r>
              <a:t>Cases can now be merged</a:t>
            </a:r>
          </a:p>
          <a:p>
            <a:pPr marL="182562" lvl="1" indent="-182562">
              <a:spcBef>
                <a:spcPts val="500"/>
              </a:spcBef>
              <a:buClr>
                <a:srgbClr val="8D837B"/>
              </a:buClr>
              <a:buSzPts val="1800"/>
              <a:buFont typeface="Arial"/>
              <a:defRPr sz="1800">
                <a:solidFill>
                  <a:srgbClr val="8D837B"/>
                </a:solidFill>
              </a:defRPr>
            </a:pPr>
            <a:r>
              <a:t>Similar to merging accounts or contacts</a:t>
            </a:r>
          </a:p>
        </p:txBody>
      </p:sp>
      <p:pic>
        <p:nvPicPr>
          <p:cNvPr id="2110" name="Image" descr="Image"/>
          <p:cNvPicPr>
            <a:picLocks noChangeAspect="1"/>
          </p:cNvPicPr>
          <p:nvPr/>
        </p:nvPicPr>
        <p:blipFill>
          <a:blip r:embed="rId2">
            <a:extLst/>
          </a:blip>
          <a:stretch>
            <a:fillRect/>
          </a:stretch>
        </p:blipFill>
        <p:spPr>
          <a:xfrm>
            <a:off x="5271446" y="1870377"/>
            <a:ext cx="6206269" cy="3271227"/>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2" name="Google Shape;1470;p125"/>
          <p:cNvSpPr txBox="1">
            <a:spLocks noGrp="1"/>
          </p:cNvSpPr>
          <p:nvPr>
            <p:ph type="title"/>
          </p:nvPr>
        </p:nvSpPr>
        <p:spPr>
          <a:xfrm>
            <a:off x="495299" y="144862"/>
            <a:ext cx="11046002" cy="990002"/>
          </a:xfrm>
          <a:prstGeom prst="rect">
            <a:avLst/>
          </a:prstGeom>
        </p:spPr>
        <p:txBody>
          <a:bodyPr/>
          <a:lstStyle/>
          <a:p>
            <a:r>
              <a:t>User - Lightning - Service</a:t>
            </a:r>
          </a:p>
        </p:txBody>
      </p:sp>
      <p:sp>
        <p:nvSpPr>
          <p:cNvPr id="2113" name="Google Shape;1471;p125"/>
          <p:cNvSpPr txBox="1">
            <a:spLocks noGrp="1"/>
          </p:cNvSpPr>
          <p:nvPr>
            <p:ph type="body" idx="1"/>
          </p:nvPr>
        </p:nvSpPr>
        <p:spPr>
          <a:xfrm>
            <a:off x="508025" y="1616290"/>
            <a:ext cx="11046002" cy="3779401"/>
          </a:xfrm>
          <a:prstGeom prst="rect">
            <a:avLst/>
          </a:prstGeom>
        </p:spPr>
        <p:txBody>
          <a:bodyPr/>
          <a:lstStyle/>
          <a:p>
            <a:pPr marL="0"/>
            <a:r>
              <a:t>Milestones in Lightning</a:t>
            </a:r>
          </a:p>
          <a:p>
            <a:pPr marL="182562" lvl="1" indent="-182562">
              <a:spcBef>
                <a:spcPts val="500"/>
              </a:spcBef>
              <a:buClr>
                <a:srgbClr val="8D837B"/>
              </a:buClr>
              <a:buSzPts val="1800"/>
              <a:buFont typeface="Arial"/>
              <a:defRPr sz="1800">
                <a:solidFill>
                  <a:srgbClr val="8D837B"/>
                </a:solidFill>
              </a:defRPr>
            </a:pPr>
            <a:r>
              <a:t>Case Milestones now visible in lightning</a:t>
            </a:r>
          </a:p>
          <a:p>
            <a:pPr marL="182562" lvl="1" indent="-182562">
              <a:spcBef>
                <a:spcPts val="500"/>
              </a:spcBef>
              <a:buClr>
                <a:srgbClr val="8D837B"/>
              </a:buClr>
              <a:buSzPts val="1800"/>
              <a:buFont typeface="Arial"/>
              <a:defRPr sz="1800">
                <a:solidFill>
                  <a:srgbClr val="8D837B"/>
                </a:solidFill>
              </a:defRPr>
            </a:pPr>
            <a:endParaRPr/>
          </a:p>
          <a:p>
            <a:pPr marL="0"/>
            <a:r>
              <a:t>Conditionals in Macros</a:t>
            </a:r>
          </a:p>
          <a:p>
            <a:pPr marL="182562" lvl="1" indent="-182562">
              <a:spcBef>
                <a:spcPts val="500"/>
              </a:spcBef>
              <a:buClr>
                <a:srgbClr val="8D837B"/>
              </a:buClr>
              <a:buSzPts val="1800"/>
              <a:buFont typeface="Arial"/>
              <a:defRPr sz="1800">
                <a:solidFill>
                  <a:srgbClr val="8D837B"/>
                </a:solidFill>
              </a:defRPr>
            </a:pPr>
            <a:r>
              <a:t>Macros now support IF, ELSEIF and ELSE expressions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5" name="Google Shape;1470;p125"/>
          <p:cNvSpPr txBox="1">
            <a:spLocks noGrp="1"/>
          </p:cNvSpPr>
          <p:nvPr>
            <p:ph type="title"/>
          </p:nvPr>
        </p:nvSpPr>
        <p:spPr>
          <a:xfrm>
            <a:off x="495299" y="144862"/>
            <a:ext cx="11046002" cy="990002"/>
          </a:xfrm>
          <a:prstGeom prst="rect">
            <a:avLst/>
          </a:prstGeom>
        </p:spPr>
        <p:txBody>
          <a:bodyPr/>
          <a:lstStyle/>
          <a:p>
            <a:r>
              <a:t>User - Lightning - UI</a:t>
            </a:r>
          </a:p>
        </p:txBody>
      </p:sp>
      <p:sp>
        <p:nvSpPr>
          <p:cNvPr id="2116" name="Google Shape;1471;p125"/>
          <p:cNvSpPr txBox="1">
            <a:spLocks noGrp="1"/>
          </p:cNvSpPr>
          <p:nvPr>
            <p:ph type="body" idx="1"/>
          </p:nvPr>
        </p:nvSpPr>
        <p:spPr>
          <a:xfrm>
            <a:off x="508025" y="1616290"/>
            <a:ext cx="11046002" cy="3779401"/>
          </a:xfrm>
          <a:prstGeom prst="rect">
            <a:avLst/>
          </a:prstGeom>
        </p:spPr>
        <p:txBody>
          <a:bodyPr/>
          <a:lstStyle/>
          <a:p>
            <a:pPr marL="0"/>
            <a:r>
              <a:t>Enhanced Related Lists (Beta) (Demo)</a:t>
            </a:r>
          </a:p>
          <a:p>
            <a:pPr marL="182562" lvl="1" indent="-182562">
              <a:spcBef>
                <a:spcPts val="500"/>
              </a:spcBef>
              <a:buClr>
                <a:srgbClr val="8D837B"/>
              </a:buClr>
              <a:buSzPts val="1800"/>
              <a:buFont typeface="Arial"/>
              <a:defRPr sz="1800">
                <a:solidFill>
                  <a:srgbClr val="8D837B"/>
                </a:solidFill>
              </a:defRPr>
            </a:pPr>
            <a:r>
              <a:t>Show up to 10 columns</a:t>
            </a:r>
          </a:p>
          <a:p>
            <a:pPr marL="182562" lvl="1" indent="-182562">
              <a:spcBef>
                <a:spcPts val="500"/>
              </a:spcBef>
              <a:buClr>
                <a:srgbClr val="8D837B"/>
              </a:buClr>
              <a:buSzPts val="1800"/>
              <a:buFont typeface="Arial"/>
              <a:defRPr sz="1800">
                <a:solidFill>
                  <a:srgbClr val="8D837B"/>
                </a:solidFill>
              </a:defRPr>
            </a:pPr>
            <a:r>
              <a:t>Resize and sort columns, perform mass actions, wrap text</a:t>
            </a:r>
          </a:p>
          <a:p>
            <a:pPr marL="182562" lvl="1" indent="-182562">
              <a:spcBef>
                <a:spcPts val="500"/>
              </a:spcBef>
              <a:buClr>
                <a:srgbClr val="8D837B"/>
              </a:buClr>
              <a:buSzPts val="1800"/>
              <a:buFont typeface="Arial"/>
              <a:defRPr sz="1800">
                <a:solidFill>
                  <a:srgbClr val="8D837B"/>
                </a:solidFill>
              </a:defRPr>
            </a:pPr>
            <a:r>
              <a:t>See Account - Edge Communications</a:t>
            </a:r>
          </a:p>
          <a:p>
            <a:pPr marL="182562" lvl="1" indent="-182562">
              <a:spcBef>
                <a:spcPts val="500"/>
              </a:spcBef>
              <a:buClr>
                <a:srgbClr val="8D837B"/>
              </a:buClr>
              <a:buSzPts val="1800"/>
              <a:buFont typeface="Arial"/>
              <a:defRPr sz="1800">
                <a:solidFill>
                  <a:srgbClr val="8D837B"/>
                </a:solidFill>
              </a:defRPr>
            </a:pPr>
            <a:endParaRPr/>
          </a:p>
          <a:p>
            <a:pPr marL="0"/>
            <a:r>
              <a:t>Related Lists Quick Filters (Demo)</a:t>
            </a:r>
          </a:p>
          <a:p>
            <a:pPr marL="182562" lvl="1" indent="-182562">
              <a:spcBef>
                <a:spcPts val="500"/>
              </a:spcBef>
              <a:buClr>
                <a:srgbClr val="8D837B"/>
              </a:buClr>
              <a:buSzPts val="1800"/>
              <a:buFont typeface="Arial"/>
              <a:defRPr sz="1800">
                <a:solidFill>
                  <a:srgbClr val="8D837B"/>
                </a:solidFill>
              </a:defRPr>
            </a:pPr>
            <a:r>
              <a:t>Aren't saved, persists only through current session</a:t>
            </a:r>
          </a:p>
          <a:p>
            <a:pPr marL="182562" lvl="1" indent="-182562">
              <a:spcBef>
                <a:spcPts val="500"/>
              </a:spcBef>
              <a:buClr>
                <a:srgbClr val="8D837B"/>
              </a:buClr>
              <a:buSzPts val="1800"/>
              <a:buFont typeface="Arial"/>
              <a:defRPr sz="1800">
                <a:solidFill>
                  <a:srgbClr val="8D837B"/>
                </a:solidFill>
              </a:defRPr>
            </a:pPr>
            <a:r>
              <a:t>Cannot be shared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8" name="Google Shape;1470;p125"/>
          <p:cNvSpPr txBox="1">
            <a:spLocks noGrp="1"/>
          </p:cNvSpPr>
          <p:nvPr>
            <p:ph type="title"/>
          </p:nvPr>
        </p:nvSpPr>
        <p:spPr>
          <a:xfrm>
            <a:off x="495299" y="144862"/>
            <a:ext cx="11046002" cy="990002"/>
          </a:xfrm>
          <a:prstGeom prst="rect">
            <a:avLst/>
          </a:prstGeom>
        </p:spPr>
        <p:txBody>
          <a:bodyPr/>
          <a:lstStyle/>
          <a:p>
            <a:r>
              <a:t>User - Lightning - UI</a:t>
            </a:r>
          </a:p>
        </p:txBody>
      </p:sp>
      <p:sp>
        <p:nvSpPr>
          <p:cNvPr id="2119" name="Google Shape;1471;p125"/>
          <p:cNvSpPr txBox="1">
            <a:spLocks noGrp="1"/>
          </p:cNvSpPr>
          <p:nvPr>
            <p:ph type="body" idx="1"/>
          </p:nvPr>
        </p:nvSpPr>
        <p:spPr>
          <a:xfrm>
            <a:off x="508025" y="1616290"/>
            <a:ext cx="11046002" cy="3779401"/>
          </a:xfrm>
          <a:prstGeom prst="rect">
            <a:avLst/>
          </a:prstGeom>
        </p:spPr>
        <p:txBody>
          <a:bodyPr/>
          <a:lstStyle/>
          <a:p>
            <a:pPr marL="0"/>
            <a:r>
              <a:t>Filter List View (Demo)</a:t>
            </a:r>
          </a:p>
          <a:p>
            <a:pPr marL="182562" lvl="1" indent="-182562">
              <a:spcBef>
                <a:spcPts val="500"/>
              </a:spcBef>
              <a:buClr>
                <a:srgbClr val="8D837B"/>
              </a:buClr>
              <a:buSzPts val="1800"/>
              <a:buFont typeface="Arial"/>
              <a:defRPr sz="1800">
                <a:solidFill>
                  <a:srgbClr val="8D837B"/>
                </a:solidFill>
              </a:defRPr>
            </a:pPr>
            <a:r>
              <a:t>Now filter by picklist value</a:t>
            </a:r>
          </a:p>
          <a:p>
            <a:pPr marL="182562" lvl="1" indent="-182562">
              <a:spcBef>
                <a:spcPts val="500"/>
              </a:spcBef>
              <a:buClr>
                <a:srgbClr val="8D837B"/>
              </a:buClr>
              <a:buSzPts val="1800"/>
              <a:buFont typeface="Arial"/>
              <a:defRPr sz="1800">
                <a:solidFill>
                  <a:srgbClr val="8D837B"/>
                </a:solidFill>
              </a:defRPr>
            </a:pPr>
            <a:endParaRPr/>
          </a:p>
          <a:p>
            <a:pPr marL="0"/>
            <a:r>
              <a:t>Confetti (Demo)</a:t>
            </a:r>
          </a:p>
          <a:p>
            <a:pPr marL="182562" lvl="1" indent="-182562">
              <a:spcBef>
                <a:spcPts val="500"/>
              </a:spcBef>
              <a:buClr>
                <a:srgbClr val="8D837B"/>
              </a:buClr>
              <a:buSzPts val="1800"/>
              <a:buFont typeface="Arial"/>
              <a:defRPr sz="1800">
                <a:solidFill>
                  <a:srgbClr val="8D837B"/>
                </a:solidFill>
              </a:defRPr>
            </a:pPr>
            <a:r>
              <a:t>Celebrate when you hit a Path status</a:t>
            </a:r>
          </a:p>
          <a:p>
            <a:pPr marL="182562" lvl="1" indent="-182562">
              <a:spcBef>
                <a:spcPts val="500"/>
              </a:spcBef>
              <a:buClr>
                <a:srgbClr val="8D837B"/>
              </a:buClr>
              <a:buSzPts val="1800"/>
              <a:buFont typeface="Arial"/>
              <a:defRPr sz="1800">
                <a:solidFill>
                  <a:srgbClr val="8D837B"/>
                </a:solidFill>
              </a:defRPr>
            </a:pPr>
            <a:r>
              <a:t>0% 20% 50% or 100%</a:t>
            </a:r>
          </a:p>
          <a:p>
            <a:pPr marL="182562" lvl="1" indent="-182562">
              <a:spcBef>
                <a:spcPts val="500"/>
              </a:spcBef>
              <a:buClr>
                <a:srgbClr val="8D837B"/>
              </a:buClr>
              <a:buSzPts val="1800"/>
              <a:buFont typeface="Arial"/>
              <a:defRPr sz="1800">
                <a:solidFill>
                  <a:srgbClr val="8D837B"/>
                </a:solidFill>
              </a:defRPr>
            </a:pPr>
            <a:r>
              <a:t>See Closed/Won Opportunity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1" name="Google Shape;1470;p125"/>
          <p:cNvSpPr txBox="1">
            <a:spLocks noGrp="1"/>
          </p:cNvSpPr>
          <p:nvPr>
            <p:ph type="title"/>
          </p:nvPr>
        </p:nvSpPr>
        <p:spPr>
          <a:xfrm>
            <a:off x="495299" y="144862"/>
            <a:ext cx="11046002" cy="990002"/>
          </a:xfrm>
          <a:prstGeom prst="rect">
            <a:avLst/>
          </a:prstGeom>
        </p:spPr>
        <p:txBody>
          <a:bodyPr/>
          <a:lstStyle/>
          <a:p>
            <a:r>
              <a:t>User - Lightning - Email</a:t>
            </a:r>
          </a:p>
        </p:txBody>
      </p:sp>
      <p:sp>
        <p:nvSpPr>
          <p:cNvPr id="2122" name="Google Shape;1471;p125"/>
          <p:cNvSpPr txBox="1">
            <a:spLocks noGrp="1"/>
          </p:cNvSpPr>
          <p:nvPr>
            <p:ph type="body" idx="1"/>
          </p:nvPr>
        </p:nvSpPr>
        <p:spPr>
          <a:xfrm>
            <a:off x="508025" y="1616290"/>
            <a:ext cx="11046002" cy="3779401"/>
          </a:xfrm>
          <a:prstGeom prst="rect">
            <a:avLst/>
          </a:prstGeom>
        </p:spPr>
        <p:txBody>
          <a:bodyPr/>
          <a:lstStyle/>
          <a:p>
            <a:pPr marL="0"/>
            <a:r>
              <a:t>Images in Email (inside Salesforce composer)</a:t>
            </a:r>
          </a:p>
          <a:p>
            <a:pPr marL="182562" lvl="1" indent="-182562">
              <a:spcBef>
                <a:spcPts val="500"/>
              </a:spcBef>
              <a:buClr>
                <a:srgbClr val="8D837B"/>
              </a:buClr>
              <a:buSzPts val="1800"/>
              <a:buFont typeface="Arial"/>
              <a:defRPr sz="1800">
                <a:solidFill>
                  <a:srgbClr val="8D837B"/>
                </a:solidFill>
              </a:defRPr>
            </a:pPr>
            <a:r>
              <a:t>Can now include images in emails and templates</a:t>
            </a:r>
          </a:p>
          <a:p>
            <a:pPr marL="182562" lvl="1" indent="-182562">
              <a:spcBef>
                <a:spcPts val="500"/>
              </a:spcBef>
              <a:buClr>
                <a:srgbClr val="8D837B"/>
              </a:buClr>
              <a:buSzPts val="1800"/>
              <a:buFont typeface="Arial"/>
              <a:defRPr sz="1800">
                <a:solidFill>
                  <a:srgbClr val="8D837B"/>
                </a:solidFill>
              </a:defRPr>
            </a:pPr>
            <a:r>
              <a:t>Cannot copy/paste in the image</a:t>
            </a:r>
          </a:p>
          <a:p>
            <a:pPr marL="182562" lvl="1" indent="-182562">
              <a:spcBef>
                <a:spcPts val="500"/>
              </a:spcBef>
              <a:buClr>
                <a:srgbClr val="8D837B"/>
              </a:buClr>
              <a:buSzPts val="1800"/>
              <a:buFont typeface="Arial"/>
              <a:defRPr sz="1800">
                <a:solidFill>
                  <a:srgbClr val="8D837B"/>
                </a:solidFill>
              </a:defRPr>
            </a:pPr>
            <a:endParaRPr/>
          </a:p>
          <a:p>
            <a:pPr marL="0"/>
            <a:r>
              <a:t>Switch composer</a:t>
            </a:r>
          </a:p>
          <a:p>
            <a:pPr marL="182562" lvl="1" indent="-182562">
              <a:spcBef>
                <a:spcPts val="500"/>
              </a:spcBef>
              <a:buClr>
                <a:srgbClr val="8D837B"/>
              </a:buClr>
              <a:buSzPts val="1800"/>
              <a:buFont typeface="Arial"/>
              <a:defRPr sz="1800">
                <a:solidFill>
                  <a:srgbClr val="8D837B"/>
                </a:solidFill>
              </a:defRPr>
            </a:pPr>
            <a:r>
              <a:t>Individual users can choose to use the Salesforce Email Composer or their default email app when clicking an email address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0" name="Google Shape;1470;p125"/>
          <p:cNvSpPr txBox="1">
            <a:spLocks noGrp="1"/>
          </p:cNvSpPr>
          <p:nvPr>
            <p:ph type="title"/>
          </p:nvPr>
        </p:nvSpPr>
        <p:spPr>
          <a:xfrm>
            <a:off x="495299" y="144862"/>
            <a:ext cx="11046002" cy="990002"/>
          </a:xfrm>
          <a:prstGeom prst="rect">
            <a:avLst/>
          </a:prstGeom>
        </p:spPr>
        <p:txBody>
          <a:bodyPr/>
          <a:lstStyle/>
          <a:p>
            <a:r>
              <a:t>Connecting</a:t>
            </a:r>
          </a:p>
        </p:txBody>
      </p:sp>
      <p:sp>
        <p:nvSpPr>
          <p:cNvPr id="2061" name="Google Shape;1471;p125"/>
          <p:cNvSpPr txBox="1">
            <a:spLocks noGrp="1"/>
          </p:cNvSpPr>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4" name="Google Shape;1470;p125"/>
          <p:cNvSpPr txBox="1">
            <a:spLocks noGrp="1"/>
          </p:cNvSpPr>
          <p:nvPr>
            <p:ph type="title"/>
          </p:nvPr>
        </p:nvSpPr>
        <p:spPr>
          <a:xfrm>
            <a:off x="495299" y="144862"/>
            <a:ext cx="11046002" cy="990002"/>
          </a:xfrm>
          <a:prstGeom prst="rect">
            <a:avLst/>
          </a:prstGeom>
        </p:spPr>
        <p:txBody>
          <a:bodyPr/>
          <a:lstStyle/>
          <a:p>
            <a:r>
              <a:t>User - Lightning - Email</a:t>
            </a:r>
          </a:p>
        </p:txBody>
      </p:sp>
      <p:sp>
        <p:nvSpPr>
          <p:cNvPr id="2125" name="Google Shape;1471;p125"/>
          <p:cNvSpPr txBox="1">
            <a:spLocks noGrp="1"/>
          </p:cNvSpPr>
          <p:nvPr>
            <p:ph type="body" idx="1"/>
          </p:nvPr>
        </p:nvSpPr>
        <p:spPr>
          <a:xfrm>
            <a:off x="508025" y="1616290"/>
            <a:ext cx="11046002" cy="3779401"/>
          </a:xfrm>
          <a:prstGeom prst="rect">
            <a:avLst/>
          </a:prstGeom>
        </p:spPr>
        <p:txBody>
          <a:bodyPr/>
          <a:lstStyle/>
          <a:p>
            <a:pPr marL="0"/>
            <a:r>
              <a:t>Surveys (Demo)</a:t>
            </a:r>
          </a:p>
          <a:p>
            <a:pPr marL="182562" lvl="1" indent="-182562">
              <a:spcBef>
                <a:spcPts val="500"/>
              </a:spcBef>
              <a:buClr>
                <a:srgbClr val="8D837B"/>
              </a:buClr>
              <a:buSzPts val="1800"/>
              <a:buFont typeface="Arial"/>
              <a:defRPr sz="1800">
                <a:solidFill>
                  <a:srgbClr val="8D837B"/>
                </a:solidFill>
              </a:defRPr>
            </a:pPr>
            <a:r>
              <a:t>Create and send unlimited survey for free</a:t>
            </a:r>
          </a:p>
          <a:p>
            <a:pPr marL="182562" lvl="1" indent="-182562">
              <a:spcBef>
                <a:spcPts val="500"/>
              </a:spcBef>
              <a:buClr>
                <a:srgbClr val="8D837B"/>
              </a:buClr>
              <a:buSzPts val="1800"/>
              <a:buFont typeface="Arial"/>
              <a:defRPr sz="1800">
                <a:solidFill>
                  <a:srgbClr val="8D837B"/>
                </a:solidFill>
              </a:defRPr>
            </a:pPr>
            <a:r>
              <a:t>Each org receives 300 survey responses for free</a:t>
            </a:r>
          </a:p>
          <a:p>
            <a:pPr marL="182562" lvl="1" indent="-182562">
              <a:spcBef>
                <a:spcPts val="500"/>
              </a:spcBef>
              <a:buClr>
                <a:srgbClr val="8D837B"/>
              </a:buClr>
              <a:buSzPts val="1800"/>
              <a:buFont typeface="Arial"/>
              <a:defRPr sz="1800">
                <a:solidFill>
                  <a:srgbClr val="8D837B"/>
                </a:solidFill>
              </a:defRPr>
            </a:pPr>
            <a:r>
              <a:t>Add-on response pack for more</a:t>
            </a:r>
          </a:p>
          <a:p>
            <a:pPr marL="182562" lvl="1" indent="-182562">
              <a:spcBef>
                <a:spcPts val="500"/>
              </a:spcBef>
              <a:buClr>
                <a:srgbClr val="8D837B"/>
              </a:buClr>
              <a:buSzPts val="1800"/>
              <a:buFont typeface="Arial"/>
              <a:defRPr sz="1800">
                <a:solidFill>
                  <a:srgbClr val="8D837B"/>
                </a:solidFill>
              </a:defRPr>
            </a:pPr>
            <a:r>
              <a:t>Send to leads, contacts and users in the org</a:t>
            </a:r>
          </a:p>
          <a:p>
            <a:pPr marL="182562" lvl="1" indent="-182562">
              <a:spcBef>
                <a:spcPts val="500"/>
              </a:spcBef>
              <a:buClr>
                <a:srgbClr val="8D837B"/>
              </a:buClr>
              <a:buSzPts val="1800"/>
              <a:buFont typeface="Arial"/>
              <a:defRPr sz="1800">
                <a:solidFill>
                  <a:srgbClr val="8D837B"/>
                </a:solidFill>
              </a:defRPr>
            </a:pPr>
            <a:r>
              <a:t>Embed a survey into a page</a:t>
            </a:r>
          </a:p>
          <a:p>
            <a:pPr marL="182562" lvl="1" indent="-182562">
              <a:spcBef>
                <a:spcPts val="500"/>
              </a:spcBef>
              <a:buClr>
                <a:srgbClr val="8D837B"/>
              </a:buClr>
              <a:buSzPts val="1800"/>
              <a:buFont typeface="Arial"/>
              <a:defRPr sz="1800">
                <a:solidFill>
                  <a:srgbClr val="8D837B"/>
                </a:solidFill>
              </a:defRPr>
            </a:pPr>
            <a:r>
              <a:t>Use with Communities</a:t>
            </a:r>
          </a:p>
          <a:p>
            <a:pPr marL="182562" lvl="1" indent="-182562">
              <a:spcBef>
                <a:spcPts val="500"/>
              </a:spcBef>
              <a:buClr>
                <a:srgbClr val="8D837B"/>
              </a:buClr>
              <a:buSzPts val="1800"/>
              <a:buFont typeface="Arial"/>
              <a:defRPr sz="1800">
                <a:solidFill>
                  <a:srgbClr val="8D837B"/>
                </a:solidFill>
              </a:defRPr>
            </a:pPr>
            <a:r>
              <a:t>Can be used with process builder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7" name="Google Shape;1470;p125"/>
          <p:cNvSpPr txBox="1">
            <a:spLocks noGrp="1"/>
          </p:cNvSpPr>
          <p:nvPr>
            <p:ph type="title"/>
          </p:nvPr>
        </p:nvSpPr>
        <p:spPr>
          <a:xfrm>
            <a:off x="495299" y="144862"/>
            <a:ext cx="11046002" cy="990002"/>
          </a:xfrm>
          <a:prstGeom prst="rect">
            <a:avLst/>
          </a:prstGeom>
        </p:spPr>
        <p:txBody>
          <a:bodyPr/>
          <a:lstStyle/>
          <a:p>
            <a:r>
              <a:t>User - Lightning - Reporting</a:t>
            </a:r>
          </a:p>
        </p:txBody>
      </p:sp>
      <p:sp>
        <p:nvSpPr>
          <p:cNvPr id="2128" name="Google Shape;1471;p125"/>
          <p:cNvSpPr txBox="1">
            <a:spLocks noGrp="1"/>
          </p:cNvSpPr>
          <p:nvPr>
            <p:ph type="body" idx="1"/>
          </p:nvPr>
        </p:nvSpPr>
        <p:spPr>
          <a:xfrm>
            <a:off x="508025" y="1616290"/>
            <a:ext cx="11046002" cy="3779401"/>
          </a:xfrm>
          <a:prstGeom prst="rect">
            <a:avLst/>
          </a:prstGeom>
        </p:spPr>
        <p:txBody>
          <a:bodyPr/>
          <a:lstStyle/>
          <a:p>
            <a:pPr marL="0"/>
            <a:r>
              <a:t>Report Row Level Formula (Beta) (Demo)</a:t>
            </a:r>
          </a:p>
          <a:p>
            <a:pPr marL="182562" lvl="1" indent="-182562">
              <a:spcBef>
                <a:spcPts val="500"/>
              </a:spcBef>
              <a:buClr>
                <a:srgbClr val="8D837B"/>
              </a:buClr>
              <a:buSzPts val="1800"/>
              <a:buFont typeface="Arial"/>
              <a:defRPr sz="1800">
                <a:solidFill>
                  <a:srgbClr val="8D837B"/>
                </a:solidFill>
              </a:defRPr>
            </a:pPr>
            <a:r>
              <a:t>You know, like Excel does</a:t>
            </a:r>
          </a:p>
          <a:p>
            <a:pPr marL="182562" lvl="1" indent="-182562">
              <a:spcBef>
                <a:spcPts val="500"/>
              </a:spcBef>
              <a:buClr>
                <a:srgbClr val="8D837B"/>
              </a:buClr>
              <a:buSzPts val="1800"/>
              <a:buFont typeface="Arial"/>
              <a:defRPr sz="1800">
                <a:solidFill>
                  <a:srgbClr val="8D837B"/>
                </a:solidFill>
              </a:defRPr>
            </a:pPr>
            <a:r>
              <a:t>Lightning only</a:t>
            </a:r>
          </a:p>
          <a:p>
            <a:pPr marL="182562" lvl="1" indent="-182562">
              <a:spcBef>
                <a:spcPts val="500"/>
              </a:spcBef>
              <a:buClr>
                <a:srgbClr val="8D837B"/>
              </a:buClr>
              <a:buSzPts val="1800"/>
              <a:buFont typeface="Arial"/>
              <a:defRPr sz="1800">
                <a:solidFill>
                  <a:srgbClr val="8D837B"/>
                </a:solidFill>
              </a:defRPr>
            </a:pPr>
            <a:r>
              <a:t>Add revenue per employee to 'Row Level Report'</a:t>
            </a:r>
          </a:p>
          <a:p>
            <a:pPr marL="182562" lvl="1" indent="-182562">
              <a:spcBef>
                <a:spcPts val="500"/>
              </a:spcBef>
              <a:buClr>
                <a:srgbClr val="8D837B"/>
              </a:buClr>
              <a:buSzPts val="1800"/>
              <a:buFont typeface="Arial"/>
              <a:defRPr sz="1800">
                <a:solidFill>
                  <a:srgbClr val="8D837B"/>
                </a:solidFill>
              </a:defRPr>
            </a:pPr>
            <a:endParaRPr/>
          </a:p>
          <a:p>
            <a:pPr marL="0"/>
            <a:r>
              <a:t>Report Additions</a:t>
            </a:r>
          </a:p>
          <a:p>
            <a:pPr marL="182562" lvl="1" indent="-182562">
              <a:spcBef>
                <a:spcPts val="500"/>
              </a:spcBef>
              <a:buClr>
                <a:srgbClr val="8D837B"/>
              </a:buClr>
              <a:buSzPts val="1800"/>
              <a:buFont typeface="Arial"/>
              <a:defRPr sz="1800">
                <a:solidFill>
                  <a:srgbClr val="8D837B"/>
                </a:solidFill>
              </a:defRPr>
            </a:pPr>
            <a:r>
              <a:t>Search report table (demo) </a:t>
            </a:r>
          </a:p>
          <a:p>
            <a:pPr marL="182562" lvl="1" indent="-182562">
              <a:spcBef>
                <a:spcPts val="500"/>
              </a:spcBef>
              <a:buClr>
                <a:srgbClr val="8D837B"/>
              </a:buClr>
              <a:buSzPts val="1800"/>
              <a:buFont typeface="Arial"/>
              <a:defRPr sz="1800">
                <a:solidFill>
                  <a:srgbClr val="8D837B"/>
                </a:solidFill>
              </a:defRPr>
            </a:pPr>
            <a:r>
              <a:t>Historical tracking reports now supported in lightning</a:t>
            </a:r>
          </a:p>
          <a:p>
            <a:pPr marL="182562" lvl="1" indent="-182562">
              <a:spcBef>
                <a:spcPts val="500"/>
              </a:spcBef>
              <a:buClr>
                <a:srgbClr val="8D837B"/>
              </a:buClr>
              <a:buSzPts val="1800"/>
              <a:buFont typeface="Arial"/>
              <a:defRPr sz="1800">
                <a:solidFill>
                  <a:srgbClr val="8D837B"/>
                </a:solidFill>
              </a:defRPr>
            </a:pPr>
            <a:r>
              <a:t>Conditional Formatting now generally available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30" name="Google Shape;1470;p125"/>
          <p:cNvSpPr txBox="1">
            <a:spLocks noGrp="1"/>
          </p:cNvSpPr>
          <p:nvPr>
            <p:ph type="title"/>
          </p:nvPr>
        </p:nvSpPr>
        <p:spPr>
          <a:xfrm>
            <a:off x="495299" y="144862"/>
            <a:ext cx="11046002" cy="990002"/>
          </a:xfrm>
          <a:prstGeom prst="rect">
            <a:avLst/>
          </a:prstGeom>
        </p:spPr>
        <p:txBody>
          <a:bodyPr/>
          <a:lstStyle/>
          <a:p>
            <a:r>
              <a:t>User - Lightning - Reporting</a:t>
            </a:r>
          </a:p>
        </p:txBody>
      </p:sp>
      <p:sp>
        <p:nvSpPr>
          <p:cNvPr id="2131" name="Google Shape;1471;p125"/>
          <p:cNvSpPr txBox="1">
            <a:spLocks noGrp="1"/>
          </p:cNvSpPr>
          <p:nvPr>
            <p:ph type="body" idx="1"/>
          </p:nvPr>
        </p:nvSpPr>
        <p:spPr>
          <a:xfrm>
            <a:off x="508025" y="1616290"/>
            <a:ext cx="11046002" cy="3779401"/>
          </a:xfrm>
          <a:prstGeom prst="rect">
            <a:avLst/>
          </a:prstGeom>
        </p:spPr>
        <p:txBody>
          <a:bodyPr/>
          <a:lstStyle/>
          <a:p>
            <a:pPr marL="0"/>
            <a:r>
              <a:t>Dashboard Additions</a:t>
            </a:r>
          </a:p>
          <a:p>
            <a:pPr marL="182562" lvl="1" indent="-182562">
              <a:spcBef>
                <a:spcPts val="500"/>
              </a:spcBef>
              <a:buClr>
                <a:srgbClr val="8D837B"/>
              </a:buClr>
              <a:buSzPts val="1800"/>
              <a:buFont typeface="Arial"/>
              <a:defRPr sz="1800">
                <a:solidFill>
                  <a:srgbClr val="8D837B"/>
                </a:solidFill>
              </a:defRPr>
            </a:pPr>
            <a:r>
              <a:t>Temporarily resize columns in lightning tables on dashboards</a:t>
            </a:r>
          </a:p>
          <a:p>
            <a:pPr marL="182562" lvl="1" indent="-182562">
              <a:spcBef>
                <a:spcPts val="500"/>
              </a:spcBef>
              <a:buClr>
                <a:srgbClr val="8D837B"/>
              </a:buClr>
              <a:buSzPts val="1800"/>
              <a:buFont typeface="Arial"/>
              <a:defRPr sz="1800">
                <a:solidFill>
                  <a:srgbClr val="8D837B"/>
                </a:solidFill>
              </a:defRPr>
            </a:pPr>
            <a:r>
              <a:t>Sort by named group or measure in addition to label and value</a:t>
            </a:r>
          </a:p>
          <a:p>
            <a:pPr marL="182562" lvl="1" indent="-182562">
              <a:spcBef>
                <a:spcPts val="500"/>
              </a:spcBef>
              <a:buClr>
                <a:srgbClr val="8D837B"/>
              </a:buClr>
              <a:buSzPts val="1800"/>
              <a:buFont typeface="Arial"/>
              <a:defRPr sz="1800">
                <a:solidFill>
                  <a:srgbClr val="8D837B"/>
                </a:solidFill>
              </a:defRPr>
            </a:pPr>
            <a:r>
              <a:t>Support for two level sorting (i.e. sort by stage then by record count)</a:t>
            </a:r>
          </a:p>
          <a:p>
            <a:pPr marL="182562" lvl="1" indent="-182562">
              <a:spcBef>
                <a:spcPts val="500"/>
              </a:spcBef>
              <a:buClr>
                <a:srgbClr val="8D837B"/>
              </a:buClr>
              <a:buSzPts val="1800"/>
              <a:buFont typeface="Arial"/>
              <a:defRPr sz="1800">
                <a:solidFill>
                  <a:srgbClr val="8D837B"/>
                </a:solidFill>
              </a:defRPr>
            </a:pPr>
            <a:r>
              <a:t>Report Grouping is removed for dashboard components created in Summer 19 and later, unless the source report has a row limit filter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33" name="Google Shape;1470;p125"/>
          <p:cNvSpPr txBox="1">
            <a:spLocks noGrp="1"/>
          </p:cNvSpPr>
          <p:nvPr>
            <p:ph type="title"/>
          </p:nvPr>
        </p:nvSpPr>
        <p:spPr>
          <a:xfrm>
            <a:off x="495299" y="144862"/>
            <a:ext cx="11046002" cy="990002"/>
          </a:xfrm>
          <a:prstGeom prst="rect">
            <a:avLst/>
          </a:prstGeom>
        </p:spPr>
        <p:txBody>
          <a:bodyPr/>
          <a:lstStyle/>
          <a:p>
            <a:r>
              <a:t>User - Communities</a:t>
            </a:r>
          </a:p>
        </p:txBody>
      </p:sp>
      <p:sp>
        <p:nvSpPr>
          <p:cNvPr id="2134" name="Google Shape;1471;p125"/>
          <p:cNvSpPr txBox="1">
            <a:spLocks noGrp="1"/>
          </p:cNvSpPr>
          <p:nvPr>
            <p:ph type="body" idx="1"/>
          </p:nvPr>
        </p:nvSpPr>
        <p:spPr>
          <a:xfrm>
            <a:off x="508025" y="1616290"/>
            <a:ext cx="11046002" cy="3779401"/>
          </a:xfrm>
          <a:prstGeom prst="rect">
            <a:avLst/>
          </a:prstGeom>
        </p:spPr>
        <p:txBody>
          <a:bodyPr/>
          <a:lstStyle/>
          <a:p>
            <a:pPr marL="0"/>
            <a:r>
              <a:t>Community user reports (beta)</a:t>
            </a:r>
          </a:p>
          <a:p>
            <a:pPr marL="182562" lvl="1" indent="-182562">
              <a:spcBef>
                <a:spcPts val="500"/>
              </a:spcBef>
              <a:buClr>
                <a:srgbClr val="8D837B"/>
              </a:buClr>
              <a:buSzPts val="1800"/>
              <a:buFont typeface="Arial"/>
              <a:defRPr sz="1800">
                <a:solidFill>
                  <a:srgbClr val="8D837B"/>
                </a:solidFill>
              </a:defRPr>
            </a:pPr>
            <a:r>
              <a:t>New Report Builder page</a:t>
            </a:r>
          </a:p>
          <a:p>
            <a:pPr marL="182562" lvl="1" indent="-182562">
              <a:spcBef>
                <a:spcPts val="500"/>
              </a:spcBef>
              <a:buClr>
                <a:srgbClr val="8D837B"/>
              </a:buClr>
              <a:buSzPts val="1800"/>
              <a:buFont typeface="Arial"/>
              <a:defRPr sz="1800">
                <a:solidFill>
                  <a:srgbClr val="8D837B"/>
                </a:solidFill>
              </a:defRPr>
            </a:pPr>
            <a:r>
              <a:t>Allow external users to create and delete reports within their community</a:t>
            </a:r>
          </a:p>
          <a:p>
            <a:pPr marL="182562" lvl="1" indent="-182562">
              <a:spcBef>
                <a:spcPts val="500"/>
              </a:spcBef>
              <a:buClr>
                <a:srgbClr val="8D837B"/>
              </a:buClr>
              <a:buSzPts val="1800"/>
              <a:buFont typeface="Arial"/>
              <a:defRPr sz="1800">
                <a:solidFill>
                  <a:srgbClr val="8D837B"/>
                </a:solidFill>
              </a:defRPr>
            </a:pPr>
            <a:r>
              <a:t>Users need correct templates and permissions to do so</a:t>
            </a:r>
          </a:p>
          <a:p>
            <a:pPr marL="182562" lvl="1" indent="-182562">
              <a:spcBef>
                <a:spcPts val="500"/>
              </a:spcBef>
              <a:buClr>
                <a:srgbClr val="8D837B"/>
              </a:buClr>
              <a:buSzPts val="1800"/>
              <a:buFont typeface="Arial"/>
              <a:defRPr sz="1800">
                <a:solidFill>
                  <a:srgbClr val="8D837B"/>
                </a:solidFill>
              </a:defRPr>
            </a:pPr>
            <a:endParaRPr/>
          </a:p>
          <a:p>
            <a:pPr marL="0"/>
            <a:r>
              <a:t>Community Mass Quick Action</a:t>
            </a:r>
          </a:p>
          <a:p>
            <a:pPr marL="182562" lvl="1" indent="-182562">
              <a:spcBef>
                <a:spcPts val="500"/>
              </a:spcBef>
              <a:buClr>
                <a:srgbClr val="8D837B"/>
              </a:buClr>
              <a:buSzPts val="1800"/>
              <a:buFont typeface="Arial"/>
              <a:defRPr sz="1800">
                <a:solidFill>
                  <a:srgbClr val="8D837B"/>
                </a:solidFill>
              </a:defRPr>
            </a:pPr>
            <a:r>
              <a:t>Community users can now use mass quick actions</a:t>
            </a:r>
          </a:p>
          <a:p>
            <a:pPr marL="182562" lvl="1" indent="-182562">
              <a:spcBef>
                <a:spcPts val="500"/>
              </a:spcBef>
              <a:buClr>
                <a:srgbClr val="8D837B"/>
              </a:buClr>
              <a:buSzPts val="1800"/>
              <a:buFont typeface="Arial"/>
              <a:defRPr sz="1800">
                <a:solidFill>
                  <a:srgbClr val="8D837B"/>
                </a:solidFill>
              </a:defRPr>
            </a:pPr>
            <a:r>
              <a:t>Functions similar to Lightning</a:t>
            </a:r>
          </a:p>
          <a:p>
            <a:pPr marL="182562" lvl="1" indent="-182562">
              <a:spcBef>
                <a:spcPts val="500"/>
              </a:spcBef>
              <a:buClr>
                <a:srgbClr val="8D837B"/>
              </a:buClr>
              <a:buSzPts val="1800"/>
              <a:buFont typeface="Arial"/>
              <a:defRPr sz="1800">
                <a:solidFill>
                  <a:srgbClr val="8D837B"/>
                </a:solidFill>
              </a:defRPr>
            </a:pPr>
            <a:r>
              <a:t>Select 1 to 100 records in a list view</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36" name="Google Shape;1470;p125"/>
          <p:cNvSpPr txBox="1">
            <a:spLocks noGrp="1"/>
          </p:cNvSpPr>
          <p:nvPr>
            <p:ph type="title"/>
          </p:nvPr>
        </p:nvSpPr>
        <p:spPr>
          <a:xfrm>
            <a:off x="495299" y="144862"/>
            <a:ext cx="11046002" cy="990002"/>
          </a:xfrm>
          <a:prstGeom prst="rect">
            <a:avLst/>
          </a:prstGeom>
        </p:spPr>
        <p:txBody>
          <a:bodyPr/>
          <a:lstStyle/>
          <a:p>
            <a:r>
              <a:t>Development - Declarative Features</a:t>
            </a:r>
          </a:p>
        </p:txBody>
      </p:sp>
      <p:sp>
        <p:nvSpPr>
          <p:cNvPr id="2137" name="Google Shape;1471;p125"/>
          <p:cNvSpPr txBox="1">
            <a:spLocks noGrp="1"/>
          </p:cNvSpPr>
          <p:nvPr>
            <p:ph type="body" idx="1"/>
          </p:nvPr>
        </p:nvSpPr>
        <p:spPr>
          <a:xfrm>
            <a:off x="508025" y="1616290"/>
            <a:ext cx="11046002" cy="3779401"/>
          </a:xfrm>
          <a:prstGeom prst="rect">
            <a:avLst/>
          </a:prstGeom>
        </p:spPr>
        <p:txBody>
          <a:bodyPr/>
          <a:lstStyle/>
          <a:p>
            <a:pPr marL="0"/>
            <a:r>
              <a:t>Process Builder</a:t>
            </a:r>
          </a:p>
          <a:p>
            <a:pPr marL="182562" lvl="1" indent="-182562">
              <a:spcBef>
                <a:spcPts val="500"/>
              </a:spcBef>
              <a:buClr>
                <a:srgbClr val="8D837B"/>
              </a:buClr>
              <a:buSzPts val="1800"/>
              <a:buFont typeface="Arial"/>
              <a:defRPr sz="1800">
                <a:solidFill>
                  <a:srgbClr val="8D837B"/>
                </a:solidFill>
              </a:defRPr>
            </a:pPr>
            <a:r>
              <a:t>Can now reference custom metadata type records</a:t>
            </a:r>
          </a:p>
          <a:p>
            <a:pPr marL="182562" lvl="1" indent="-182562">
              <a:spcBef>
                <a:spcPts val="500"/>
              </a:spcBef>
              <a:buClr>
                <a:srgbClr val="8D837B"/>
              </a:buClr>
              <a:buSzPts val="1800"/>
              <a:buFont typeface="Arial"/>
              <a:defRPr sz="1800">
                <a:solidFill>
                  <a:srgbClr val="8D837B"/>
                </a:solidFill>
              </a:defRPr>
            </a:pPr>
            <a:r>
              <a:t>Format - $CustomMetadata.CustomMetadataTypeAPIName.RecordAPIName.FieldAPIName</a:t>
            </a:r>
          </a:p>
          <a:p>
            <a:pPr marL="182562" lvl="1" indent="-182562">
              <a:spcBef>
                <a:spcPts val="500"/>
              </a:spcBef>
              <a:buClr>
                <a:srgbClr val="8D837B"/>
              </a:buClr>
              <a:buSzPts val="1800"/>
              <a:buFont typeface="Arial"/>
              <a:defRPr sz="1800">
                <a:solidFill>
                  <a:srgbClr val="8D837B"/>
                </a:solidFill>
              </a:defRPr>
            </a:pPr>
            <a:r>
              <a:t>Example - $CustomMetadata.Annual_Revenue__mdt.Annual_Revenue.Minimum_Revenue__c</a:t>
            </a:r>
          </a:p>
          <a:p>
            <a:pPr marL="182562" lvl="1" indent="-182562">
              <a:spcBef>
                <a:spcPts val="500"/>
              </a:spcBef>
              <a:buClr>
                <a:srgbClr val="8D837B"/>
              </a:buClr>
              <a:buSzPts val="1800"/>
              <a:buFont typeface="Arial"/>
              <a:defRPr sz="1800">
                <a:solidFill>
                  <a:srgbClr val="8D837B"/>
                </a:solidFill>
              </a:defRPr>
            </a:pPr>
            <a:endParaRPr/>
          </a:p>
          <a:p>
            <a:pPr marL="0"/>
            <a:r>
              <a:t>Custom Notifications (Demo)</a:t>
            </a:r>
          </a:p>
          <a:p>
            <a:pPr marL="182562" lvl="1" indent="-182562">
              <a:spcBef>
                <a:spcPts val="500"/>
              </a:spcBef>
              <a:buClr>
                <a:srgbClr val="8D837B"/>
              </a:buClr>
              <a:buSzPts val="1800"/>
              <a:buFont typeface="Arial"/>
              <a:defRPr sz="1800">
                <a:solidFill>
                  <a:srgbClr val="8D837B"/>
                </a:solidFill>
              </a:defRPr>
            </a:pPr>
            <a:r>
              <a:t>New Process Builder Immediate Action</a:t>
            </a:r>
          </a:p>
          <a:p>
            <a:pPr marL="182562" lvl="1" indent="-182562">
              <a:spcBef>
                <a:spcPts val="500"/>
              </a:spcBef>
              <a:buClr>
                <a:srgbClr val="8D837B"/>
              </a:buClr>
              <a:buSzPts val="1800"/>
              <a:buFont typeface="Arial"/>
              <a:defRPr sz="1800">
                <a:solidFill>
                  <a:srgbClr val="8D837B"/>
                </a:solidFill>
              </a:defRPr>
            </a:pPr>
            <a:r>
              <a:t>Send to current user, specific user, user lookup on record, group, queue</a:t>
            </a:r>
          </a:p>
          <a:p>
            <a:pPr marL="182562" lvl="1" indent="-182562">
              <a:spcBef>
                <a:spcPts val="500"/>
              </a:spcBef>
              <a:buClr>
                <a:srgbClr val="8D837B"/>
              </a:buClr>
              <a:buSzPts val="1800"/>
              <a:buFont typeface="Arial"/>
              <a:defRPr sz="1800">
                <a:solidFill>
                  <a:srgbClr val="8D837B"/>
                </a:solidFill>
              </a:defRPr>
            </a:pPr>
            <a:r>
              <a:t>Edit Account Pyramid Construction to be a Hot account</a:t>
            </a:r>
          </a:p>
        </p:txBody>
      </p:sp>
      <p:pic>
        <p:nvPicPr>
          <p:cNvPr id="2138" name="Google Shape;1497;p128" descr="Google Shape;1497;p128"/>
          <p:cNvPicPr>
            <a:picLocks noChangeAspect="1"/>
          </p:cNvPicPr>
          <p:nvPr/>
        </p:nvPicPr>
        <p:blipFill>
          <a:blip r:embed="rId2">
            <a:extLst/>
          </a:blip>
          <a:stretch>
            <a:fillRect/>
          </a:stretch>
        </p:blipFill>
        <p:spPr>
          <a:xfrm>
            <a:off x="9130559" y="3773240"/>
            <a:ext cx="3093928" cy="329957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 name="Google Shape;1470;p125"/>
          <p:cNvSpPr txBox="1">
            <a:spLocks noGrp="1"/>
          </p:cNvSpPr>
          <p:nvPr>
            <p:ph type="title"/>
          </p:nvPr>
        </p:nvSpPr>
        <p:spPr>
          <a:xfrm>
            <a:off x="495299" y="144862"/>
            <a:ext cx="11046002" cy="990002"/>
          </a:xfrm>
          <a:prstGeom prst="rect">
            <a:avLst/>
          </a:prstGeom>
        </p:spPr>
        <p:txBody>
          <a:bodyPr/>
          <a:lstStyle/>
          <a:p>
            <a:r>
              <a:t>Development - Declarative Features</a:t>
            </a:r>
          </a:p>
        </p:txBody>
      </p:sp>
      <p:sp>
        <p:nvSpPr>
          <p:cNvPr id="2141" name="Google Shape;1471;p125"/>
          <p:cNvSpPr txBox="1">
            <a:spLocks noGrp="1"/>
          </p:cNvSpPr>
          <p:nvPr>
            <p:ph type="body" idx="1"/>
          </p:nvPr>
        </p:nvSpPr>
        <p:spPr>
          <a:xfrm>
            <a:off x="508025" y="1616290"/>
            <a:ext cx="11046002" cy="3779401"/>
          </a:xfrm>
          <a:prstGeom prst="rect">
            <a:avLst/>
          </a:prstGeom>
        </p:spPr>
        <p:txBody>
          <a:bodyPr/>
          <a:lstStyle/>
          <a:p>
            <a:pPr marL="0"/>
            <a:r>
              <a:t>In App Guidance (Beta) (Demo)</a:t>
            </a:r>
          </a:p>
          <a:p>
            <a:pPr marL="182562" lvl="1" indent="-182562">
              <a:spcBef>
                <a:spcPts val="500"/>
              </a:spcBef>
              <a:buClr>
                <a:srgbClr val="8D837B"/>
              </a:buClr>
              <a:buSzPts val="1800"/>
              <a:buFont typeface="Arial"/>
              <a:defRPr sz="1800">
                <a:solidFill>
                  <a:srgbClr val="8D837B"/>
                </a:solidFill>
              </a:defRPr>
            </a:pPr>
            <a:r>
              <a:t>Add content, action buttons and URLs</a:t>
            </a:r>
          </a:p>
          <a:p>
            <a:pPr marL="182562" lvl="1" indent="-182562">
              <a:spcBef>
                <a:spcPts val="500"/>
              </a:spcBef>
              <a:buClr>
                <a:srgbClr val="8D837B"/>
              </a:buClr>
              <a:buSzPts val="1800"/>
              <a:buFont typeface="Arial"/>
              <a:defRPr sz="1800">
                <a:solidFill>
                  <a:srgbClr val="8D837B"/>
                </a:solidFill>
              </a:defRPr>
            </a:pPr>
            <a:r>
              <a:t>Specify who, where and how long these show up</a:t>
            </a:r>
          </a:p>
          <a:p>
            <a:pPr marL="182562" lvl="1" indent="-182562">
              <a:spcBef>
                <a:spcPts val="500"/>
              </a:spcBef>
              <a:buClr>
                <a:srgbClr val="8D837B"/>
              </a:buClr>
              <a:buSzPts val="1800"/>
              <a:buFont typeface="Arial"/>
              <a:defRPr sz="1800">
                <a:solidFill>
                  <a:srgbClr val="8D837B"/>
                </a:solidFill>
              </a:defRPr>
            </a:pPr>
            <a:r>
              <a:t>Onboarding, config changes, org news, introduce new features</a:t>
            </a:r>
          </a:p>
          <a:p>
            <a:pPr marL="182562" lvl="1" indent="-182562">
              <a:spcBef>
                <a:spcPts val="500"/>
              </a:spcBef>
              <a:buClr>
                <a:srgbClr val="8D837B"/>
              </a:buClr>
              <a:buSzPts val="1800"/>
              <a:buFont typeface="Arial"/>
              <a:defRPr sz="1800">
                <a:solidFill>
                  <a:srgbClr val="8D837B"/>
                </a:solidFill>
              </a:defRPr>
            </a:pPr>
            <a:r>
              <a:t>Start/End dates.  Create prompts in advance.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3" name="Google Shape;1470;p125"/>
          <p:cNvSpPr txBox="1">
            <a:spLocks noGrp="1"/>
          </p:cNvSpPr>
          <p:nvPr>
            <p:ph type="title"/>
          </p:nvPr>
        </p:nvSpPr>
        <p:spPr>
          <a:xfrm>
            <a:off x="495299" y="144862"/>
            <a:ext cx="11046002" cy="990002"/>
          </a:xfrm>
          <a:prstGeom prst="rect">
            <a:avLst/>
          </a:prstGeom>
        </p:spPr>
        <p:txBody>
          <a:bodyPr/>
          <a:lstStyle/>
          <a:p>
            <a:r>
              <a:t>Development - Declarative Features</a:t>
            </a:r>
          </a:p>
        </p:txBody>
      </p:sp>
      <p:sp>
        <p:nvSpPr>
          <p:cNvPr id="2144" name="Google Shape;1471;p125"/>
          <p:cNvSpPr txBox="1">
            <a:spLocks noGrp="1"/>
          </p:cNvSpPr>
          <p:nvPr>
            <p:ph type="body" idx="1"/>
          </p:nvPr>
        </p:nvSpPr>
        <p:spPr>
          <a:xfrm>
            <a:off x="508025" y="1616290"/>
            <a:ext cx="11046002" cy="3779401"/>
          </a:xfrm>
          <a:prstGeom prst="rect">
            <a:avLst/>
          </a:prstGeom>
        </p:spPr>
        <p:txBody>
          <a:bodyPr/>
          <a:lstStyle/>
          <a:p>
            <a:pPr marL="0"/>
            <a:r>
              <a:t>Einstein Predictions in Formulas</a:t>
            </a:r>
          </a:p>
          <a:p>
            <a:pPr marL="182562" lvl="1" indent="-182562">
              <a:spcBef>
                <a:spcPts val="500"/>
              </a:spcBef>
              <a:buClr>
                <a:srgbClr val="8D837B"/>
              </a:buClr>
              <a:buSzPts val="1800"/>
              <a:buFont typeface="Arial"/>
              <a:defRPr sz="1800">
                <a:solidFill>
                  <a:srgbClr val="8D837B"/>
                </a:solidFill>
              </a:defRPr>
            </a:pPr>
            <a:r>
              <a:t>Use Einstein Prediction Builder values in formulas</a:t>
            </a:r>
          </a:p>
          <a:p>
            <a:pPr marL="182562" lvl="1" indent="-182562">
              <a:spcBef>
                <a:spcPts val="500"/>
              </a:spcBef>
              <a:buClr>
                <a:srgbClr val="8D837B"/>
              </a:buClr>
              <a:buSzPts val="1800"/>
              <a:buFont typeface="Arial"/>
              <a:defRPr sz="1800">
                <a:solidFill>
                  <a:srgbClr val="8D837B"/>
                </a:solidFill>
              </a:defRPr>
            </a:pPr>
            <a:r>
              <a:t>Available to admins with EinsteinBuilderFree license</a:t>
            </a:r>
          </a:p>
          <a:p>
            <a:pPr marL="182562" lvl="1" indent="-182562">
              <a:spcBef>
                <a:spcPts val="500"/>
              </a:spcBef>
              <a:buClr>
                <a:srgbClr val="8D837B"/>
              </a:buClr>
              <a:buSzPts val="1800"/>
              <a:buFont typeface="Arial"/>
              <a:defRPr sz="1800">
                <a:solidFill>
                  <a:srgbClr val="8D837B"/>
                </a:solidFill>
              </a:defRPr>
            </a:pPr>
            <a:endParaRPr/>
          </a:p>
          <a:p>
            <a:pPr marL="0"/>
            <a:r>
              <a:t>Einstein Bots</a:t>
            </a:r>
          </a:p>
          <a:p>
            <a:pPr marL="182562" lvl="1" indent="-182562">
              <a:spcBef>
                <a:spcPts val="500"/>
              </a:spcBef>
              <a:buClr>
                <a:srgbClr val="8D837B"/>
              </a:buClr>
              <a:buSzPts val="1800"/>
              <a:buFont typeface="Arial"/>
              <a:defRPr sz="1800">
                <a:solidFill>
                  <a:srgbClr val="8D837B"/>
                </a:solidFill>
              </a:defRPr>
            </a:pPr>
            <a:r>
              <a:t>Rule action supports transferring to specific agent queue instead of just the default</a:t>
            </a:r>
          </a:p>
          <a:p>
            <a:pPr marL="182562" lvl="1" indent="-182562">
              <a:spcBef>
                <a:spcPts val="500"/>
              </a:spcBef>
              <a:buClr>
                <a:srgbClr val="8D837B"/>
              </a:buClr>
              <a:buSzPts val="1800"/>
              <a:buFont typeface="Arial"/>
              <a:defRPr sz="1800">
                <a:solidFill>
                  <a:srgbClr val="8D837B"/>
                </a:solidFill>
              </a:defRPr>
            </a:pPr>
            <a:r>
              <a:t>Transfer to a different bot</a:t>
            </a:r>
          </a:p>
          <a:p>
            <a:pPr marL="182562" lvl="1" indent="-182562">
              <a:spcBef>
                <a:spcPts val="500"/>
              </a:spcBef>
              <a:buClr>
                <a:srgbClr val="8D837B"/>
              </a:buClr>
              <a:buSzPts val="1800"/>
              <a:buFont typeface="Arial"/>
              <a:defRPr sz="1800">
                <a:solidFill>
                  <a:srgbClr val="8D837B"/>
                </a:solidFill>
              </a:defRPr>
            </a:pPr>
            <a:r>
              <a:t>Dialog Map shows visual representation of dialog tree</a:t>
            </a:r>
          </a:p>
          <a:p>
            <a:pPr marL="182562" lvl="1" indent="-182562">
              <a:spcBef>
                <a:spcPts val="500"/>
              </a:spcBef>
              <a:buClr>
                <a:srgbClr val="8D837B"/>
              </a:buClr>
              <a:buSzPts val="1800"/>
              <a:buFont typeface="Arial"/>
              <a:defRPr sz="1800">
                <a:solidFill>
                  <a:srgbClr val="8D837B"/>
                </a:solidFill>
              </a:defRPr>
            </a:pPr>
            <a:r>
              <a:t>Each bot has a Bot User, which can be assigned their own profiles and permissions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6" name="Google Shape;1470;p125"/>
          <p:cNvSpPr txBox="1">
            <a:spLocks noGrp="1"/>
          </p:cNvSpPr>
          <p:nvPr>
            <p:ph type="title"/>
          </p:nvPr>
        </p:nvSpPr>
        <p:spPr>
          <a:xfrm>
            <a:off x="495299" y="144862"/>
            <a:ext cx="11046002" cy="990002"/>
          </a:xfrm>
          <a:prstGeom prst="rect">
            <a:avLst/>
          </a:prstGeom>
        </p:spPr>
        <p:txBody>
          <a:bodyPr/>
          <a:lstStyle/>
          <a:p>
            <a:r>
              <a:t>Development - Declarative Features</a:t>
            </a:r>
          </a:p>
        </p:txBody>
      </p:sp>
      <p:sp>
        <p:nvSpPr>
          <p:cNvPr id="2147" name="Google Shape;1471;p125"/>
          <p:cNvSpPr txBox="1">
            <a:spLocks noGrp="1"/>
          </p:cNvSpPr>
          <p:nvPr>
            <p:ph type="body" idx="1"/>
          </p:nvPr>
        </p:nvSpPr>
        <p:spPr>
          <a:xfrm>
            <a:off x="508025" y="1616290"/>
            <a:ext cx="11046002" cy="3779401"/>
          </a:xfrm>
          <a:prstGeom prst="rect">
            <a:avLst/>
          </a:prstGeom>
        </p:spPr>
        <p:txBody>
          <a:bodyPr/>
          <a:lstStyle/>
          <a:p>
            <a:pPr marL="0" defTabSz="877823">
              <a:spcBef>
                <a:spcPts val="1000"/>
              </a:spcBef>
              <a:defRPr sz="1919"/>
            </a:pPr>
            <a:r>
              <a:t>Flows</a:t>
            </a:r>
          </a:p>
          <a:p>
            <a:pPr marL="175259" lvl="1" indent="-175259" defTabSz="877823">
              <a:spcBef>
                <a:spcPts val="400"/>
              </a:spcBef>
              <a:buClr>
                <a:srgbClr val="8D837B"/>
              </a:buClr>
              <a:buSzPts val="1700"/>
              <a:buFont typeface="Arial"/>
              <a:defRPr sz="1727">
                <a:solidFill>
                  <a:srgbClr val="8D837B"/>
                </a:solidFill>
              </a:defRPr>
            </a:pPr>
            <a:r>
              <a:t>Undo, Redo, Duplicate, Quick find component buttons added</a:t>
            </a:r>
          </a:p>
          <a:p>
            <a:pPr marL="175259" lvl="1" indent="-175259" defTabSz="877823">
              <a:spcBef>
                <a:spcPts val="400"/>
              </a:spcBef>
              <a:buClr>
                <a:srgbClr val="8D837B"/>
              </a:buClr>
              <a:buSzPts val="1700"/>
              <a:buFont typeface="Arial"/>
              <a:defRPr sz="1727">
                <a:solidFill>
                  <a:srgbClr val="8D837B"/>
                </a:solidFill>
              </a:defRPr>
            </a:pPr>
            <a:r>
              <a:t>Rich text support in Display Text screen component, choice label, help text, pause confirmation screen, input validation</a:t>
            </a:r>
          </a:p>
          <a:p>
            <a:pPr marL="175259" lvl="1" indent="-175259" defTabSz="877823">
              <a:spcBef>
                <a:spcPts val="400"/>
              </a:spcBef>
              <a:buClr>
                <a:srgbClr val="8D837B"/>
              </a:buClr>
              <a:buSzPts val="1700"/>
              <a:buFont typeface="Arial"/>
              <a:defRPr sz="1727">
                <a:solidFill>
                  <a:srgbClr val="8D837B"/>
                </a:solidFill>
              </a:defRPr>
            </a:pPr>
            <a:endParaRPr/>
          </a:p>
          <a:p>
            <a:pPr marL="0" defTabSz="877823">
              <a:spcBef>
                <a:spcPts val="1000"/>
              </a:spcBef>
              <a:defRPr sz="1919"/>
            </a:pPr>
            <a:r>
              <a:t>Index field increase</a:t>
            </a:r>
          </a:p>
          <a:p>
            <a:pPr marL="175259" lvl="1" indent="-175259" defTabSz="877823">
              <a:spcBef>
                <a:spcPts val="400"/>
              </a:spcBef>
              <a:buClr>
                <a:srgbClr val="8D837B"/>
              </a:buClr>
              <a:buSzPts val="1700"/>
              <a:buFont typeface="Arial"/>
              <a:defRPr sz="1727">
                <a:solidFill>
                  <a:srgbClr val="8D837B"/>
                </a:solidFill>
              </a:defRPr>
            </a:pPr>
            <a:r>
              <a:t>Total characters allowed in index fields increased from 50 to 100</a:t>
            </a:r>
          </a:p>
          <a:p>
            <a:pPr marL="175259" lvl="1" indent="-175259" defTabSz="877823">
              <a:spcBef>
                <a:spcPts val="400"/>
              </a:spcBef>
              <a:buClr>
                <a:srgbClr val="8D837B"/>
              </a:buClr>
              <a:buSzPts val="1700"/>
              <a:buFont typeface="Arial"/>
              <a:defRPr sz="1727">
                <a:solidFill>
                  <a:srgbClr val="8D837B"/>
                </a:solidFill>
              </a:defRPr>
            </a:pPr>
            <a:endParaRPr/>
          </a:p>
          <a:p>
            <a:pPr marL="0" defTabSz="877823">
              <a:spcBef>
                <a:spcPts val="1000"/>
              </a:spcBef>
              <a:defRPr sz="1919"/>
            </a:pPr>
            <a:r>
              <a:t>Password option</a:t>
            </a:r>
          </a:p>
          <a:p>
            <a:pPr marL="175259" lvl="1" indent="-175259" defTabSz="877823">
              <a:spcBef>
                <a:spcPts val="400"/>
              </a:spcBef>
              <a:buClr>
                <a:srgbClr val="8D837B"/>
              </a:buClr>
              <a:buSzPts val="1700"/>
              <a:buFont typeface="Arial"/>
              <a:defRPr sz="1727">
                <a:solidFill>
                  <a:srgbClr val="8D837B"/>
                </a:solidFill>
              </a:defRPr>
            </a:pPr>
            <a:r>
              <a:t>New complexity option "Must include 3 of the following: numbers, uppercase letters, lowercase letters, and special characters"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9" name="Google Shape;1470;p125"/>
          <p:cNvSpPr txBox="1">
            <a:spLocks noGrp="1"/>
          </p:cNvSpPr>
          <p:nvPr>
            <p:ph type="title"/>
          </p:nvPr>
        </p:nvSpPr>
        <p:spPr>
          <a:xfrm>
            <a:off x="495299" y="144862"/>
            <a:ext cx="11046002" cy="990002"/>
          </a:xfrm>
          <a:prstGeom prst="rect">
            <a:avLst/>
          </a:prstGeom>
        </p:spPr>
        <p:txBody>
          <a:bodyPr/>
          <a:lstStyle/>
          <a:p>
            <a:r>
              <a:t>Development - Code</a:t>
            </a:r>
          </a:p>
        </p:txBody>
      </p:sp>
      <p:sp>
        <p:nvSpPr>
          <p:cNvPr id="2150" name="Google Shape;1471;p125"/>
          <p:cNvSpPr txBox="1">
            <a:spLocks noGrp="1"/>
          </p:cNvSpPr>
          <p:nvPr>
            <p:ph type="body" idx="1"/>
          </p:nvPr>
        </p:nvSpPr>
        <p:spPr>
          <a:xfrm>
            <a:off x="508025" y="1616290"/>
            <a:ext cx="11046002" cy="3779401"/>
          </a:xfrm>
          <a:prstGeom prst="rect">
            <a:avLst/>
          </a:prstGeom>
        </p:spPr>
        <p:txBody>
          <a:bodyPr/>
          <a:lstStyle/>
          <a:p>
            <a:pPr marL="0"/>
            <a:r>
              <a:t>Long Running Callouts</a:t>
            </a:r>
          </a:p>
          <a:p>
            <a:pPr marL="182562" lvl="1" indent="-182562">
              <a:spcBef>
                <a:spcPts val="500"/>
              </a:spcBef>
              <a:buClr>
                <a:srgbClr val="8D837B"/>
              </a:buClr>
              <a:buSzPts val="1800"/>
              <a:buFont typeface="Arial"/>
              <a:defRPr sz="1800">
                <a:solidFill>
                  <a:srgbClr val="8D837B"/>
                </a:solidFill>
              </a:defRPr>
            </a:pPr>
            <a:r>
              <a:t>Continuation class in Apex to make a long-running request to an external web service from an Aura component or a Lightning web component.</a:t>
            </a:r>
          </a:p>
          <a:p>
            <a:pPr marL="182562" lvl="1" indent="-182562">
              <a:spcBef>
                <a:spcPts val="500"/>
              </a:spcBef>
              <a:buClr>
                <a:srgbClr val="8D837B"/>
              </a:buClr>
              <a:buSzPts val="1800"/>
              <a:buFont typeface="Arial"/>
              <a:defRPr sz="1800">
                <a:solidFill>
                  <a:srgbClr val="8D837B"/>
                </a:solidFill>
              </a:defRPr>
            </a:pPr>
            <a:r>
              <a:t>Process the response in a callback method.</a:t>
            </a:r>
          </a:p>
          <a:p>
            <a:pPr marL="182562" lvl="1" indent="-182562">
              <a:spcBef>
                <a:spcPts val="500"/>
              </a:spcBef>
              <a:buClr>
                <a:srgbClr val="8D837B"/>
              </a:buClr>
              <a:buSzPts val="1800"/>
              <a:buFont typeface="Arial"/>
              <a:defRPr sz="1800">
                <a:solidFill>
                  <a:srgbClr val="8D837B"/>
                </a:solidFill>
              </a:defRPr>
            </a:pPr>
            <a:r>
              <a:t>Doesn’t count toward the Apex limit of 10 synchronous requests that last longer than five seconds.</a:t>
            </a:r>
          </a:p>
          <a:p>
            <a:pPr marL="182562" lvl="1" indent="-182562">
              <a:spcBef>
                <a:spcPts val="500"/>
              </a:spcBef>
              <a:buClr>
                <a:srgbClr val="8D837B"/>
              </a:buClr>
              <a:buSzPts val="1800"/>
              <a:buFont typeface="Arial"/>
              <a:defRPr sz="1800">
                <a:solidFill>
                  <a:srgbClr val="8D837B"/>
                </a:solidFill>
              </a:defRPr>
            </a:pPr>
            <a:r>
              <a:t>Cannot do DML (insert/update/delete/merge/restore)</a:t>
            </a:r>
          </a:p>
          <a:p>
            <a:pPr marL="182562" lvl="1" indent="-182562">
              <a:spcBef>
                <a:spcPts val="500"/>
              </a:spcBef>
              <a:buClr>
                <a:srgbClr val="8D837B"/>
              </a:buClr>
              <a:buSzPts val="1800"/>
              <a:buFont typeface="Arial"/>
              <a:defRPr sz="1800">
                <a:solidFill>
                  <a:srgbClr val="8D837B"/>
                </a:solidFill>
              </a:defRPr>
            </a:pPr>
            <a:endParaRPr/>
          </a:p>
          <a:p>
            <a:pPr marL="0"/>
            <a:r>
              <a:t>Debug log increase</a:t>
            </a:r>
          </a:p>
          <a:p>
            <a:pPr marL="182562" lvl="1" indent="-182562">
              <a:spcBef>
                <a:spcPts val="500"/>
              </a:spcBef>
              <a:buClr>
                <a:srgbClr val="8D837B"/>
              </a:buClr>
              <a:buSzPts val="1800"/>
              <a:buFont typeface="Arial"/>
              <a:defRPr sz="1800">
                <a:solidFill>
                  <a:srgbClr val="8D837B"/>
                </a:solidFill>
              </a:defRPr>
            </a:pPr>
            <a:r>
              <a:t>Debug log size increased from 5MB to 20MB</a:t>
            </a:r>
          </a:p>
          <a:p>
            <a:pPr marL="182562" lvl="1" indent="-182562">
              <a:spcBef>
                <a:spcPts val="500"/>
              </a:spcBef>
              <a:buClr>
                <a:srgbClr val="8D837B"/>
              </a:buClr>
              <a:buSzPts val="1800"/>
              <a:buFont typeface="Arial"/>
              <a:defRPr sz="1800">
                <a:solidFill>
                  <a:srgbClr val="8D837B"/>
                </a:solidFill>
              </a:defRPr>
            </a:pPr>
            <a:r>
              <a:t>Debug log storage &amp; logs generated in 15 minute window increased from 250MB to 1000MB</a:t>
            </a:r>
          </a:p>
        </p:txBody>
      </p:sp>
      <p:pic>
        <p:nvPicPr>
          <p:cNvPr id="2151" name="Google Shape;1507;p129" descr="Google Shape;1507;p129"/>
          <p:cNvPicPr>
            <a:picLocks noChangeAspect="1"/>
          </p:cNvPicPr>
          <p:nvPr/>
        </p:nvPicPr>
        <p:blipFill>
          <a:blip r:embed="rId2">
            <a:extLst/>
          </a:blip>
          <a:stretch>
            <a:fillRect/>
          </a:stretch>
        </p:blipFill>
        <p:spPr>
          <a:xfrm flipH="1">
            <a:off x="10236810" y="3281286"/>
            <a:ext cx="1744111" cy="345768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3" name="Google Shape;1470;p125"/>
          <p:cNvSpPr txBox="1">
            <a:spLocks noGrp="1"/>
          </p:cNvSpPr>
          <p:nvPr>
            <p:ph type="title"/>
          </p:nvPr>
        </p:nvSpPr>
        <p:spPr>
          <a:xfrm>
            <a:off x="495299" y="144862"/>
            <a:ext cx="11046002" cy="990002"/>
          </a:xfrm>
          <a:prstGeom prst="rect">
            <a:avLst/>
          </a:prstGeom>
        </p:spPr>
        <p:txBody>
          <a:bodyPr/>
          <a:lstStyle/>
          <a:p>
            <a:r>
              <a:t>Development - Code</a:t>
            </a:r>
          </a:p>
        </p:txBody>
      </p:sp>
      <p:sp>
        <p:nvSpPr>
          <p:cNvPr id="2154" name="Google Shape;1471;p125"/>
          <p:cNvSpPr txBox="1">
            <a:spLocks noGrp="1"/>
          </p:cNvSpPr>
          <p:nvPr>
            <p:ph type="body" idx="1"/>
          </p:nvPr>
        </p:nvSpPr>
        <p:spPr>
          <a:xfrm>
            <a:off x="508025" y="1616290"/>
            <a:ext cx="11046002" cy="3779401"/>
          </a:xfrm>
          <a:prstGeom prst="rect">
            <a:avLst/>
          </a:prstGeom>
        </p:spPr>
        <p:txBody>
          <a:bodyPr/>
          <a:lstStyle/>
          <a:p>
            <a:pPr marL="0"/>
            <a:r>
              <a:t>Pretty Print</a:t>
            </a:r>
          </a:p>
          <a:p>
            <a:pPr marL="182562" lvl="1" indent="-182562">
              <a:spcBef>
                <a:spcPts val="500"/>
              </a:spcBef>
              <a:buClr>
                <a:srgbClr val="8D837B"/>
              </a:buClr>
              <a:buSzPts val="1800"/>
              <a:buFont typeface="Arial"/>
              <a:defRPr sz="1800">
                <a:solidFill>
                  <a:srgbClr val="8D837B"/>
                </a:solidFill>
              </a:defRPr>
            </a:pPr>
            <a:r>
              <a:t>Developer Console now supports Fix Code Formatting</a:t>
            </a:r>
          </a:p>
          <a:p>
            <a:pPr marL="182562" lvl="1" indent="-182562">
              <a:spcBef>
                <a:spcPts val="500"/>
              </a:spcBef>
              <a:buClr>
                <a:srgbClr val="8D837B"/>
              </a:buClr>
              <a:buSzPts val="1800"/>
              <a:buFont typeface="Arial"/>
              <a:defRPr sz="1800">
                <a:solidFill>
                  <a:srgbClr val="8D837B"/>
                </a:solidFill>
              </a:defRPr>
            </a:pPr>
            <a:r>
              <a:t>Only for lightning aura components</a:t>
            </a:r>
          </a:p>
          <a:p>
            <a:pPr marL="182562" lvl="1" indent="-182562">
              <a:spcBef>
                <a:spcPts val="500"/>
              </a:spcBef>
              <a:buClr>
                <a:srgbClr val="8D837B"/>
              </a:buClr>
              <a:buSzPts val="1800"/>
              <a:buFont typeface="Arial"/>
              <a:defRPr sz="1800">
                <a:solidFill>
                  <a:srgbClr val="8D837B"/>
                </a:solidFill>
              </a:defRPr>
            </a:pPr>
            <a:r>
              <a:t>Code formatting should now be the same between Dev Console and VSCode</a:t>
            </a:r>
          </a:p>
          <a:p>
            <a:pPr marL="182562" lvl="1" indent="-182562">
              <a:spcBef>
                <a:spcPts val="500"/>
              </a:spcBef>
              <a:buClr>
                <a:srgbClr val="8D837B"/>
              </a:buClr>
              <a:buSzPts val="1800"/>
              <a:buFont typeface="Arial"/>
              <a:defRPr sz="1800">
                <a:solidFill>
                  <a:srgbClr val="8D837B"/>
                </a:solidFill>
              </a:defRPr>
            </a:pPr>
            <a:r>
              <a:t>Dev Console supports Fix Indentation in the Edit menu to clean up your Apex indents</a:t>
            </a:r>
          </a:p>
          <a:p>
            <a:pPr marL="182562" lvl="1" indent="-182562">
              <a:spcBef>
                <a:spcPts val="500"/>
              </a:spcBef>
              <a:buClr>
                <a:srgbClr val="8D837B"/>
              </a:buClr>
              <a:buSzPts val="1800"/>
              <a:buFont typeface="Arial"/>
              <a:defRPr sz="1800">
                <a:solidFill>
                  <a:srgbClr val="8D837B"/>
                </a:solidFill>
              </a:defRPr>
            </a:pPr>
            <a:endParaRPr/>
          </a:p>
          <a:p>
            <a:pPr marL="0"/>
            <a:r>
              <a:t>International Date and Time Format (Pilot)</a:t>
            </a:r>
          </a:p>
          <a:p>
            <a:pPr marL="182562" lvl="1" indent="-182562">
              <a:spcBef>
                <a:spcPts val="500"/>
              </a:spcBef>
              <a:buClr>
                <a:srgbClr val="8D837B"/>
              </a:buClr>
              <a:buSzPts val="1800"/>
              <a:buFont typeface="Arial"/>
              <a:defRPr sz="1800">
                <a:solidFill>
                  <a:srgbClr val="8D837B"/>
                </a:solidFill>
              </a:defRPr>
            </a:pPr>
            <a:r>
              <a:t>Adopting the International Components for Unicode (ICU) date/time format</a:t>
            </a:r>
          </a:p>
          <a:p>
            <a:pPr marL="182562" lvl="1" indent="-182562">
              <a:spcBef>
                <a:spcPts val="500"/>
              </a:spcBef>
              <a:buClr>
                <a:srgbClr val="8D837B"/>
              </a:buClr>
              <a:buSzPts val="1800"/>
              <a:buFont typeface="Arial"/>
              <a:defRPr sz="1800">
                <a:solidFill>
                  <a:srgbClr val="8D837B"/>
                </a:solidFill>
              </a:defRPr>
            </a:pPr>
            <a:r>
              <a:t>Only in pilot - need to contact success manager / open case to request pilot access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4" name="Google Shape;1470;p125"/>
          <p:cNvSpPr txBox="1">
            <a:spLocks noGrp="1"/>
          </p:cNvSpPr>
          <p:nvPr>
            <p:ph type="title"/>
          </p:nvPr>
        </p:nvSpPr>
        <p:spPr>
          <a:xfrm>
            <a:off x="495299" y="144862"/>
            <a:ext cx="11046002" cy="990002"/>
          </a:xfrm>
          <a:prstGeom prst="rect">
            <a:avLst/>
          </a:prstGeom>
        </p:spPr>
        <p:txBody>
          <a:bodyPr/>
          <a:lstStyle/>
          <a:p>
            <a:r>
              <a:t>Events</a:t>
            </a:r>
          </a:p>
        </p:txBody>
      </p:sp>
      <p:sp>
        <p:nvSpPr>
          <p:cNvPr id="2065" name="Google Shape;1471;p125"/>
          <p:cNvSpPr txBox="1">
            <a:spLocks noGrp="1"/>
          </p:cNvSpPr>
          <p:nvPr>
            <p:ph type="body" sz="half" idx="1"/>
          </p:nvPr>
        </p:nvSpPr>
        <p:spPr>
          <a:xfrm>
            <a:off x="508025" y="1616290"/>
            <a:ext cx="5352929" cy="3779401"/>
          </a:xfrm>
          <a:prstGeom prst="rect">
            <a:avLst/>
          </a:prstGeom>
        </p:spPr>
        <p:txBody>
          <a:bodyPr/>
          <a:lstStyle/>
          <a:p>
            <a:pPr marL="0">
              <a:defRPr>
                <a:latin typeface="Salesforce Sans"/>
                <a:ea typeface="Salesforce Sans"/>
                <a:cs typeface="Salesforce Sans"/>
                <a:sym typeface="Salesforce Sans"/>
              </a:defRPr>
            </a:pPr>
            <a:r>
              <a:t>True North Dreamin - July 11-12</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Ottowa, Canada (3 hour drive)</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Admission: $113</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2"/>
              </a:rPr>
              <a:t>www.truenorthdreamin.com</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endParaRPr/>
          </a:p>
          <a:p>
            <a:pPr marL="0">
              <a:defRPr>
                <a:latin typeface="Salesforce Sans"/>
                <a:ea typeface="Salesforce Sans"/>
                <a:cs typeface="Salesforce Sans"/>
                <a:sym typeface="Salesforce Sans"/>
              </a:defRPr>
            </a:pPr>
            <a:r>
              <a:t>TrailheaDX Global Gathering - July 17</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Syracuse, NY</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Only TDX event in Upstate NY</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Special swag for attendees</a:t>
            </a:r>
          </a:p>
        </p:txBody>
      </p:sp>
      <p:sp>
        <p:nvSpPr>
          <p:cNvPr id="2066" name="Google Shape;1471;p125"/>
          <p:cNvSpPr txBox="1"/>
          <p:nvPr/>
        </p:nvSpPr>
        <p:spPr>
          <a:xfrm>
            <a:off x="5837393" y="1616290"/>
            <a:ext cx="5352929" cy="37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91424" tIns="91424" rIns="91424" bIns="91424">
            <a:normAutofit/>
          </a:bodyPr>
          <a:lstStyle/>
          <a:p>
            <a:pPr>
              <a:spcBef>
                <a:spcPts val="1100"/>
              </a:spcBef>
              <a:defRPr sz="2000">
                <a:solidFill>
                  <a:srgbClr val="59575C"/>
                </a:solidFill>
                <a:latin typeface="Salesforce Sans"/>
                <a:ea typeface="Salesforce Sans"/>
                <a:cs typeface="Salesforce Sans"/>
                <a:sym typeface="Salesforce Sans"/>
              </a:defRPr>
            </a:pPr>
            <a:r>
              <a:t>Northeast Dreamin - Sep 16-17</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Manchester, NH (5.5 hour drive)</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Admission: $99</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rPr u="sng">
                <a:solidFill>
                  <a:srgbClr val="3E6E84"/>
                </a:solidFill>
                <a:uFill>
                  <a:solidFill>
                    <a:srgbClr val="3E6E84"/>
                  </a:solidFill>
                </a:uFill>
                <a:hlinkClick r:id="rId3"/>
              </a:rPr>
              <a:t>northeastdreamin.com</a:t>
            </a:r>
          </a:p>
          <a:p>
            <a:pPr>
              <a:spcBef>
                <a:spcPts val="600"/>
              </a:spcBef>
              <a:defRPr sz="1800">
                <a:solidFill>
                  <a:srgbClr val="8D837B"/>
                </a:solidFill>
                <a:latin typeface="Salesforce Sans"/>
                <a:ea typeface="Salesforce Sans"/>
                <a:cs typeface="Salesforce Sans"/>
                <a:sym typeface="Salesforce Sans"/>
              </a:defRPr>
            </a:pPr>
            <a:endParaRPr/>
          </a:p>
          <a:p>
            <a:pPr>
              <a:spcBef>
                <a:spcPts val="1100"/>
              </a:spcBef>
              <a:defRPr sz="2000">
                <a:solidFill>
                  <a:srgbClr val="59575C"/>
                </a:solidFill>
                <a:latin typeface="Salesforce Sans"/>
                <a:ea typeface="Salesforce Sans"/>
                <a:cs typeface="Salesforce Sans"/>
                <a:sym typeface="Salesforce Sans"/>
              </a:defRPr>
            </a:pPr>
            <a:r>
              <a:t>Dreamforce - Nov 19-22</a:t>
            </a:r>
          </a:p>
          <a:p>
            <a:pPr marL="182563" lvl="1" indent="-182563">
              <a:spcBef>
                <a:spcPts val="600"/>
              </a:spcBef>
              <a:buClr>
                <a:srgbClr val="8D837B"/>
              </a:buClr>
              <a:buSzPct val="100000"/>
              <a:buFont typeface="Arial"/>
              <a:buChar char="•"/>
              <a:defRPr sz="1800">
                <a:solidFill>
                  <a:srgbClr val="8D837B"/>
                </a:solidFill>
                <a:latin typeface="Salesforce Sans"/>
                <a:ea typeface="Salesforce Sans"/>
                <a:cs typeface="Salesforce Sans"/>
                <a:sym typeface="Salesforce Sans"/>
              </a:defRPr>
            </a:pPr>
            <a:r>
              <a:t>San Francisco (42 hour drive)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6" name="Google Shape;1470;p125"/>
          <p:cNvSpPr txBox="1">
            <a:spLocks noGrp="1"/>
          </p:cNvSpPr>
          <p:nvPr>
            <p:ph type="title"/>
          </p:nvPr>
        </p:nvSpPr>
        <p:spPr>
          <a:xfrm>
            <a:off x="495299" y="144862"/>
            <a:ext cx="11046002" cy="990002"/>
          </a:xfrm>
          <a:prstGeom prst="rect">
            <a:avLst/>
          </a:prstGeom>
        </p:spPr>
        <p:txBody>
          <a:bodyPr/>
          <a:lstStyle/>
          <a:p>
            <a:r>
              <a:t>Development - Code</a:t>
            </a:r>
          </a:p>
        </p:txBody>
      </p:sp>
      <p:sp>
        <p:nvSpPr>
          <p:cNvPr id="2157" name="Google Shape;1471;p125"/>
          <p:cNvSpPr txBox="1">
            <a:spLocks noGrp="1"/>
          </p:cNvSpPr>
          <p:nvPr>
            <p:ph type="body" idx="1"/>
          </p:nvPr>
        </p:nvSpPr>
        <p:spPr>
          <a:xfrm>
            <a:off x="508025" y="1616290"/>
            <a:ext cx="11046002" cy="3779401"/>
          </a:xfrm>
          <a:prstGeom prst="rect">
            <a:avLst/>
          </a:prstGeom>
        </p:spPr>
        <p:txBody>
          <a:bodyPr/>
          <a:lstStyle/>
          <a:p>
            <a:pPr marL="0"/>
            <a:r>
              <a:t>Lightning Web Components Streaming Events</a:t>
            </a:r>
          </a:p>
          <a:p>
            <a:pPr marL="182562" lvl="1" indent="-182562">
              <a:spcBef>
                <a:spcPts val="500"/>
              </a:spcBef>
              <a:buClr>
                <a:srgbClr val="8D837B"/>
              </a:buClr>
              <a:buSzPts val="1800"/>
              <a:buFont typeface="Arial"/>
              <a:defRPr sz="1800">
                <a:solidFill>
                  <a:srgbClr val="8D837B"/>
                </a:solidFill>
              </a:defRPr>
            </a:pPr>
            <a:r>
              <a:t>LWC now supports subscribing to event streaming channels via import lightning/empApi module</a:t>
            </a:r>
          </a:p>
          <a:p>
            <a:pPr marL="182562" lvl="1" indent="-182562">
              <a:spcBef>
                <a:spcPts val="500"/>
              </a:spcBef>
              <a:buClr>
                <a:srgbClr val="8D837B"/>
              </a:buClr>
              <a:buSzPts val="1800"/>
              <a:buFont typeface="Arial"/>
              <a:defRPr sz="1800">
                <a:solidFill>
                  <a:srgbClr val="8D837B"/>
                </a:solidFill>
              </a:defRPr>
            </a:pPr>
            <a:r>
              <a:t>Receive platform, PushTopic, generic and Change Data Capture events</a:t>
            </a:r>
          </a:p>
          <a:p>
            <a:pPr marL="182562" lvl="1" indent="-182562">
              <a:spcBef>
                <a:spcPts val="500"/>
              </a:spcBef>
              <a:buClr>
                <a:srgbClr val="8D837B"/>
              </a:buClr>
              <a:buSzPts val="1800"/>
              <a:buFont typeface="Arial"/>
              <a:defRPr sz="1800">
                <a:solidFill>
                  <a:srgbClr val="8D837B"/>
                </a:solidFill>
              </a:defRPr>
            </a:pPr>
            <a:endParaRPr/>
          </a:p>
          <a:p>
            <a:pPr marL="0"/>
            <a:r>
              <a:t>Lightning Web Components in VisualForce</a:t>
            </a:r>
          </a:p>
          <a:p>
            <a:pPr marL="182562" lvl="1" indent="-182562">
              <a:spcBef>
                <a:spcPts val="500"/>
              </a:spcBef>
              <a:buClr>
                <a:srgbClr val="8D837B"/>
              </a:buClr>
              <a:buSzPts val="1800"/>
              <a:buFont typeface="Arial"/>
              <a:defRPr sz="1800">
                <a:solidFill>
                  <a:srgbClr val="8D837B"/>
                </a:solidFill>
              </a:defRPr>
            </a:pPr>
            <a:r>
              <a:t>Add LWCs to a Visualforce page</a:t>
            </a:r>
          </a:p>
          <a:p>
            <a:pPr marL="182562" lvl="1" indent="-182562">
              <a:spcBef>
                <a:spcPts val="500"/>
              </a:spcBef>
              <a:buClr>
                <a:srgbClr val="8D837B"/>
              </a:buClr>
              <a:buSzPts val="1800"/>
              <a:buFont typeface="Arial"/>
              <a:defRPr sz="1800">
                <a:solidFill>
                  <a:srgbClr val="8D837B"/>
                </a:solidFill>
              </a:defRPr>
            </a:pPr>
            <a:endParaRPr/>
          </a:p>
          <a:p>
            <a:pPr marL="0"/>
            <a:r>
              <a:t>Screen Size</a:t>
            </a:r>
          </a:p>
          <a:p>
            <a:pPr marL="182562" lvl="1" indent="-182562">
              <a:spcBef>
                <a:spcPts val="500"/>
              </a:spcBef>
              <a:buClr>
                <a:srgbClr val="8D837B"/>
              </a:buClr>
              <a:buSzPts val="1800"/>
              <a:buFont typeface="Arial"/>
              <a:defRPr sz="1800">
                <a:solidFill>
                  <a:srgbClr val="8D837B"/>
                </a:solidFill>
              </a:defRPr>
            </a:pPr>
            <a:r>
              <a:t>LWC and Aura now support Large (desktop) and Small (phone) form factors</a:t>
            </a:r>
          </a:p>
          <a:p>
            <a:pPr marL="182562" lvl="1" indent="-182562">
              <a:spcBef>
                <a:spcPts val="500"/>
              </a:spcBef>
              <a:buClr>
                <a:srgbClr val="8D837B"/>
              </a:buClr>
              <a:buSzPts val="1800"/>
              <a:buFont typeface="Arial"/>
              <a:defRPr sz="1800">
                <a:solidFill>
                  <a:srgbClr val="8D837B"/>
                </a:solidFill>
              </a:defRPr>
            </a:pPr>
            <a:r>
              <a:t>Allows for rendering a component only on the appropriate size screen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9" name="Google Shape;1470;p125"/>
          <p:cNvSpPr txBox="1">
            <a:spLocks noGrp="1"/>
          </p:cNvSpPr>
          <p:nvPr>
            <p:ph type="title"/>
          </p:nvPr>
        </p:nvSpPr>
        <p:spPr>
          <a:xfrm>
            <a:off x="495299" y="144862"/>
            <a:ext cx="11046002" cy="990002"/>
          </a:xfrm>
          <a:prstGeom prst="rect">
            <a:avLst/>
          </a:prstGeom>
        </p:spPr>
        <p:txBody>
          <a:bodyPr/>
          <a:lstStyle/>
          <a:p>
            <a:r>
              <a:t>Development - Code</a:t>
            </a:r>
          </a:p>
        </p:txBody>
      </p:sp>
      <p:sp>
        <p:nvSpPr>
          <p:cNvPr id="2160" name="Google Shape;1471;p125"/>
          <p:cNvSpPr txBox="1">
            <a:spLocks noGrp="1"/>
          </p:cNvSpPr>
          <p:nvPr>
            <p:ph type="body" sz="half" idx="1"/>
          </p:nvPr>
        </p:nvSpPr>
        <p:spPr>
          <a:xfrm>
            <a:off x="508025" y="1616290"/>
            <a:ext cx="5291805" cy="3779401"/>
          </a:xfrm>
          <a:prstGeom prst="rect">
            <a:avLst/>
          </a:prstGeom>
        </p:spPr>
        <p:txBody>
          <a:bodyPr/>
          <a:lstStyle/>
          <a:p>
            <a:pPr marL="0" defTabSz="804672">
              <a:spcBef>
                <a:spcPts val="900"/>
              </a:spcBef>
              <a:defRPr sz="1760"/>
            </a:pPr>
            <a:r>
              <a:t>Apex change event trigger</a:t>
            </a:r>
          </a:p>
          <a:p>
            <a:pPr marL="160654" lvl="1" indent="-160654" defTabSz="804672">
              <a:spcBef>
                <a:spcPts val="400"/>
              </a:spcBef>
              <a:buClr>
                <a:srgbClr val="8D837B"/>
              </a:buClr>
              <a:buSzPts val="1500"/>
              <a:buFont typeface="Arial"/>
              <a:defRPr sz="1584">
                <a:solidFill>
                  <a:srgbClr val="8D837B"/>
                </a:solidFill>
              </a:defRPr>
            </a:pPr>
            <a:r>
              <a:t>Change event triggers run asynchronously after database transaction completes</a:t>
            </a:r>
          </a:p>
          <a:p>
            <a:pPr marL="160654" lvl="1" indent="-160654" defTabSz="804672">
              <a:spcBef>
                <a:spcPts val="400"/>
              </a:spcBef>
              <a:buClr>
                <a:srgbClr val="8D837B"/>
              </a:buClr>
              <a:buSzPts val="1500"/>
              <a:buFont typeface="Arial"/>
              <a:defRPr sz="1584">
                <a:solidFill>
                  <a:srgbClr val="8D837B"/>
                </a:solidFill>
              </a:defRPr>
            </a:pPr>
            <a:r>
              <a:t>Perform business logic async in change event trigger and keep transaction based logic in object trigger</a:t>
            </a:r>
          </a:p>
          <a:p>
            <a:pPr marL="160654" lvl="1" indent="-160654" defTabSz="804672">
              <a:spcBef>
                <a:spcPts val="400"/>
              </a:spcBef>
              <a:buClr>
                <a:srgbClr val="8D837B"/>
              </a:buClr>
              <a:buSzPts val="1500"/>
              <a:buFont typeface="Arial"/>
              <a:defRPr sz="1584">
                <a:solidFill>
                  <a:srgbClr val="8D837B"/>
                </a:solidFill>
              </a:defRPr>
            </a:pPr>
            <a:r>
              <a:t>Reduce transaction processing time</a:t>
            </a:r>
          </a:p>
          <a:p>
            <a:pPr marL="160654" lvl="1" indent="-160654" defTabSz="804672">
              <a:spcBef>
                <a:spcPts val="400"/>
              </a:spcBef>
              <a:buClr>
                <a:srgbClr val="8D837B"/>
              </a:buClr>
              <a:buSzPts val="1500"/>
              <a:buFont typeface="Arial"/>
              <a:defRPr sz="1584">
                <a:solidFill>
                  <a:srgbClr val="8D837B"/>
                </a:solidFill>
              </a:defRPr>
            </a:pPr>
            <a:endParaRPr/>
          </a:p>
          <a:p>
            <a:pPr marL="0" defTabSz="804672">
              <a:spcBef>
                <a:spcPts val="900"/>
              </a:spcBef>
              <a:defRPr sz="1760"/>
            </a:pPr>
            <a:r>
              <a:t>Community URLs</a:t>
            </a:r>
          </a:p>
          <a:p>
            <a:pPr marL="160654" lvl="1" indent="-160654" defTabSz="804672">
              <a:spcBef>
                <a:spcPts val="400"/>
              </a:spcBef>
              <a:buClr>
                <a:srgbClr val="8D837B"/>
              </a:buClr>
              <a:buSzPts val="1500"/>
              <a:buFont typeface="Arial"/>
              <a:defRPr sz="1584">
                <a:solidFill>
                  <a:srgbClr val="8D837B"/>
                </a:solidFill>
              </a:defRPr>
            </a:pPr>
            <a:r>
              <a:t>Using nativateToURL will no longer behave inconsistently between LEX and Lightning Communities</a:t>
            </a:r>
          </a:p>
          <a:p>
            <a:pPr marL="160654" lvl="1" indent="-160654" defTabSz="804672">
              <a:spcBef>
                <a:spcPts val="400"/>
              </a:spcBef>
              <a:buClr>
                <a:srgbClr val="8D837B"/>
              </a:buClr>
              <a:buSzPts val="1500"/>
              <a:buFont typeface="Arial"/>
              <a:defRPr sz="1584">
                <a:solidFill>
                  <a:srgbClr val="8D837B"/>
                </a:solidFill>
              </a:defRPr>
            </a:pPr>
            <a:r>
              <a:t>$A.get("e.force:navigateToURL").setParams({ url: "#123" }).fire();</a:t>
            </a:r>
          </a:p>
        </p:txBody>
      </p:sp>
      <p:sp>
        <p:nvSpPr>
          <p:cNvPr id="2161" name="trigger MyAccountChangeTrigger on AccountChangeEvent (after insert) {…"/>
          <p:cNvSpPr txBox="1"/>
          <p:nvPr/>
        </p:nvSpPr>
        <p:spPr>
          <a:xfrm>
            <a:off x="6048824" y="1578499"/>
            <a:ext cx="5797539" cy="3854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p>
            <a:r>
              <a:t>trigger MyAccountChangeTrigger on AccountChangeEvent (after insert) {</a:t>
            </a:r>
          </a:p>
          <a:p>
            <a:r>
              <a:t>   for (AccountChangeEvent event : Trigger.New) {</a:t>
            </a:r>
          </a:p>
          <a:p>
            <a:r>
              <a:t>      // Process event messages</a:t>
            </a:r>
          </a:p>
          <a:p>
            <a:r>
              <a:t>   }</a:t>
            </a:r>
          </a:p>
          <a:p>
            <a:r>
              <a:t>}</a:t>
            </a:r>
          </a:p>
          <a:p>
            <a:endParaRPr/>
          </a:p>
          <a:p>
            <a:r>
              <a:t>@isTest static void testChangeEventTrigger() {</a:t>
            </a:r>
          </a:p>
          <a:p>
            <a:r>
              <a:t>    // Enable all Change Data Capture entities for notifications.</a:t>
            </a:r>
          </a:p>
          <a:p>
            <a:r>
              <a:t>    Test.enableChangeDataCapture();</a:t>
            </a:r>
          </a:p>
          <a:p>
            <a:r>
              <a:t>    </a:t>
            </a:r>
          </a:p>
          <a:p>
            <a:r>
              <a:t>    // Insert one or more test records</a:t>
            </a:r>
          </a:p>
          <a:p>
            <a:r>
              <a:t>    // ...</a:t>
            </a:r>
          </a:p>
          <a:p>
            <a:r>
              <a:t>    </a:t>
            </a:r>
          </a:p>
          <a:p>
            <a:r>
              <a:t>    // Deliver test change events</a:t>
            </a:r>
          </a:p>
          <a:p>
            <a:r>
              <a:t>    Test.getEventBus().deliver();</a:t>
            </a:r>
          </a:p>
          <a:p>
            <a:r>
              <a:t>    </a:t>
            </a:r>
          </a:p>
          <a:p>
            <a:r>
              <a:t>    // Verify the change event trigger’s execution</a:t>
            </a:r>
          </a:p>
          <a:p>
            <a:r>
              <a:t>    // ...</a:t>
            </a:r>
          </a:p>
          <a:p>
            <a: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3" name="Google Shape;1470;p125"/>
          <p:cNvSpPr txBox="1">
            <a:spLocks noGrp="1"/>
          </p:cNvSpPr>
          <p:nvPr>
            <p:ph type="title"/>
          </p:nvPr>
        </p:nvSpPr>
        <p:spPr>
          <a:xfrm>
            <a:off x="495299" y="144862"/>
            <a:ext cx="11046002" cy="990002"/>
          </a:xfrm>
          <a:prstGeom prst="rect">
            <a:avLst/>
          </a:prstGeom>
        </p:spPr>
        <p:txBody>
          <a:bodyPr/>
          <a:lstStyle/>
          <a:p>
            <a:r>
              <a:t>Release Plan</a:t>
            </a:r>
          </a:p>
        </p:txBody>
      </p:sp>
      <p:sp>
        <p:nvSpPr>
          <p:cNvPr id="2164" name="Google Shape;1471;p125"/>
          <p:cNvSpPr txBox="1">
            <a:spLocks noGrp="1"/>
          </p:cNvSpPr>
          <p:nvPr>
            <p:ph type="body" idx="1"/>
          </p:nvPr>
        </p:nvSpPr>
        <p:spPr>
          <a:xfrm>
            <a:off x="508025" y="1616290"/>
            <a:ext cx="11046002" cy="3779401"/>
          </a:xfrm>
          <a:prstGeom prst="rect">
            <a:avLst/>
          </a:prstGeom>
        </p:spPr>
        <p:txBody>
          <a:bodyPr/>
          <a:lstStyle/>
          <a:p>
            <a:pPr marL="0"/>
            <a:r>
              <a:t>Sandbox previews already upgraded</a:t>
            </a:r>
          </a:p>
          <a:p>
            <a:pPr marL="0"/>
            <a:endParaRPr/>
          </a:p>
          <a:p>
            <a:pPr marL="0"/>
            <a:r>
              <a:t>Production upgrade planned for June 8 and June 15</a:t>
            </a:r>
          </a:p>
          <a:p>
            <a:pPr marL="0"/>
            <a:endParaRPr/>
          </a:p>
          <a:p>
            <a:pPr marL="0"/>
            <a:r>
              <a:t>Verify your instance dates at </a:t>
            </a:r>
            <a:r>
              <a:rPr u="sng">
                <a:solidFill>
                  <a:srgbClr val="001871"/>
                </a:solidFill>
                <a:uFill>
                  <a:solidFill>
                    <a:srgbClr val="001871"/>
                  </a:solidFill>
                </a:uFill>
                <a:hlinkClick r:id="rId2"/>
              </a:rPr>
              <a:t>https://status.salesforce.com/products/all/maintenances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66"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167" name="Google Shape;1484;p127"/>
          <p:cNvSpPr txBox="1">
            <a:spLocks noGrp="1"/>
          </p:cNvSpPr>
          <p:nvPr>
            <p:ph type="body" sz="half" idx="1"/>
          </p:nvPr>
        </p:nvSpPr>
        <p:spPr>
          <a:xfrm>
            <a:off x="506081" y="1616289"/>
            <a:ext cx="11046002" cy="2289601"/>
          </a:xfrm>
          <a:prstGeom prst="rect">
            <a:avLst/>
          </a:prstGeom>
        </p:spPr>
        <p:txBody>
          <a:bodyPr/>
          <a:lstStyle/>
          <a:p>
            <a:pPr marL="0" defTabSz="868680">
              <a:spcBef>
                <a:spcPts val="1000"/>
              </a:spcBef>
              <a:defRPr sz="3040">
                <a:latin typeface="Salesforce Sans"/>
                <a:ea typeface="Salesforce Sans"/>
                <a:cs typeface="Salesforce Sans"/>
                <a:sym typeface="Salesforce Sans"/>
              </a:defRPr>
            </a:pPr>
            <a:r>
              <a:t>Next: Wed, June 26, 4:00-5:30p, Tech Garden</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Topic: Einstein Analytics</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r>
              <a:t>Registration open today</a:t>
            </a:r>
          </a:p>
          <a:p>
            <a:pPr marL="520303" lvl="3" indent="-173434" defTabSz="868680">
              <a:spcBef>
                <a:spcPts val="500"/>
              </a:spcBef>
              <a:buClr>
                <a:srgbClr val="8D837B"/>
              </a:buClr>
              <a:buSzPct val="100000"/>
              <a:buFont typeface="Arial"/>
              <a:defRPr sz="1900">
                <a:solidFill>
                  <a:srgbClr val="8D837B"/>
                </a:solidFill>
                <a:latin typeface="Salesforce Sans"/>
                <a:ea typeface="Salesforce Sans"/>
                <a:cs typeface="Salesforce Sans"/>
                <a:sym typeface="Salesforce Sans"/>
              </a:defRPr>
            </a:pPr>
            <a:endParaRPr/>
          </a:p>
          <a:p>
            <a:pPr marL="0" defTabSz="868680">
              <a:spcBef>
                <a:spcPts val="1000"/>
              </a:spcBef>
              <a:defRPr sz="3040">
                <a:latin typeface="Salesforce Sans"/>
                <a:ea typeface="Salesforce Sans"/>
                <a:cs typeface="Salesforce Sans"/>
                <a:sym typeface="Salesforce Sans"/>
              </a:defRPr>
            </a:pPr>
            <a:r>
              <a:t>Future: 7/17, 8/21, 9/25</a:t>
            </a:r>
          </a:p>
        </p:txBody>
      </p:sp>
      <p:sp>
        <p:nvSpPr>
          <p:cNvPr id="2168" name="Google Shape;1486;p127"/>
          <p:cNvSpPr txBox="1">
            <a:spLocks noGrp="1"/>
          </p:cNvSpPr>
          <p:nvPr>
            <p:ph type="title"/>
          </p:nvPr>
        </p:nvSpPr>
        <p:spPr>
          <a:xfrm>
            <a:off x="495299" y="139702"/>
            <a:ext cx="11046002" cy="990002"/>
          </a:xfrm>
          <a:prstGeom prst="rect">
            <a:avLst/>
          </a:prstGeom>
        </p:spPr>
        <p:txBody>
          <a:bodyPr/>
          <a:lstStyle/>
          <a:p>
            <a:r>
              <a:t>Thank You For Coming!</a:t>
            </a:r>
          </a:p>
        </p:txBody>
      </p:sp>
      <p:pic>
        <p:nvPicPr>
          <p:cNvPr id="2169"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170"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4000">
        <p:dissolve/>
      </p:transition>
    </mc:Choice>
    <mc:Fallback>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 name="Google Shape;1470;p125"/>
          <p:cNvSpPr txBox="1">
            <a:spLocks noGrp="1"/>
          </p:cNvSpPr>
          <p:nvPr>
            <p:ph type="title"/>
          </p:nvPr>
        </p:nvSpPr>
        <p:spPr>
          <a:xfrm>
            <a:off x="495299" y="144862"/>
            <a:ext cx="11046002" cy="990002"/>
          </a:xfrm>
          <a:prstGeom prst="rect">
            <a:avLst/>
          </a:prstGeom>
        </p:spPr>
        <p:txBody>
          <a:bodyPr/>
          <a:lstStyle/>
          <a:p>
            <a:r>
              <a:t>Summer 19</a:t>
            </a:r>
          </a:p>
        </p:txBody>
      </p:sp>
      <p:sp>
        <p:nvSpPr>
          <p:cNvPr id="2069" name="Google Shape;1471;p125"/>
          <p:cNvSpPr txBox="1">
            <a:spLocks noGrp="1"/>
          </p:cNvSpPr>
          <p:nvPr>
            <p:ph type="body" idx="1"/>
          </p:nvPr>
        </p:nvSpPr>
        <p:spPr>
          <a:xfrm>
            <a:off x="508025" y="1363724"/>
            <a:ext cx="11046002" cy="4031967"/>
          </a:xfrm>
          <a:prstGeom prst="rect">
            <a:avLst/>
          </a:prstGeom>
        </p:spPr>
        <p:txBody>
          <a:bodyPr>
            <a:normAutofit fontScale="92500" lnSpcReduction="20000"/>
          </a:bodyPr>
          <a:lstStyle/>
          <a:p>
            <a:pPr marL="0" defTabSz="333756">
              <a:lnSpc>
                <a:spcPct val="120000"/>
              </a:lnSpc>
              <a:spcBef>
                <a:spcPts val="800"/>
              </a:spcBef>
              <a:defRPr sz="1168">
                <a:solidFill>
                  <a:srgbClr val="C55A11"/>
                </a:solidFill>
              </a:defRPr>
            </a:pPr>
            <a:r>
              <a:rPr dirty="0"/>
              <a:t>This presentation has not been created by Salesforce, Inc but is based on forward looking statements.</a:t>
            </a:r>
          </a:p>
          <a:p>
            <a:pPr marL="0" defTabSz="333756">
              <a:lnSpc>
                <a:spcPct val="120000"/>
              </a:lnSpc>
              <a:spcBef>
                <a:spcPts val="800"/>
              </a:spcBef>
              <a:defRPr sz="1168">
                <a:solidFill>
                  <a:srgbClr val="C55A11"/>
                </a:solidFill>
              </a:defRPr>
            </a:pPr>
            <a:endParaRPr dirty="0"/>
          </a:p>
          <a:p>
            <a:pPr marL="0" defTabSz="333756">
              <a:lnSpc>
                <a:spcPct val="120000"/>
              </a:lnSpc>
              <a:spcBef>
                <a:spcPts val="800"/>
              </a:spcBef>
              <a:defRPr sz="1168">
                <a:solidFill>
                  <a:srgbClr val="C55A11"/>
                </a:solidFill>
              </a:defRPr>
            </a:pPr>
            <a:r>
              <a:rPr dirty="0"/>
              <a:t>Statement under the Private Securities Litigation Reform Act of 1995: </a:t>
            </a:r>
            <a:endParaRPr sz="876" dirty="0">
              <a:solidFill>
                <a:srgbClr val="000000"/>
              </a:solidFill>
              <a:latin typeface="Times"/>
              <a:ea typeface="Times"/>
              <a:cs typeface="Times"/>
              <a:sym typeface="Times"/>
            </a:endParaRPr>
          </a:p>
          <a:p>
            <a:pPr marL="0" defTabSz="333756">
              <a:lnSpc>
                <a:spcPct val="120000"/>
              </a:lnSpc>
              <a:spcBef>
                <a:spcPts val="800"/>
              </a:spcBef>
              <a:defRPr sz="1168">
                <a:solidFill>
                  <a:srgbClr val="C55A11"/>
                </a:solidFill>
              </a:defRPr>
            </a:pPr>
            <a:r>
              <a:rPr dirty="0"/>
              <a:t>This presentation may contain forward-looking statements that involve risks, uncertainties, and assumptions. If any such uncertainties materialize or if any of the assumptions proves incorrect, the results of salesforce.com, inc.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 </a:t>
            </a:r>
            <a:endParaRPr sz="876" dirty="0">
              <a:solidFill>
                <a:srgbClr val="000000"/>
              </a:solidFill>
              <a:latin typeface="Times"/>
              <a:ea typeface="Times"/>
              <a:cs typeface="Times"/>
              <a:sym typeface="Times"/>
            </a:endParaRPr>
          </a:p>
          <a:p>
            <a:pPr marL="0" defTabSz="333756">
              <a:lnSpc>
                <a:spcPct val="120000"/>
              </a:lnSpc>
              <a:spcBef>
                <a:spcPts val="800"/>
              </a:spcBef>
              <a:defRPr sz="1168">
                <a:solidFill>
                  <a:srgbClr val="C55A11"/>
                </a:solidFill>
              </a:defRPr>
            </a:pPr>
            <a:r>
              <a:rPr dirty="0"/>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non-salesforce.com products, and utilization and selling to larger enterprise customers. Further information on potential factors that could affect the financial results of salesforce.com, inc.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 </a:t>
            </a:r>
            <a:endParaRPr sz="876" dirty="0">
              <a:solidFill>
                <a:srgbClr val="000000"/>
              </a:solidFill>
              <a:latin typeface="Times"/>
              <a:ea typeface="Times"/>
              <a:cs typeface="Times"/>
              <a:sym typeface="Times"/>
            </a:endParaRPr>
          </a:p>
          <a:p>
            <a:pPr marL="0" defTabSz="333756">
              <a:lnSpc>
                <a:spcPct val="120000"/>
              </a:lnSpc>
              <a:spcBef>
                <a:spcPts val="800"/>
              </a:spcBef>
              <a:defRPr sz="1168">
                <a:solidFill>
                  <a:srgbClr val="C55A11"/>
                </a:solidFill>
              </a:defRPr>
            </a:pPr>
            <a:r>
              <a:rPr dirty="0"/>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Salesforce.com, inc. assumes no obligation and does not intend to update these forward-looking statements.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1" name="Google Shape;1470;p125"/>
          <p:cNvSpPr txBox="1">
            <a:spLocks noGrp="1"/>
          </p:cNvSpPr>
          <p:nvPr>
            <p:ph type="title"/>
          </p:nvPr>
        </p:nvSpPr>
        <p:spPr>
          <a:xfrm>
            <a:off x="495299" y="144862"/>
            <a:ext cx="11046002" cy="990002"/>
          </a:xfrm>
          <a:prstGeom prst="rect">
            <a:avLst/>
          </a:prstGeom>
        </p:spPr>
        <p:txBody>
          <a:bodyPr/>
          <a:lstStyle/>
          <a:p>
            <a:r>
              <a:t>Summer 19</a:t>
            </a:r>
          </a:p>
        </p:txBody>
      </p:sp>
      <p:sp>
        <p:nvSpPr>
          <p:cNvPr id="2072" name="Google Shape;1471;p125"/>
          <p:cNvSpPr txBox="1">
            <a:spLocks noGrp="1"/>
          </p:cNvSpPr>
          <p:nvPr>
            <p:ph type="body" sz="quarter" idx="1"/>
          </p:nvPr>
        </p:nvSpPr>
        <p:spPr>
          <a:xfrm>
            <a:off x="7253423" y="1895185"/>
            <a:ext cx="4317970" cy="3102440"/>
          </a:xfrm>
          <a:prstGeom prst="rect">
            <a:avLst/>
          </a:prstGeom>
        </p:spPr>
        <p:txBody>
          <a:bodyPr>
            <a:normAutofit lnSpcReduction="10000"/>
          </a:bodyPr>
          <a:lstStyle/>
          <a:p>
            <a:pPr marL="0" algn="ctr"/>
            <a:r>
              <a:t>Sunsets</a:t>
            </a:r>
          </a:p>
          <a:p>
            <a:pPr marL="0" algn="ctr"/>
            <a:r>
              <a:t>Permission Changes</a:t>
            </a:r>
          </a:p>
          <a:p>
            <a:pPr marL="0" algn="ctr"/>
            <a:r>
              <a:t>Lightning Conversion</a:t>
            </a:r>
          </a:p>
          <a:p>
            <a:pPr marL="0" algn="ctr"/>
            <a:r>
              <a:t>UI and New Features</a:t>
            </a:r>
          </a:p>
          <a:p>
            <a:pPr marL="0" algn="ctr"/>
            <a:r>
              <a:t>Declarative Development</a:t>
            </a:r>
          </a:p>
          <a:p>
            <a:pPr marL="0" algn="ctr"/>
            <a:r>
              <a:t>Code Development</a:t>
            </a:r>
          </a:p>
          <a:p>
            <a:pPr marL="0" algn="ctr"/>
            <a:r>
              <a:t>Release Schedule</a:t>
            </a:r>
          </a:p>
        </p:txBody>
      </p:sp>
      <p:pic>
        <p:nvPicPr>
          <p:cNvPr id="2073" name="Image" descr="Image"/>
          <p:cNvPicPr>
            <a:picLocks noChangeAspect="1"/>
          </p:cNvPicPr>
          <p:nvPr/>
        </p:nvPicPr>
        <p:blipFill>
          <a:blip r:embed="rId2">
            <a:extLst/>
          </a:blip>
          <a:srcRect l="14175" t="754" r="19635"/>
          <a:stretch>
            <a:fillRect/>
          </a:stretch>
        </p:blipFill>
        <p:spPr>
          <a:xfrm>
            <a:off x="1030860" y="1526768"/>
            <a:ext cx="6332736" cy="5336418"/>
          </a:xfrm>
          <a:custGeom>
            <a:avLst/>
            <a:gdLst/>
            <a:ahLst/>
            <a:cxnLst>
              <a:cxn ang="0">
                <a:pos x="wd2" y="hd2"/>
              </a:cxn>
              <a:cxn ang="5400000">
                <a:pos x="wd2" y="hd2"/>
              </a:cxn>
              <a:cxn ang="10800000">
                <a:pos x="wd2" y="hd2"/>
              </a:cxn>
              <a:cxn ang="16200000">
                <a:pos x="wd2" y="hd2"/>
              </a:cxn>
            </a:cxnLst>
            <a:rect l="0" t="0" r="r" b="b"/>
            <a:pathLst>
              <a:path w="21548" h="21591" extrusionOk="0">
                <a:moveTo>
                  <a:pt x="5996" y="2"/>
                </a:moveTo>
                <a:cubicBezTo>
                  <a:pt x="5922" y="13"/>
                  <a:pt x="5852" y="60"/>
                  <a:pt x="5831" y="139"/>
                </a:cubicBezTo>
                <a:cubicBezTo>
                  <a:pt x="5712" y="582"/>
                  <a:pt x="5035" y="1857"/>
                  <a:pt x="4918" y="1857"/>
                </a:cubicBezTo>
                <a:cubicBezTo>
                  <a:pt x="4882" y="1857"/>
                  <a:pt x="4852" y="1940"/>
                  <a:pt x="4851" y="2040"/>
                </a:cubicBezTo>
                <a:cubicBezTo>
                  <a:pt x="4849" y="2262"/>
                  <a:pt x="4504" y="2818"/>
                  <a:pt x="4292" y="2944"/>
                </a:cubicBezTo>
                <a:cubicBezTo>
                  <a:pt x="4207" y="2994"/>
                  <a:pt x="4138" y="3085"/>
                  <a:pt x="4138" y="3146"/>
                </a:cubicBezTo>
                <a:cubicBezTo>
                  <a:pt x="4138" y="3207"/>
                  <a:pt x="4076" y="3285"/>
                  <a:pt x="4002" y="3319"/>
                </a:cubicBezTo>
                <a:cubicBezTo>
                  <a:pt x="3927" y="3354"/>
                  <a:pt x="3892" y="3385"/>
                  <a:pt x="3925" y="3389"/>
                </a:cubicBezTo>
                <a:cubicBezTo>
                  <a:pt x="4035" y="3399"/>
                  <a:pt x="3814" y="3636"/>
                  <a:pt x="3694" y="3636"/>
                </a:cubicBezTo>
                <a:cubicBezTo>
                  <a:pt x="3628" y="3636"/>
                  <a:pt x="3525" y="3727"/>
                  <a:pt x="3464" y="3837"/>
                </a:cubicBezTo>
                <a:cubicBezTo>
                  <a:pt x="3390" y="3970"/>
                  <a:pt x="3316" y="4019"/>
                  <a:pt x="3240" y="3984"/>
                </a:cubicBezTo>
                <a:cubicBezTo>
                  <a:pt x="3167" y="3951"/>
                  <a:pt x="3144" y="3965"/>
                  <a:pt x="3174" y="4021"/>
                </a:cubicBezTo>
                <a:cubicBezTo>
                  <a:pt x="3199" y="4070"/>
                  <a:pt x="3120" y="4193"/>
                  <a:pt x="2997" y="4297"/>
                </a:cubicBezTo>
                <a:cubicBezTo>
                  <a:pt x="2700" y="4548"/>
                  <a:pt x="2511" y="4810"/>
                  <a:pt x="2293" y="5282"/>
                </a:cubicBezTo>
                <a:cubicBezTo>
                  <a:pt x="2075" y="5754"/>
                  <a:pt x="2090" y="6205"/>
                  <a:pt x="2340" y="6683"/>
                </a:cubicBezTo>
                <a:cubicBezTo>
                  <a:pt x="2429" y="6854"/>
                  <a:pt x="2495" y="7019"/>
                  <a:pt x="2486" y="7051"/>
                </a:cubicBezTo>
                <a:cubicBezTo>
                  <a:pt x="2477" y="7084"/>
                  <a:pt x="2556" y="7164"/>
                  <a:pt x="2662" y="7229"/>
                </a:cubicBezTo>
                <a:cubicBezTo>
                  <a:pt x="2801" y="7315"/>
                  <a:pt x="2850" y="7400"/>
                  <a:pt x="2837" y="7535"/>
                </a:cubicBezTo>
                <a:cubicBezTo>
                  <a:pt x="2828" y="7637"/>
                  <a:pt x="2815" y="7721"/>
                  <a:pt x="2809" y="7721"/>
                </a:cubicBezTo>
                <a:cubicBezTo>
                  <a:pt x="2803" y="7721"/>
                  <a:pt x="2785" y="7939"/>
                  <a:pt x="2769" y="8206"/>
                </a:cubicBezTo>
                <a:cubicBezTo>
                  <a:pt x="2750" y="8510"/>
                  <a:pt x="2700" y="8725"/>
                  <a:pt x="2636" y="8782"/>
                </a:cubicBezTo>
                <a:cubicBezTo>
                  <a:pt x="2578" y="8834"/>
                  <a:pt x="2553" y="8930"/>
                  <a:pt x="2577" y="9005"/>
                </a:cubicBezTo>
                <a:cubicBezTo>
                  <a:pt x="2600" y="9078"/>
                  <a:pt x="2571" y="9227"/>
                  <a:pt x="2511" y="9336"/>
                </a:cubicBezTo>
                <a:cubicBezTo>
                  <a:pt x="2450" y="9445"/>
                  <a:pt x="2400" y="9642"/>
                  <a:pt x="2400" y="9774"/>
                </a:cubicBezTo>
                <a:cubicBezTo>
                  <a:pt x="2400" y="9907"/>
                  <a:pt x="2371" y="10036"/>
                  <a:pt x="2336" y="10062"/>
                </a:cubicBezTo>
                <a:cubicBezTo>
                  <a:pt x="2264" y="10115"/>
                  <a:pt x="2287" y="11615"/>
                  <a:pt x="2366" y="12047"/>
                </a:cubicBezTo>
                <a:cubicBezTo>
                  <a:pt x="2395" y="12202"/>
                  <a:pt x="2448" y="12375"/>
                  <a:pt x="2484" y="12429"/>
                </a:cubicBezTo>
                <a:cubicBezTo>
                  <a:pt x="2565" y="12551"/>
                  <a:pt x="2491" y="12976"/>
                  <a:pt x="2367" y="13098"/>
                </a:cubicBezTo>
                <a:cubicBezTo>
                  <a:pt x="2298" y="13166"/>
                  <a:pt x="2238" y="13161"/>
                  <a:pt x="2130" y="13082"/>
                </a:cubicBezTo>
                <a:cubicBezTo>
                  <a:pt x="2005" y="12991"/>
                  <a:pt x="1975" y="12997"/>
                  <a:pt x="1916" y="13119"/>
                </a:cubicBezTo>
                <a:cubicBezTo>
                  <a:pt x="1875" y="13205"/>
                  <a:pt x="1768" y="13261"/>
                  <a:pt x="1644" y="13261"/>
                </a:cubicBezTo>
                <a:cubicBezTo>
                  <a:pt x="1531" y="13261"/>
                  <a:pt x="1379" y="13298"/>
                  <a:pt x="1306" y="13344"/>
                </a:cubicBezTo>
                <a:cubicBezTo>
                  <a:pt x="1183" y="13422"/>
                  <a:pt x="1181" y="13445"/>
                  <a:pt x="1276" y="13664"/>
                </a:cubicBezTo>
                <a:cubicBezTo>
                  <a:pt x="1333" y="13793"/>
                  <a:pt x="1485" y="13996"/>
                  <a:pt x="1617" y="14115"/>
                </a:cubicBezTo>
                <a:cubicBezTo>
                  <a:pt x="1748" y="14234"/>
                  <a:pt x="1856" y="14358"/>
                  <a:pt x="1856" y="14391"/>
                </a:cubicBezTo>
                <a:cubicBezTo>
                  <a:pt x="1856" y="14424"/>
                  <a:pt x="1730" y="14620"/>
                  <a:pt x="1577" y="14826"/>
                </a:cubicBezTo>
                <a:cubicBezTo>
                  <a:pt x="1317" y="15178"/>
                  <a:pt x="1283" y="15198"/>
                  <a:pt x="1041" y="15152"/>
                </a:cubicBezTo>
                <a:cubicBezTo>
                  <a:pt x="682" y="15084"/>
                  <a:pt x="625" y="15239"/>
                  <a:pt x="906" y="15518"/>
                </a:cubicBezTo>
                <a:cubicBezTo>
                  <a:pt x="1179" y="15789"/>
                  <a:pt x="1147" y="16010"/>
                  <a:pt x="836" y="16010"/>
                </a:cubicBezTo>
                <a:cubicBezTo>
                  <a:pt x="723" y="16010"/>
                  <a:pt x="629" y="16046"/>
                  <a:pt x="629" y="16090"/>
                </a:cubicBezTo>
                <a:cubicBezTo>
                  <a:pt x="629" y="16214"/>
                  <a:pt x="943" y="16275"/>
                  <a:pt x="1093" y="16180"/>
                </a:cubicBezTo>
                <a:cubicBezTo>
                  <a:pt x="1197" y="16113"/>
                  <a:pt x="1248" y="16123"/>
                  <a:pt x="1318" y="16223"/>
                </a:cubicBezTo>
                <a:cubicBezTo>
                  <a:pt x="1394" y="16332"/>
                  <a:pt x="1388" y="16372"/>
                  <a:pt x="1275" y="16486"/>
                </a:cubicBezTo>
                <a:cubicBezTo>
                  <a:pt x="1079" y="16684"/>
                  <a:pt x="833" y="17117"/>
                  <a:pt x="833" y="17265"/>
                </a:cubicBezTo>
                <a:cubicBezTo>
                  <a:pt x="833" y="17336"/>
                  <a:pt x="742" y="17431"/>
                  <a:pt x="629" y="17477"/>
                </a:cubicBezTo>
                <a:cubicBezTo>
                  <a:pt x="517" y="17524"/>
                  <a:pt x="442" y="17596"/>
                  <a:pt x="463" y="17636"/>
                </a:cubicBezTo>
                <a:cubicBezTo>
                  <a:pt x="524" y="17752"/>
                  <a:pt x="779" y="17720"/>
                  <a:pt x="909" y="17580"/>
                </a:cubicBezTo>
                <a:cubicBezTo>
                  <a:pt x="1018" y="17462"/>
                  <a:pt x="1054" y="17467"/>
                  <a:pt x="1348" y="17641"/>
                </a:cubicBezTo>
                <a:cubicBezTo>
                  <a:pt x="1714" y="17858"/>
                  <a:pt x="1740" y="17964"/>
                  <a:pt x="1448" y="18054"/>
                </a:cubicBezTo>
                <a:cubicBezTo>
                  <a:pt x="1166" y="18140"/>
                  <a:pt x="1172" y="18363"/>
                  <a:pt x="1456" y="18336"/>
                </a:cubicBezTo>
                <a:cubicBezTo>
                  <a:pt x="1704" y="18312"/>
                  <a:pt x="1813" y="18503"/>
                  <a:pt x="1591" y="18572"/>
                </a:cubicBezTo>
                <a:cubicBezTo>
                  <a:pt x="1407" y="18629"/>
                  <a:pt x="1406" y="18729"/>
                  <a:pt x="1590" y="18786"/>
                </a:cubicBezTo>
                <a:cubicBezTo>
                  <a:pt x="1765" y="18840"/>
                  <a:pt x="1704" y="18983"/>
                  <a:pt x="1457" y="19094"/>
                </a:cubicBezTo>
                <a:cubicBezTo>
                  <a:pt x="1293" y="19168"/>
                  <a:pt x="1288" y="19182"/>
                  <a:pt x="1399" y="19256"/>
                </a:cubicBezTo>
                <a:cubicBezTo>
                  <a:pt x="1487" y="19315"/>
                  <a:pt x="1565" y="19307"/>
                  <a:pt x="1672" y="19224"/>
                </a:cubicBezTo>
                <a:cubicBezTo>
                  <a:pt x="1803" y="19124"/>
                  <a:pt x="1853" y="19126"/>
                  <a:pt x="2074" y="19243"/>
                </a:cubicBezTo>
                <a:cubicBezTo>
                  <a:pt x="2367" y="19398"/>
                  <a:pt x="2616" y="19643"/>
                  <a:pt x="2570" y="19732"/>
                </a:cubicBezTo>
                <a:cubicBezTo>
                  <a:pt x="2553" y="19765"/>
                  <a:pt x="2430" y="19816"/>
                  <a:pt x="2299" y="19846"/>
                </a:cubicBezTo>
                <a:cubicBezTo>
                  <a:pt x="2007" y="19911"/>
                  <a:pt x="1988" y="20041"/>
                  <a:pt x="2261" y="20106"/>
                </a:cubicBezTo>
                <a:cubicBezTo>
                  <a:pt x="2371" y="20132"/>
                  <a:pt x="2514" y="20221"/>
                  <a:pt x="2578" y="20305"/>
                </a:cubicBezTo>
                <a:cubicBezTo>
                  <a:pt x="2642" y="20389"/>
                  <a:pt x="2747" y="20457"/>
                  <a:pt x="2812" y="20457"/>
                </a:cubicBezTo>
                <a:cubicBezTo>
                  <a:pt x="2876" y="20457"/>
                  <a:pt x="2967" y="20512"/>
                  <a:pt x="3013" y="20578"/>
                </a:cubicBezTo>
                <a:cubicBezTo>
                  <a:pt x="3082" y="20677"/>
                  <a:pt x="3066" y="20712"/>
                  <a:pt x="2918" y="20779"/>
                </a:cubicBezTo>
                <a:cubicBezTo>
                  <a:pt x="2693" y="20880"/>
                  <a:pt x="2695" y="20912"/>
                  <a:pt x="2941" y="21063"/>
                </a:cubicBezTo>
                <a:cubicBezTo>
                  <a:pt x="3187" y="21214"/>
                  <a:pt x="3471" y="21097"/>
                  <a:pt x="3503" y="20831"/>
                </a:cubicBezTo>
                <a:cubicBezTo>
                  <a:pt x="3518" y="20712"/>
                  <a:pt x="3581" y="20652"/>
                  <a:pt x="3715" y="20634"/>
                </a:cubicBezTo>
                <a:cubicBezTo>
                  <a:pt x="3973" y="20599"/>
                  <a:pt x="4086" y="20728"/>
                  <a:pt x="4050" y="21016"/>
                </a:cubicBezTo>
                <a:cubicBezTo>
                  <a:pt x="4026" y="21215"/>
                  <a:pt x="4047" y="21258"/>
                  <a:pt x="4181" y="21284"/>
                </a:cubicBezTo>
                <a:cubicBezTo>
                  <a:pt x="4283" y="21304"/>
                  <a:pt x="4409" y="21244"/>
                  <a:pt x="4527" y="21117"/>
                </a:cubicBezTo>
                <a:cubicBezTo>
                  <a:pt x="4724" y="20906"/>
                  <a:pt x="4730" y="20909"/>
                  <a:pt x="4814" y="21368"/>
                </a:cubicBezTo>
                <a:lnTo>
                  <a:pt x="4855" y="21591"/>
                </a:lnTo>
                <a:lnTo>
                  <a:pt x="12771" y="21588"/>
                </a:lnTo>
                <a:lnTo>
                  <a:pt x="20688" y="21585"/>
                </a:lnTo>
                <a:lnTo>
                  <a:pt x="20935" y="21324"/>
                </a:lnTo>
                <a:cubicBezTo>
                  <a:pt x="21071" y="21182"/>
                  <a:pt x="21203" y="20960"/>
                  <a:pt x="21228" y="20831"/>
                </a:cubicBezTo>
                <a:cubicBezTo>
                  <a:pt x="21268" y="20627"/>
                  <a:pt x="21234" y="20555"/>
                  <a:pt x="20958" y="20249"/>
                </a:cubicBezTo>
                <a:cubicBezTo>
                  <a:pt x="20579" y="19830"/>
                  <a:pt x="20223" y="19733"/>
                  <a:pt x="19657" y="19894"/>
                </a:cubicBezTo>
                <a:cubicBezTo>
                  <a:pt x="19455" y="19951"/>
                  <a:pt x="19271" y="19976"/>
                  <a:pt x="19247" y="19947"/>
                </a:cubicBezTo>
                <a:cubicBezTo>
                  <a:pt x="19222" y="19918"/>
                  <a:pt x="19161" y="19934"/>
                  <a:pt x="19110" y="19984"/>
                </a:cubicBezTo>
                <a:cubicBezTo>
                  <a:pt x="19042" y="20051"/>
                  <a:pt x="18934" y="20048"/>
                  <a:pt x="18694" y="19971"/>
                </a:cubicBezTo>
                <a:cubicBezTo>
                  <a:pt x="18517" y="19914"/>
                  <a:pt x="18343" y="19847"/>
                  <a:pt x="18307" y="19823"/>
                </a:cubicBezTo>
                <a:cubicBezTo>
                  <a:pt x="18271" y="19799"/>
                  <a:pt x="18133" y="19768"/>
                  <a:pt x="18000" y="19752"/>
                </a:cubicBezTo>
                <a:cubicBezTo>
                  <a:pt x="17649" y="19711"/>
                  <a:pt x="15490" y="18941"/>
                  <a:pt x="15190" y="18750"/>
                </a:cubicBezTo>
                <a:cubicBezTo>
                  <a:pt x="15035" y="18652"/>
                  <a:pt x="14428" y="17668"/>
                  <a:pt x="14218" y="17175"/>
                </a:cubicBezTo>
                <a:cubicBezTo>
                  <a:pt x="14090" y="16875"/>
                  <a:pt x="14078" y="16799"/>
                  <a:pt x="14157" y="16763"/>
                </a:cubicBezTo>
                <a:cubicBezTo>
                  <a:pt x="14214" y="16737"/>
                  <a:pt x="14246" y="16632"/>
                  <a:pt x="14235" y="16506"/>
                </a:cubicBezTo>
                <a:cubicBezTo>
                  <a:pt x="14220" y="16329"/>
                  <a:pt x="14242" y="16296"/>
                  <a:pt x="14368" y="16311"/>
                </a:cubicBezTo>
                <a:cubicBezTo>
                  <a:pt x="14471" y="16324"/>
                  <a:pt x="14507" y="16295"/>
                  <a:pt x="14482" y="16218"/>
                </a:cubicBezTo>
                <a:cubicBezTo>
                  <a:pt x="14463" y="16157"/>
                  <a:pt x="14479" y="16084"/>
                  <a:pt x="14519" y="16054"/>
                </a:cubicBezTo>
                <a:cubicBezTo>
                  <a:pt x="14613" y="15985"/>
                  <a:pt x="14612" y="15617"/>
                  <a:pt x="14516" y="15292"/>
                </a:cubicBezTo>
                <a:cubicBezTo>
                  <a:pt x="14460" y="15100"/>
                  <a:pt x="14462" y="15007"/>
                  <a:pt x="14522" y="14921"/>
                </a:cubicBezTo>
                <a:cubicBezTo>
                  <a:pt x="14588" y="14826"/>
                  <a:pt x="14557" y="14796"/>
                  <a:pt x="14342" y="14751"/>
                </a:cubicBezTo>
                <a:cubicBezTo>
                  <a:pt x="14199" y="14720"/>
                  <a:pt x="14017" y="14627"/>
                  <a:pt x="13938" y="14542"/>
                </a:cubicBezTo>
                <a:cubicBezTo>
                  <a:pt x="13728" y="14315"/>
                  <a:pt x="13302" y="14075"/>
                  <a:pt x="13259" y="14158"/>
                </a:cubicBezTo>
                <a:cubicBezTo>
                  <a:pt x="13238" y="14198"/>
                  <a:pt x="13139" y="14230"/>
                  <a:pt x="13037" y="14230"/>
                </a:cubicBezTo>
                <a:cubicBezTo>
                  <a:pt x="12930" y="14230"/>
                  <a:pt x="12742" y="14340"/>
                  <a:pt x="12588" y="14490"/>
                </a:cubicBezTo>
                <a:lnTo>
                  <a:pt x="12323" y="14749"/>
                </a:lnTo>
                <a:lnTo>
                  <a:pt x="12054" y="14389"/>
                </a:lnTo>
                <a:cubicBezTo>
                  <a:pt x="11907" y="14191"/>
                  <a:pt x="11772" y="14069"/>
                  <a:pt x="11756" y="14118"/>
                </a:cubicBezTo>
                <a:cubicBezTo>
                  <a:pt x="11630" y="14496"/>
                  <a:pt x="11573" y="14481"/>
                  <a:pt x="11101" y="13949"/>
                </a:cubicBezTo>
                <a:cubicBezTo>
                  <a:pt x="10737" y="13539"/>
                  <a:pt x="10642" y="13383"/>
                  <a:pt x="10642" y="13195"/>
                </a:cubicBezTo>
                <a:cubicBezTo>
                  <a:pt x="10642" y="12856"/>
                  <a:pt x="10493" y="12731"/>
                  <a:pt x="10335" y="12938"/>
                </a:cubicBezTo>
                <a:cubicBezTo>
                  <a:pt x="10267" y="13027"/>
                  <a:pt x="10173" y="13098"/>
                  <a:pt x="10126" y="13098"/>
                </a:cubicBezTo>
                <a:cubicBezTo>
                  <a:pt x="10022" y="13098"/>
                  <a:pt x="9714" y="12676"/>
                  <a:pt x="9654" y="12451"/>
                </a:cubicBezTo>
                <a:cubicBezTo>
                  <a:pt x="9603" y="12259"/>
                  <a:pt x="9466" y="12242"/>
                  <a:pt x="9347" y="12413"/>
                </a:cubicBezTo>
                <a:cubicBezTo>
                  <a:pt x="9279" y="12510"/>
                  <a:pt x="9240" y="12514"/>
                  <a:pt x="9162" y="12437"/>
                </a:cubicBezTo>
                <a:cubicBezTo>
                  <a:pt x="9076" y="12352"/>
                  <a:pt x="9079" y="12325"/>
                  <a:pt x="9187" y="12231"/>
                </a:cubicBezTo>
                <a:cubicBezTo>
                  <a:pt x="9305" y="12129"/>
                  <a:pt x="9299" y="12110"/>
                  <a:pt x="9091" y="11917"/>
                </a:cubicBezTo>
                <a:cubicBezTo>
                  <a:pt x="8847" y="11689"/>
                  <a:pt x="8816" y="11525"/>
                  <a:pt x="8979" y="11311"/>
                </a:cubicBezTo>
                <a:cubicBezTo>
                  <a:pt x="9110" y="11140"/>
                  <a:pt x="9042" y="10966"/>
                  <a:pt x="8866" y="11021"/>
                </a:cubicBezTo>
                <a:cubicBezTo>
                  <a:pt x="8797" y="11042"/>
                  <a:pt x="8704" y="11009"/>
                  <a:pt x="8661" y="10947"/>
                </a:cubicBezTo>
                <a:cubicBezTo>
                  <a:pt x="8617" y="10885"/>
                  <a:pt x="8545" y="10834"/>
                  <a:pt x="8501" y="10834"/>
                </a:cubicBezTo>
                <a:cubicBezTo>
                  <a:pt x="8457" y="10834"/>
                  <a:pt x="8384" y="10789"/>
                  <a:pt x="8338" y="10735"/>
                </a:cubicBezTo>
                <a:cubicBezTo>
                  <a:pt x="8272" y="10656"/>
                  <a:pt x="8286" y="10606"/>
                  <a:pt x="8408" y="10497"/>
                </a:cubicBezTo>
                <a:lnTo>
                  <a:pt x="8562" y="10359"/>
                </a:lnTo>
                <a:lnTo>
                  <a:pt x="8411" y="10168"/>
                </a:lnTo>
                <a:cubicBezTo>
                  <a:pt x="8223" y="9930"/>
                  <a:pt x="8219" y="9814"/>
                  <a:pt x="8395" y="9702"/>
                </a:cubicBezTo>
                <a:cubicBezTo>
                  <a:pt x="8551" y="9603"/>
                  <a:pt x="8581" y="9418"/>
                  <a:pt x="8430" y="9487"/>
                </a:cubicBezTo>
                <a:cubicBezTo>
                  <a:pt x="8375" y="9512"/>
                  <a:pt x="8312" y="9498"/>
                  <a:pt x="8289" y="9455"/>
                </a:cubicBezTo>
                <a:cubicBezTo>
                  <a:pt x="8265" y="9409"/>
                  <a:pt x="8169" y="9444"/>
                  <a:pt x="8057" y="9538"/>
                </a:cubicBezTo>
                <a:cubicBezTo>
                  <a:pt x="7894" y="9677"/>
                  <a:pt x="7852" y="9682"/>
                  <a:pt x="7784" y="9585"/>
                </a:cubicBezTo>
                <a:cubicBezTo>
                  <a:pt x="7740" y="9522"/>
                  <a:pt x="7697" y="9381"/>
                  <a:pt x="7687" y="9269"/>
                </a:cubicBezTo>
                <a:cubicBezTo>
                  <a:pt x="7663" y="9007"/>
                  <a:pt x="7521" y="8805"/>
                  <a:pt x="7380" y="8832"/>
                </a:cubicBezTo>
                <a:cubicBezTo>
                  <a:pt x="7294" y="8849"/>
                  <a:pt x="7266" y="8769"/>
                  <a:pt x="7249" y="8458"/>
                </a:cubicBezTo>
                <a:cubicBezTo>
                  <a:pt x="7238" y="8240"/>
                  <a:pt x="7253" y="8032"/>
                  <a:pt x="7284" y="7995"/>
                </a:cubicBezTo>
                <a:cubicBezTo>
                  <a:pt x="7315" y="7959"/>
                  <a:pt x="7508" y="8024"/>
                  <a:pt x="7713" y="8140"/>
                </a:cubicBezTo>
                <a:cubicBezTo>
                  <a:pt x="8381" y="8519"/>
                  <a:pt x="8943" y="8471"/>
                  <a:pt x="9338" y="8002"/>
                </a:cubicBezTo>
                <a:lnTo>
                  <a:pt x="9533" y="7771"/>
                </a:lnTo>
                <a:lnTo>
                  <a:pt x="10241" y="7851"/>
                </a:lnTo>
                <a:cubicBezTo>
                  <a:pt x="10861" y="7920"/>
                  <a:pt x="11920" y="8098"/>
                  <a:pt x="12404" y="8215"/>
                </a:cubicBezTo>
                <a:cubicBezTo>
                  <a:pt x="12493" y="8237"/>
                  <a:pt x="12657" y="8362"/>
                  <a:pt x="12767" y="8493"/>
                </a:cubicBezTo>
                <a:cubicBezTo>
                  <a:pt x="12878" y="8624"/>
                  <a:pt x="12998" y="8731"/>
                  <a:pt x="13036" y="8731"/>
                </a:cubicBezTo>
                <a:cubicBezTo>
                  <a:pt x="13074" y="8731"/>
                  <a:pt x="13324" y="8847"/>
                  <a:pt x="13592" y="8988"/>
                </a:cubicBezTo>
                <a:cubicBezTo>
                  <a:pt x="13861" y="9129"/>
                  <a:pt x="14148" y="9239"/>
                  <a:pt x="14231" y="9232"/>
                </a:cubicBezTo>
                <a:cubicBezTo>
                  <a:pt x="14314" y="9225"/>
                  <a:pt x="14408" y="9275"/>
                  <a:pt x="14440" y="9343"/>
                </a:cubicBezTo>
                <a:cubicBezTo>
                  <a:pt x="14488" y="9444"/>
                  <a:pt x="14554" y="9408"/>
                  <a:pt x="14817" y="9132"/>
                </a:cubicBezTo>
                <a:cubicBezTo>
                  <a:pt x="14993" y="8949"/>
                  <a:pt x="15137" y="8746"/>
                  <a:pt x="15137" y="8683"/>
                </a:cubicBezTo>
                <a:cubicBezTo>
                  <a:pt x="15137" y="8619"/>
                  <a:pt x="15164" y="8505"/>
                  <a:pt x="15198" y="8427"/>
                </a:cubicBezTo>
                <a:cubicBezTo>
                  <a:pt x="15232" y="8350"/>
                  <a:pt x="15300" y="8128"/>
                  <a:pt x="15348" y="7934"/>
                </a:cubicBezTo>
                <a:cubicBezTo>
                  <a:pt x="15432" y="7598"/>
                  <a:pt x="15429" y="7576"/>
                  <a:pt x="15270" y="7425"/>
                </a:cubicBezTo>
                <a:cubicBezTo>
                  <a:pt x="15123" y="7287"/>
                  <a:pt x="15030" y="7275"/>
                  <a:pt x="14489" y="7316"/>
                </a:cubicBezTo>
                <a:cubicBezTo>
                  <a:pt x="14152" y="7342"/>
                  <a:pt x="13787" y="7362"/>
                  <a:pt x="13676" y="7361"/>
                </a:cubicBezTo>
                <a:cubicBezTo>
                  <a:pt x="13566" y="7361"/>
                  <a:pt x="13424" y="7416"/>
                  <a:pt x="13361" y="7483"/>
                </a:cubicBezTo>
                <a:cubicBezTo>
                  <a:pt x="13299" y="7551"/>
                  <a:pt x="13220" y="7598"/>
                  <a:pt x="13187" y="7589"/>
                </a:cubicBezTo>
                <a:cubicBezTo>
                  <a:pt x="13108" y="7567"/>
                  <a:pt x="12746" y="7672"/>
                  <a:pt x="12613" y="7756"/>
                </a:cubicBezTo>
                <a:cubicBezTo>
                  <a:pt x="12398" y="7892"/>
                  <a:pt x="9731" y="7676"/>
                  <a:pt x="9590" y="7512"/>
                </a:cubicBezTo>
                <a:cubicBezTo>
                  <a:pt x="9554" y="7471"/>
                  <a:pt x="9546" y="7438"/>
                  <a:pt x="9572" y="7438"/>
                </a:cubicBezTo>
                <a:cubicBezTo>
                  <a:pt x="9598" y="7438"/>
                  <a:pt x="9510" y="7313"/>
                  <a:pt x="9375" y="7162"/>
                </a:cubicBezTo>
                <a:cubicBezTo>
                  <a:pt x="9184" y="6948"/>
                  <a:pt x="9087" y="6896"/>
                  <a:pt x="8936" y="6924"/>
                </a:cubicBezTo>
                <a:cubicBezTo>
                  <a:pt x="8826" y="6945"/>
                  <a:pt x="8598" y="6886"/>
                  <a:pt x="8408" y="6789"/>
                </a:cubicBezTo>
                <a:cubicBezTo>
                  <a:pt x="8051" y="6607"/>
                  <a:pt x="7465" y="5968"/>
                  <a:pt x="7534" y="5836"/>
                </a:cubicBezTo>
                <a:cubicBezTo>
                  <a:pt x="7557" y="5792"/>
                  <a:pt x="7531" y="5737"/>
                  <a:pt x="7478" y="5712"/>
                </a:cubicBezTo>
                <a:cubicBezTo>
                  <a:pt x="7424" y="5687"/>
                  <a:pt x="7264" y="5385"/>
                  <a:pt x="7122" y="5039"/>
                </a:cubicBezTo>
                <a:cubicBezTo>
                  <a:pt x="6885" y="4461"/>
                  <a:pt x="6864" y="4356"/>
                  <a:pt x="6863" y="3710"/>
                </a:cubicBezTo>
                <a:cubicBezTo>
                  <a:pt x="6862" y="3132"/>
                  <a:pt x="6885" y="2977"/>
                  <a:pt x="6991" y="2836"/>
                </a:cubicBezTo>
                <a:cubicBezTo>
                  <a:pt x="7063" y="2742"/>
                  <a:pt x="7095" y="2666"/>
                  <a:pt x="7063" y="2666"/>
                </a:cubicBezTo>
                <a:cubicBezTo>
                  <a:pt x="7031" y="2666"/>
                  <a:pt x="7039" y="2624"/>
                  <a:pt x="7081" y="2574"/>
                </a:cubicBezTo>
                <a:cubicBezTo>
                  <a:pt x="7123" y="2525"/>
                  <a:pt x="7142" y="2439"/>
                  <a:pt x="7124" y="2382"/>
                </a:cubicBezTo>
                <a:cubicBezTo>
                  <a:pt x="7105" y="2325"/>
                  <a:pt x="7123" y="2254"/>
                  <a:pt x="7163" y="2224"/>
                </a:cubicBezTo>
                <a:cubicBezTo>
                  <a:pt x="7203" y="2195"/>
                  <a:pt x="7236" y="2106"/>
                  <a:pt x="7236" y="2025"/>
                </a:cubicBezTo>
                <a:cubicBezTo>
                  <a:pt x="7236" y="1945"/>
                  <a:pt x="7298" y="1786"/>
                  <a:pt x="7374" y="1672"/>
                </a:cubicBezTo>
                <a:cubicBezTo>
                  <a:pt x="7461" y="1540"/>
                  <a:pt x="7485" y="1445"/>
                  <a:pt x="7440" y="1412"/>
                </a:cubicBezTo>
                <a:cubicBezTo>
                  <a:pt x="7394" y="1378"/>
                  <a:pt x="7417" y="1265"/>
                  <a:pt x="7507" y="1092"/>
                </a:cubicBezTo>
                <a:cubicBezTo>
                  <a:pt x="7654" y="811"/>
                  <a:pt x="7633" y="562"/>
                  <a:pt x="7461" y="562"/>
                </a:cubicBezTo>
                <a:cubicBezTo>
                  <a:pt x="7406" y="562"/>
                  <a:pt x="7270" y="487"/>
                  <a:pt x="7162" y="395"/>
                </a:cubicBezTo>
                <a:cubicBezTo>
                  <a:pt x="7053" y="303"/>
                  <a:pt x="6964" y="254"/>
                  <a:pt x="6964" y="285"/>
                </a:cubicBezTo>
                <a:cubicBezTo>
                  <a:pt x="6964" y="315"/>
                  <a:pt x="6895" y="286"/>
                  <a:pt x="6810" y="220"/>
                </a:cubicBezTo>
                <a:cubicBezTo>
                  <a:pt x="6722" y="151"/>
                  <a:pt x="6566" y="115"/>
                  <a:pt x="6443" y="137"/>
                </a:cubicBezTo>
                <a:cubicBezTo>
                  <a:pt x="6326" y="157"/>
                  <a:pt x="6211" y="134"/>
                  <a:pt x="6185" y="86"/>
                </a:cubicBezTo>
                <a:cubicBezTo>
                  <a:pt x="6149" y="16"/>
                  <a:pt x="6070" y="-9"/>
                  <a:pt x="5996" y="2"/>
                </a:cubicBezTo>
                <a:close/>
                <a:moveTo>
                  <a:pt x="8939" y="9945"/>
                </a:moveTo>
                <a:cubicBezTo>
                  <a:pt x="8747" y="9945"/>
                  <a:pt x="8666" y="10080"/>
                  <a:pt x="8779" y="10214"/>
                </a:cubicBezTo>
                <a:cubicBezTo>
                  <a:pt x="8804" y="10244"/>
                  <a:pt x="8897" y="10267"/>
                  <a:pt x="8985" y="10267"/>
                </a:cubicBezTo>
                <a:cubicBezTo>
                  <a:pt x="9098" y="10267"/>
                  <a:pt x="9143" y="10222"/>
                  <a:pt x="9143" y="10107"/>
                </a:cubicBezTo>
                <a:cubicBezTo>
                  <a:pt x="9143" y="9981"/>
                  <a:pt x="9098" y="9945"/>
                  <a:pt x="8939" y="9945"/>
                </a:cubicBezTo>
                <a:close/>
                <a:moveTo>
                  <a:pt x="20651" y="10030"/>
                </a:moveTo>
                <a:cubicBezTo>
                  <a:pt x="20643" y="10024"/>
                  <a:pt x="20621" y="10041"/>
                  <a:pt x="20581" y="10080"/>
                </a:cubicBezTo>
                <a:cubicBezTo>
                  <a:pt x="20527" y="10132"/>
                  <a:pt x="20223" y="10184"/>
                  <a:pt x="19904" y="10195"/>
                </a:cubicBezTo>
                <a:cubicBezTo>
                  <a:pt x="19504" y="10209"/>
                  <a:pt x="19287" y="10254"/>
                  <a:pt x="19202" y="10340"/>
                </a:cubicBezTo>
                <a:cubicBezTo>
                  <a:pt x="19106" y="10437"/>
                  <a:pt x="19053" y="10443"/>
                  <a:pt x="18955" y="10370"/>
                </a:cubicBezTo>
                <a:cubicBezTo>
                  <a:pt x="18850" y="10293"/>
                  <a:pt x="18835" y="10301"/>
                  <a:pt x="18860" y="10417"/>
                </a:cubicBezTo>
                <a:cubicBezTo>
                  <a:pt x="18879" y="10503"/>
                  <a:pt x="18816" y="10620"/>
                  <a:pt x="18693" y="10728"/>
                </a:cubicBezTo>
                <a:cubicBezTo>
                  <a:pt x="18346" y="11033"/>
                  <a:pt x="18187" y="12303"/>
                  <a:pt x="18430" y="12825"/>
                </a:cubicBezTo>
                <a:cubicBezTo>
                  <a:pt x="18489" y="12954"/>
                  <a:pt x="18558" y="13122"/>
                  <a:pt x="18582" y="13199"/>
                </a:cubicBezTo>
                <a:cubicBezTo>
                  <a:pt x="18606" y="13277"/>
                  <a:pt x="18665" y="13341"/>
                  <a:pt x="18712" y="13341"/>
                </a:cubicBezTo>
                <a:cubicBezTo>
                  <a:pt x="18759" y="13341"/>
                  <a:pt x="18835" y="13396"/>
                  <a:pt x="18882" y="13463"/>
                </a:cubicBezTo>
                <a:cubicBezTo>
                  <a:pt x="18929" y="13530"/>
                  <a:pt x="19032" y="13585"/>
                  <a:pt x="19112" y="13585"/>
                </a:cubicBezTo>
                <a:cubicBezTo>
                  <a:pt x="19191" y="13585"/>
                  <a:pt x="19344" y="13639"/>
                  <a:pt x="19451" y="13705"/>
                </a:cubicBezTo>
                <a:cubicBezTo>
                  <a:pt x="19573" y="13781"/>
                  <a:pt x="19685" y="13799"/>
                  <a:pt x="19757" y="13755"/>
                </a:cubicBezTo>
                <a:cubicBezTo>
                  <a:pt x="19884" y="13678"/>
                  <a:pt x="20364" y="13564"/>
                  <a:pt x="20409" y="13601"/>
                </a:cubicBezTo>
                <a:cubicBezTo>
                  <a:pt x="20425" y="13614"/>
                  <a:pt x="20514" y="13539"/>
                  <a:pt x="20607" y="13436"/>
                </a:cubicBezTo>
                <a:cubicBezTo>
                  <a:pt x="20799" y="13221"/>
                  <a:pt x="20897" y="13309"/>
                  <a:pt x="20828" y="13635"/>
                </a:cubicBezTo>
                <a:cubicBezTo>
                  <a:pt x="20800" y="13767"/>
                  <a:pt x="20700" y="13880"/>
                  <a:pt x="20543" y="13957"/>
                </a:cubicBezTo>
                <a:cubicBezTo>
                  <a:pt x="20345" y="14056"/>
                  <a:pt x="20316" y="14098"/>
                  <a:pt x="20382" y="14193"/>
                </a:cubicBezTo>
                <a:cubicBezTo>
                  <a:pt x="20427" y="14257"/>
                  <a:pt x="20450" y="14357"/>
                  <a:pt x="20431" y="14415"/>
                </a:cubicBezTo>
                <a:cubicBezTo>
                  <a:pt x="20370" y="14603"/>
                  <a:pt x="19650" y="14958"/>
                  <a:pt x="19226" y="15011"/>
                </a:cubicBezTo>
                <a:lnTo>
                  <a:pt x="18815" y="15062"/>
                </a:lnTo>
                <a:lnTo>
                  <a:pt x="18815" y="15334"/>
                </a:lnTo>
                <a:lnTo>
                  <a:pt x="18815" y="15605"/>
                </a:lnTo>
                <a:lnTo>
                  <a:pt x="19167" y="15605"/>
                </a:lnTo>
                <a:cubicBezTo>
                  <a:pt x="19521" y="15605"/>
                  <a:pt x="20199" y="15369"/>
                  <a:pt x="20517" y="15133"/>
                </a:cubicBezTo>
                <a:cubicBezTo>
                  <a:pt x="20691" y="15004"/>
                  <a:pt x="21159" y="14475"/>
                  <a:pt x="21170" y="14396"/>
                </a:cubicBezTo>
                <a:cubicBezTo>
                  <a:pt x="21173" y="14372"/>
                  <a:pt x="21199" y="14279"/>
                  <a:pt x="21228" y="14190"/>
                </a:cubicBezTo>
                <a:cubicBezTo>
                  <a:pt x="21448" y="13500"/>
                  <a:pt x="21536" y="13003"/>
                  <a:pt x="21548" y="12376"/>
                </a:cubicBezTo>
                <a:cubicBezTo>
                  <a:pt x="21553" y="12107"/>
                  <a:pt x="21528" y="11841"/>
                  <a:pt x="21493" y="11785"/>
                </a:cubicBezTo>
                <a:cubicBezTo>
                  <a:pt x="21457" y="11729"/>
                  <a:pt x="21385" y="11522"/>
                  <a:pt x="21332" y="11324"/>
                </a:cubicBezTo>
                <a:cubicBezTo>
                  <a:pt x="21269" y="11089"/>
                  <a:pt x="21124" y="10838"/>
                  <a:pt x="20916" y="10605"/>
                </a:cubicBezTo>
                <a:cubicBezTo>
                  <a:pt x="20700" y="10362"/>
                  <a:pt x="20610" y="10205"/>
                  <a:pt x="20638" y="10117"/>
                </a:cubicBezTo>
                <a:cubicBezTo>
                  <a:pt x="20654" y="10064"/>
                  <a:pt x="20660" y="10035"/>
                  <a:pt x="20651" y="10030"/>
                </a:cubicBezTo>
                <a:close/>
                <a:moveTo>
                  <a:pt x="14513" y="10261"/>
                </a:moveTo>
                <a:cubicBezTo>
                  <a:pt x="14465" y="10264"/>
                  <a:pt x="14432" y="10297"/>
                  <a:pt x="14376" y="10364"/>
                </a:cubicBezTo>
                <a:cubicBezTo>
                  <a:pt x="14309" y="10443"/>
                  <a:pt x="14271" y="10559"/>
                  <a:pt x="14292" y="10622"/>
                </a:cubicBezTo>
                <a:cubicBezTo>
                  <a:pt x="14312" y="10686"/>
                  <a:pt x="14296" y="10761"/>
                  <a:pt x="14255" y="10791"/>
                </a:cubicBezTo>
                <a:cubicBezTo>
                  <a:pt x="14215" y="10821"/>
                  <a:pt x="14198" y="10880"/>
                  <a:pt x="14220" y="10923"/>
                </a:cubicBezTo>
                <a:cubicBezTo>
                  <a:pt x="14242" y="10965"/>
                  <a:pt x="14286" y="10980"/>
                  <a:pt x="14316" y="10958"/>
                </a:cubicBezTo>
                <a:cubicBezTo>
                  <a:pt x="14418" y="10883"/>
                  <a:pt x="14530" y="11139"/>
                  <a:pt x="14486" y="11346"/>
                </a:cubicBezTo>
                <a:cubicBezTo>
                  <a:pt x="14463" y="11459"/>
                  <a:pt x="14385" y="11613"/>
                  <a:pt x="14314" y="11690"/>
                </a:cubicBezTo>
                <a:cubicBezTo>
                  <a:pt x="14242" y="11767"/>
                  <a:pt x="14183" y="11896"/>
                  <a:pt x="14183" y="11978"/>
                </a:cubicBezTo>
                <a:cubicBezTo>
                  <a:pt x="14183" y="12086"/>
                  <a:pt x="14228" y="12121"/>
                  <a:pt x="14350" y="12109"/>
                </a:cubicBezTo>
                <a:cubicBezTo>
                  <a:pt x="14569" y="12088"/>
                  <a:pt x="14864" y="11458"/>
                  <a:pt x="14924" y="10886"/>
                </a:cubicBezTo>
                <a:cubicBezTo>
                  <a:pt x="14967" y="10472"/>
                  <a:pt x="14967" y="10469"/>
                  <a:pt x="14732" y="10345"/>
                </a:cubicBezTo>
                <a:cubicBezTo>
                  <a:pt x="14623" y="10287"/>
                  <a:pt x="14561" y="10259"/>
                  <a:pt x="14513" y="10261"/>
                </a:cubicBezTo>
                <a:close/>
                <a:moveTo>
                  <a:pt x="16985" y="10381"/>
                </a:moveTo>
                <a:cubicBezTo>
                  <a:pt x="16862" y="10400"/>
                  <a:pt x="16677" y="10483"/>
                  <a:pt x="16423" y="10632"/>
                </a:cubicBezTo>
                <a:cubicBezTo>
                  <a:pt x="15442" y="11208"/>
                  <a:pt x="15376" y="11263"/>
                  <a:pt x="15368" y="11497"/>
                </a:cubicBezTo>
                <a:cubicBezTo>
                  <a:pt x="15358" y="11808"/>
                  <a:pt x="15515" y="11841"/>
                  <a:pt x="15895" y="11605"/>
                </a:cubicBezTo>
                <a:cubicBezTo>
                  <a:pt x="16076" y="11493"/>
                  <a:pt x="16282" y="11399"/>
                  <a:pt x="16354" y="11399"/>
                </a:cubicBezTo>
                <a:cubicBezTo>
                  <a:pt x="16426" y="11399"/>
                  <a:pt x="16503" y="11344"/>
                  <a:pt x="16526" y="11274"/>
                </a:cubicBezTo>
                <a:cubicBezTo>
                  <a:pt x="16640" y="10921"/>
                  <a:pt x="16686" y="11400"/>
                  <a:pt x="16697" y="13024"/>
                </a:cubicBezTo>
                <a:cubicBezTo>
                  <a:pt x="16705" y="14285"/>
                  <a:pt x="16685" y="14846"/>
                  <a:pt x="16630" y="14926"/>
                </a:cubicBezTo>
                <a:cubicBezTo>
                  <a:pt x="16575" y="15004"/>
                  <a:pt x="16395" y="15040"/>
                  <a:pt x="16048" y="15040"/>
                </a:cubicBezTo>
                <a:cubicBezTo>
                  <a:pt x="15771" y="15040"/>
                  <a:pt x="15543" y="15067"/>
                  <a:pt x="15540" y="15101"/>
                </a:cubicBezTo>
                <a:cubicBezTo>
                  <a:pt x="15537" y="15134"/>
                  <a:pt x="15528" y="15261"/>
                  <a:pt x="15521" y="15383"/>
                </a:cubicBezTo>
                <a:lnTo>
                  <a:pt x="15507" y="15605"/>
                </a:lnTo>
                <a:lnTo>
                  <a:pt x="16896" y="15605"/>
                </a:lnTo>
                <a:cubicBezTo>
                  <a:pt x="18134" y="15605"/>
                  <a:pt x="18280" y="15592"/>
                  <a:pt x="18243" y="15478"/>
                </a:cubicBezTo>
                <a:cubicBezTo>
                  <a:pt x="18221" y="15408"/>
                  <a:pt x="18201" y="15282"/>
                  <a:pt x="18201" y="15199"/>
                </a:cubicBezTo>
                <a:cubicBezTo>
                  <a:pt x="18201" y="15068"/>
                  <a:pt x="18139" y="15044"/>
                  <a:pt x="17742" y="15024"/>
                </a:cubicBezTo>
                <a:lnTo>
                  <a:pt x="17282" y="15000"/>
                </a:lnTo>
                <a:lnTo>
                  <a:pt x="17264" y="12716"/>
                </a:lnTo>
                <a:lnTo>
                  <a:pt x="17245" y="10433"/>
                </a:lnTo>
                <a:lnTo>
                  <a:pt x="17086" y="10385"/>
                </a:lnTo>
                <a:cubicBezTo>
                  <a:pt x="17059" y="10377"/>
                  <a:pt x="17025" y="10375"/>
                  <a:pt x="16985" y="10381"/>
                </a:cubicBezTo>
                <a:close/>
                <a:moveTo>
                  <a:pt x="9480" y="10834"/>
                </a:moveTo>
                <a:cubicBezTo>
                  <a:pt x="9359" y="10834"/>
                  <a:pt x="9288" y="10867"/>
                  <a:pt x="9313" y="10915"/>
                </a:cubicBezTo>
                <a:cubicBezTo>
                  <a:pt x="9336" y="10959"/>
                  <a:pt x="9431" y="10996"/>
                  <a:pt x="9522" y="10996"/>
                </a:cubicBezTo>
                <a:cubicBezTo>
                  <a:pt x="9614" y="10996"/>
                  <a:pt x="9688" y="10959"/>
                  <a:pt x="9688" y="10915"/>
                </a:cubicBezTo>
                <a:cubicBezTo>
                  <a:pt x="9688" y="10870"/>
                  <a:pt x="9595" y="10834"/>
                  <a:pt x="9480" y="10834"/>
                </a:cubicBezTo>
                <a:close/>
                <a:moveTo>
                  <a:pt x="9235" y="11427"/>
                </a:moveTo>
                <a:cubicBezTo>
                  <a:pt x="9225" y="11439"/>
                  <a:pt x="9274" y="11562"/>
                  <a:pt x="9345" y="11701"/>
                </a:cubicBezTo>
                <a:cubicBezTo>
                  <a:pt x="9442" y="11891"/>
                  <a:pt x="9510" y="11943"/>
                  <a:pt x="9615" y="11910"/>
                </a:cubicBezTo>
                <a:cubicBezTo>
                  <a:pt x="9829" y="11844"/>
                  <a:pt x="9784" y="11691"/>
                  <a:pt x="9505" y="11541"/>
                </a:cubicBezTo>
                <a:cubicBezTo>
                  <a:pt x="9366" y="11466"/>
                  <a:pt x="9244" y="11415"/>
                  <a:pt x="9235" y="11427"/>
                </a:cubicBezTo>
                <a:close/>
                <a:moveTo>
                  <a:pt x="12804" y="11454"/>
                </a:moveTo>
                <a:cubicBezTo>
                  <a:pt x="12712" y="11424"/>
                  <a:pt x="12617" y="11505"/>
                  <a:pt x="12617" y="11652"/>
                </a:cubicBezTo>
                <a:cubicBezTo>
                  <a:pt x="12617" y="11749"/>
                  <a:pt x="12664" y="11804"/>
                  <a:pt x="12748" y="11804"/>
                </a:cubicBezTo>
                <a:cubicBezTo>
                  <a:pt x="12920" y="11804"/>
                  <a:pt x="12990" y="11666"/>
                  <a:pt x="12890" y="11523"/>
                </a:cubicBezTo>
                <a:cubicBezTo>
                  <a:pt x="12864" y="11486"/>
                  <a:pt x="12834" y="11464"/>
                  <a:pt x="12804" y="11454"/>
                </a:cubicBezTo>
                <a:close/>
                <a:moveTo>
                  <a:pt x="10062" y="12289"/>
                </a:moveTo>
                <a:cubicBezTo>
                  <a:pt x="10006" y="12289"/>
                  <a:pt x="9961" y="12325"/>
                  <a:pt x="9961" y="12368"/>
                </a:cubicBezTo>
                <a:cubicBezTo>
                  <a:pt x="9961" y="12411"/>
                  <a:pt x="10006" y="12425"/>
                  <a:pt x="10062" y="12400"/>
                </a:cubicBezTo>
                <a:cubicBezTo>
                  <a:pt x="10119" y="12374"/>
                  <a:pt x="10165" y="12339"/>
                  <a:pt x="10165" y="12321"/>
                </a:cubicBezTo>
                <a:cubicBezTo>
                  <a:pt x="10165" y="12304"/>
                  <a:pt x="10119" y="12289"/>
                  <a:pt x="10062" y="12289"/>
                </a:cubicBezTo>
                <a:close/>
                <a:moveTo>
                  <a:pt x="259" y="15643"/>
                </a:moveTo>
                <a:cubicBezTo>
                  <a:pt x="196" y="15644"/>
                  <a:pt x="153" y="15696"/>
                  <a:pt x="153" y="15781"/>
                </a:cubicBezTo>
                <a:cubicBezTo>
                  <a:pt x="153" y="15872"/>
                  <a:pt x="339" y="15866"/>
                  <a:pt x="386" y="15775"/>
                </a:cubicBezTo>
                <a:cubicBezTo>
                  <a:pt x="407" y="15735"/>
                  <a:pt x="382" y="15683"/>
                  <a:pt x="330" y="15659"/>
                </a:cubicBezTo>
                <a:cubicBezTo>
                  <a:pt x="305" y="15648"/>
                  <a:pt x="281" y="15643"/>
                  <a:pt x="259" y="15643"/>
                </a:cubicBezTo>
                <a:close/>
                <a:moveTo>
                  <a:pt x="168" y="16395"/>
                </a:moveTo>
                <a:cubicBezTo>
                  <a:pt x="120" y="16399"/>
                  <a:pt x="77" y="16408"/>
                  <a:pt x="46" y="16422"/>
                </a:cubicBezTo>
                <a:cubicBezTo>
                  <a:pt x="-47" y="16465"/>
                  <a:pt x="-1" y="16486"/>
                  <a:pt x="204" y="16490"/>
                </a:cubicBezTo>
                <a:cubicBezTo>
                  <a:pt x="363" y="16493"/>
                  <a:pt x="493" y="16481"/>
                  <a:pt x="493" y="16464"/>
                </a:cubicBezTo>
                <a:cubicBezTo>
                  <a:pt x="493" y="16412"/>
                  <a:pt x="311" y="16382"/>
                  <a:pt x="168" y="16395"/>
                </a:cubicBezTo>
                <a:close/>
                <a:moveTo>
                  <a:pt x="538" y="16819"/>
                </a:moveTo>
                <a:cubicBezTo>
                  <a:pt x="332" y="16819"/>
                  <a:pt x="238" y="16953"/>
                  <a:pt x="408" y="17005"/>
                </a:cubicBezTo>
                <a:cubicBezTo>
                  <a:pt x="571" y="17055"/>
                  <a:pt x="650" y="17029"/>
                  <a:pt x="682" y="16915"/>
                </a:cubicBezTo>
                <a:cubicBezTo>
                  <a:pt x="698" y="16858"/>
                  <a:pt x="640" y="16819"/>
                  <a:pt x="538" y="16819"/>
                </a:cubicBezTo>
                <a:close/>
                <a:moveTo>
                  <a:pt x="1024" y="17960"/>
                </a:moveTo>
                <a:cubicBezTo>
                  <a:pt x="971" y="17960"/>
                  <a:pt x="894" y="17983"/>
                  <a:pt x="800" y="18031"/>
                </a:cubicBezTo>
                <a:cubicBezTo>
                  <a:pt x="685" y="18089"/>
                  <a:pt x="699" y="18102"/>
                  <a:pt x="885" y="18107"/>
                </a:cubicBezTo>
                <a:cubicBezTo>
                  <a:pt x="1006" y="18110"/>
                  <a:pt x="1106" y="18076"/>
                  <a:pt x="1106" y="18031"/>
                </a:cubicBezTo>
                <a:cubicBezTo>
                  <a:pt x="1106" y="17983"/>
                  <a:pt x="1077" y="17960"/>
                  <a:pt x="1024" y="17960"/>
                </a:cubicBezTo>
                <a:close/>
                <a:moveTo>
                  <a:pt x="392" y="18100"/>
                </a:moveTo>
                <a:cubicBezTo>
                  <a:pt x="356" y="18100"/>
                  <a:pt x="316" y="18139"/>
                  <a:pt x="303" y="18187"/>
                </a:cubicBezTo>
                <a:cubicBezTo>
                  <a:pt x="289" y="18235"/>
                  <a:pt x="329" y="18275"/>
                  <a:pt x="392" y="18275"/>
                </a:cubicBezTo>
                <a:cubicBezTo>
                  <a:pt x="454" y="18275"/>
                  <a:pt x="494" y="18235"/>
                  <a:pt x="481" y="18187"/>
                </a:cubicBezTo>
                <a:cubicBezTo>
                  <a:pt x="467" y="18139"/>
                  <a:pt x="427" y="18100"/>
                  <a:pt x="392" y="18100"/>
                </a:cubicBezTo>
                <a:close/>
              </a:path>
            </a:pathLst>
          </a:cu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5" name="Google Shape;1470;p125"/>
          <p:cNvSpPr txBox="1">
            <a:spLocks noGrp="1"/>
          </p:cNvSpPr>
          <p:nvPr>
            <p:ph type="title"/>
          </p:nvPr>
        </p:nvSpPr>
        <p:spPr>
          <a:xfrm>
            <a:off x="495299" y="144862"/>
            <a:ext cx="11046002" cy="990002"/>
          </a:xfrm>
          <a:prstGeom prst="rect">
            <a:avLst/>
          </a:prstGeom>
        </p:spPr>
        <p:txBody>
          <a:bodyPr/>
          <a:lstStyle/>
          <a:p>
            <a:r>
              <a:t>Summer 19</a:t>
            </a:r>
          </a:p>
        </p:txBody>
      </p:sp>
      <p:sp>
        <p:nvSpPr>
          <p:cNvPr id="2076" name="Google Shape;1471;p125"/>
          <p:cNvSpPr txBox="1">
            <a:spLocks noGrp="1"/>
          </p:cNvSpPr>
          <p:nvPr>
            <p:ph type="body" idx="1"/>
          </p:nvPr>
        </p:nvSpPr>
        <p:spPr>
          <a:xfrm>
            <a:off x="508025" y="1616290"/>
            <a:ext cx="11046002" cy="3779401"/>
          </a:xfrm>
          <a:prstGeom prst="rect">
            <a:avLst/>
          </a:prstGeom>
        </p:spPr>
        <p:txBody>
          <a:bodyPr/>
          <a:lstStyle/>
          <a:p>
            <a:pPr marL="0"/>
            <a:r>
              <a:t>Release Notes</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a:rPr>
              <a:t>https://releasenotes.docs.salesforce.com/en-us/summer19/release-notes/salesforce_release_notes.htm</a:t>
            </a:r>
          </a:p>
          <a:p>
            <a:pPr marL="182562" lvl="1" indent="-182562">
              <a:spcBef>
                <a:spcPts val="500"/>
              </a:spcBef>
              <a:buClr>
                <a:srgbClr val="8D837B"/>
              </a:buClr>
              <a:buSzPts val="1800"/>
              <a:buFont typeface="Arial"/>
              <a:defRPr sz="1800">
                <a:solidFill>
                  <a:srgbClr val="8D837B"/>
                </a:solidFill>
              </a:defRPr>
            </a:pPr>
            <a:endParaRPr/>
          </a:p>
          <a:p>
            <a:pPr marL="0"/>
            <a:r>
              <a:t>Unofficial Snarky Abridged Edition</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a:rPr>
              <a:t>https://www.reddit.com/r/salesforce/comments/bpigov/summer_19_release_notes_abridged_edition/</a:t>
            </a:r>
          </a:p>
          <a:p>
            <a:pPr marL="182562" lvl="1" indent="-182562">
              <a:spcBef>
                <a:spcPts val="500"/>
              </a:spcBef>
              <a:buClr>
                <a:srgbClr val="8D837B"/>
              </a:buClr>
              <a:buSzPts val="1800"/>
              <a:buFont typeface="Arial"/>
              <a:defRPr sz="1800">
                <a:solidFill>
                  <a:srgbClr val="8D837B"/>
                </a:solidFill>
              </a:defRPr>
            </a:pPr>
            <a:endParaRPr/>
          </a:p>
          <a:p>
            <a:pPr marL="0"/>
            <a:r>
              <a:t>Trailhead</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4"/>
              </a:rPr>
              <a:t>https://trailhead.salesforce.com/content/learn/modules/summer-19-release-highlights?trail_id=sf_release_prep</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 name="Google Shape;1470;p125"/>
          <p:cNvSpPr txBox="1">
            <a:spLocks noGrp="1"/>
          </p:cNvSpPr>
          <p:nvPr>
            <p:ph type="title"/>
          </p:nvPr>
        </p:nvSpPr>
        <p:spPr>
          <a:xfrm>
            <a:off x="495299" y="144862"/>
            <a:ext cx="11046002" cy="990002"/>
          </a:xfrm>
          <a:prstGeom prst="rect">
            <a:avLst/>
          </a:prstGeom>
        </p:spPr>
        <p:txBody>
          <a:bodyPr/>
          <a:lstStyle/>
          <a:p>
            <a:r>
              <a:t>Sunsets</a:t>
            </a:r>
          </a:p>
        </p:txBody>
      </p:sp>
      <p:sp>
        <p:nvSpPr>
          <p:cNvPr id="2079" name="Google Shape;1471;p125"/>
          <p:cNvSpPr txBox="1">
            <a:spLocks noGrp="1"/>
          </p:cNvSpPr>
          <p:nvPr>
            <p:ph type="body" idx="1"/>
          </p:nvPr>
        </p:nvSpPr>
        <p:spPr>
          <a:xfrm>
            <a:off x="508025" y="1616290"/>
            <a:ext cx="11046002" cy="3779401"/>
          </a:xfrm>
          <a:prstGeom prst="rect">
            <a:avLst/>
          </a:prstGeom>
        </p:spPr>
        <p:txBody>
          <a:bodyPr/>
          <a:lstStyle/>
          <a:p>
            <a:pPr marL="0"/>
            <a:r>
              <a:t>Original Territory Management</a:t>
            </a:r>
          </a:p>
          <a:p>
            <a:pPr marL="182562" lvl="1" indent="-182562">
              <a:spcBef>
                <a:spcPts val="500"/>
              </a:spcBef>
              <a:buClr>
                <a:srgbClr val="8D837B"/>
              </a:buClr>
              <a:buSzPts val="1800"/>
              <a:buFont typeface="Arial"/>
              <a:defRPr sz="1800">
                <a:solidFill>
                  <a:srgbClr val="8D837B"/>
                </a:solidFill>
              </a:defRPr>
            </a:pPr>
            <a:r>
              <a:t>Schedule to retire in Summer 20</a:t>
            </a:r>
          </a:p>
          <a:p>
            <a:pPr marL="182562" lvl="1" indent="-182562">
              <a:spcBef>
                <a:spcPts val="500"/>
              </a:spcBef>
              <a:buClr>
                <a:srgbClr val="8D837B"/>
              </a:buClr>
              <a:buSzPts val="1800"/>
              <a:buFont typeface="Arial"/>
              <a:defRPr sz="1800">
                <a:solidFill>
                  <a:srgbClr val="8D837B"/>
                </a:solidFill>
              </a:defRPr>
            </a:pPr>
            <a:r>
              <a:t>Migrate to Enterprise Territory Management</a:t>
            </a:r>
          </a:p>
          <a:p>
            <a:pPr marL="182562" lvl="1" indent="-182562">
              <a:spcBef>
                <a:spcPts val="500"/>
              </a:spcBef>
              <a:buClr>
                <a:srgbClr val="8D837B"/>
              </a:buClr>
              <a:buSzPts val="1800"/>
              <a:buFont typeface="Arial"/>
              <a:defRPr sz="1800">
                <a:solidFill>
                  <a:srgbClr val="8D837B"/>
                </a:solidFill>
              </a:defRPr>
            </a:pPr>
            <a:r>
              <a:t>ETM now supported in LEX</a:t>
            </a:r>
          </a:p>
          <a:p>
            <a:pPr marL="182562" lvl="1" indent="-182562">
              <a:spcBef>
                <a:spcPts val="500"/>
              </a:spcBef>
              <a:buClr>
                <a:srgbClr val="8D837B"/>
              </a:buClr>
              <a:buSzPts val="1800"/>
              <a:buFont typeface="Arial"/>
              <a:defRPr sz="1800">
                <a:solidFill>
                  <a:srgbClr val="8D837B"/>
                </a:solidFill>
              </a:defRPr>
            </a:pPr>
            <a:endParaRPr/>
          </a:p>
          <a:p>
            <a:pPr marL="0"/>
            <a:r>
              <a:t>Customizable Forecasting</a:t>
            </a:r>
          </a:p>
          <a:p>
            <a:pPr marL="182562" lvl="1" indent="-182562">
              <a:spcBef>
                <a:spcPts val="500"/>
              </a:spcBef>
              <a:buClr>
                <a:srgbClr val="8D837B"/>
              </a:buClr>
              <a:buSzPts val="1800"/>
              <a:buFont typeface="Arial"/>
              <a:defRPr sz="1800">
                <a:solidFill>
                  <a:srgbClr val="8D837B"/>
                </a:solidFill>
              </a:defRPr>
            </a:pPr>
            <a:r>
              <a:t>Customizable Forecasting will be retired in Summer 20</a:t>
            </a:r>
          </a:p>
          <a:p>
            <a:pPr marL="182562" lvl="1" indent="-182562">
              <a:spcBef>
                <a:spcPts val="500"/>
              </a:spcBef>
              <a:buClr>
                <a:srgbClr val="8D837B"/>
              </a:buClr>
              <a:buSzPts val="1800"/>
              <a:buFont typeface="Arial"/>
              <a:defRPr sz="1800">
                <a:solidFill>
                  <a:srgbClr val="8D837B"/>
                </a:solidFill>
              </a:defRPr>
            </a:pPr>
            <a:r>
              <a:t>Move to Collaborative Forecasts</a:t>
            </a:r>
          </a:p>
        </p:txBody>
      </p:sp>
      <p:pic>
        <p:nvPicPr>
          <p:cNvPr id="2080"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2" name="Google Shape;1470;p125"/>
          <p:cNvSpPr txBox="1">
            <a:spLocks noGrp="1"/>
          </p:cNvSpPr>
          <p:nvPr>
            <p:ph type="title"/>
          </p:nvPr>
        </p:nvSpPr>
        <p:spPr>
          <a:xfrm>
            <a:off x="495299" y="144862"/>
            <a:ext cx="11046002" cy="990002"/>
          </a:xfrm>
          <a:prstGeom prst="rect">
            <a:avLst/>
          </a:prstGeom>
        </p:spPr>
        <p:txBody>
          <a:bodyPr/>
          <a:lstStyle/>
          <a:p>
            <a:r>
              <a:t>Sunsets</a:t>
            </a:r>
          </a:p>
        </p:txBody>
      </p:sp>
      <p:sp>
        <p:nvSpPr>
          <p:cNvPr id="2083" name="Google Shape;1471;p125"/>
          <p:cNvSpPr txBox="1">
            <a:spLocks noGrp="1"/>
          </p:cNvSpPr>
          <p:nvPr>
            <p:ph type="body" idx="1"/>
          </p:nvPr>
        </p:nvSpPr>
        <p:spPr>
          <a:xfrm>
            <a:off x="508025" y="1616290"/>
            <a:ext cx="11046002" cy="3779401"/>
          </a:xfrm>
          <a:prstGeom prst="rect">
            <a:avLst/>
          </a:prstGeom>
        </p:spPr>
        <p:txBody>
          <a:bodyPr/>
          <a:lstStyle/>
          <a:p>
            <a:pPr marL="0"/>
            <a:r>
              <a:t>Einstein Analytics Classic Designer</a:t>
            </a:r>
          </a:p>
          <a:p>
            <a:pPr marL="182562" lvl="1" indent="-182562">
              <a:spcBef>
                <a:spcPts val="500"/>
              </a:spcBef>
              <a:buClr>
                <a:srgbClr val="8D837B"/>
              </a:buClr>
              <a:buSzPts val="1800"/>
              <a:buFont typeface="Arial"/>
              <a:defRPr sz="1800">
                <a:solidFill>
                  <a:srgbClr val="8D837B"/>
                </a:solidFill>
              </a:defRPr>
            </a:pPr>
            <a:r>
              <a:t>Classic designer will be retired in July 2019</a:t>
            </a:r>
          </a:p>
          <a:p>
            <a:pPr marL="182562" lvl="1" indent="-182562">
              <a:spcBef>
                <a:spcPts val="500"/>
              </a:spcBef>
              <a:buClr>
                <a:srgbClr val="8D837B"/>
              </a:buClr>
              <a:buSzPts val="1800"/>
              <a:buFont typeface="Arial"/>
              <a:defRPr sz="1800">
                <a:solidFill>
                  <a:srgbClr val="8D837B"/>
                </a:solidFill>
              </a:defRPr>
            </a:pPr>
            <a:r>
              <a:t>Convert over to Dashboard Designer</a:t>
            </a:r>
          </a:p>
          <a:p>
            <a:pPr marL="182562" lvl="1" indent="-182562">
              <a:spcBef>
                <a:spcPts val="500"/>
              </a:spcBef>
              <a:buClr>
                <a:srgbClr val="8D837B"/>
              </a:buClr>
              <a:buSzPts val="1800"/>
              <a:buFont typeface="Arial"/>
              <a:defRPr sz="1800">
                <a:solidFill>
                  <a:srgbClr val="8D837B"/>
                </a:solidFill>
              </a:defRPr>
            </a:pPr>
            <a:endParaRPr/>
          </a:p>
          <a:p>
            <a:pPr marL="0"/>
            <a:r>
              <a:t>Cloud Flow Designer</a:t>
            </a:r>
          </a:p>
          <a:p>
            <a:pPr marL="182562" lvl="1" indent="-182562">
              <a:spcBef>
                <a:spcPts val="500"/>
              </a:spcBef>
              <a:buClr>
                <a:srgbClr val="8D837B"/>
              </a:buClr>
              <a:buSzPts val="1800"/>
              <a:buFont typeface="Arial"/>
              <a:defRPr sz="1800">
                <a:solidFill>
                  <a:srgbClr val="8D837B"/>
                </a:solidFill>
              </a:defRPr>
            </a:pPr>
            <a:r>
              <a:t>Retiring in Winter 20</a:t>
            </a:r>
          </a:p>
          <a:p>
            <a:pPr marL="182562" lvl="1" indent="-182562">
              <a:spcBef>
                <a:spcPts val="500"/>
              </a:spcBef>
              <a:buClr>
                <a:srgbClr val="8D837B"/>
              </a:buClr>
              <a:buSzPts val="1800"/>
              <a:buFont typeface="Arial"/>
              <a:defRPr sz="1800">
                <a:solidFill>
                  <a:srgbClr val="8D837B"/>
                </a:solidFill>
              </a:defRPr>
            </a:pPr>
            <a:r>
              <a:t>Replaced with Flow Builder</a:t>
            </a:r>
          </a:p>
          <a:p>
            <a:pPr marL="182562" lvl="1" indent="-182562">
              <a:spcBef>
                <a:spcPts val="500"/>
              </a:spcBef>
              <a:buClr>
                <a:srgbClr val="8D837B"/>
              </a:buClr>
              <a:buSzPts val="1800"/>
              <a:buFont typeface="Arial"/>
              <a:defRPr sz="1800">
                <a:solidFill>
                  <a:srgbClr val="8D837B"/>
                </a:solidFill>
              </a:defRPr>
            </a:pPr>
            <a:r>
              <a:t>Same thing, different UI</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5" name="Google Shape;1470;p125"/>
          <p:cNvSpPr txBox="1">
            <a:spLocks noGrp="1"/>
          </p:cNvSpPr>
          <p:nvPr>
            <p:ph type="title"/>
          </p:nvPr>
        </p:nvSpPr>
        <p:spPr>
          <a:xfrm>
            <a:off x="495299" y="144862"/>
            <a:ext cx="11046002" cy="990002"/>
          </a:xfrm>
          <a:prstGeom prst="rect">
            <a:avLst/>
          </a:prstGeom>
        </p:spPr>
        <p:txBody>
          <a:bodyPr/>
          <a:lstStyle/>
          <a:p>
            <a:r>
              <a:t>Permission Changes</a:t>
            </a:r>
          </a:p>
        </p:txBody>
      </p:sp>
      <p:sp>
        <p:nvSpPr>
          <p:cNvPr id="2086" name="Google Shape;1471;p125"/>
          <p:cNvSpPr txBox="1">
            <a:spLocks noGrp="1"/>
          </p:cNvSpPr>
          <p:nvPr>
            <p:ph type="body" idx="1"/>
          </p:nvPr>
        </p:nvSpPr>
        <p:spPr>
          <a:xfrm>
            <a:off x="508025" y="1616290"/>
            <a:ext cx="11046002" cy="3779401"/>
          </a:xfrm>
          <a:prstGeom prst="rect">
            <a:avLst/>
          </a:prstGeom>
        </p:spPr>
        <p:txBody>
          <a:bodyPr/>
          <a:lstStyle/>
          <a:p>
            <a:pPr marL="0"/>
            <a:r>
              <a:t>Lightning Enabled in Winter 20</a:t>
            </a:r>
          </a:p>
          <a:p>
            <a:pPr marL="182562" lvl="1" indent="-182562">
              <a:spcBef>
                <a:spcPts val="500"/>
              </a:spcBef>
              <a:buClr>
                <a:srgbClr val="8D837B"/>
              </a:buClr>
              <a:buSzPts val="1800"/>
              <a:buFont typeface="Arial"/>
              <a:defRPr sz="1800">
                <a:solidFill>
                  <a:srgbClr val="8D837B"/>
                </a:solidFill>
              </a:defRPr>
            </a:pPr>
            <a:r>
              <a:t>Standard profiles will be granted Lightning Experience permissions</a:t>
            </a:r>
          </a:p>
          <a:p>
            <a:pPr marL="182562" lvl="1" indent="-182562">
              <a:spcBef>
                <a:spcPts val="500"/>
              </a:spcBef>
              <a:buClr>
                <a:srgbClr val="8D837B"/>
              </a:buClr>
              <a:buSzPts val="1800"/>
              <a:buFont typeface="Arial"/>
              <a:defRPr sz="1800">
                <a:solidFill>
                  <a:srgbClr val="8D837B"/>
                </a:solidFill>
              </a:defRPr>
            </a:pPr>
            <a:r>
              <a:t>Starts activating on October 12, 2019</a:t>
            </a:r>
          </a:p>
          <a:p>
            <a:pPr marL="182562" lvl="1" indent="-182562">
              <a:spcBef>
                <a:spcPts val="500"/>
              </a:spcBef>
              <a:buClr>
                <a:srgbClr val="8D837B"/>
              </a:buClr>
              <a:buSzPts val="1800"/>
              <a:buFont typeface="Arial"/>
              <a:defRPr sz="1800">
                <a:solidFill>
                  <a:srgbClr val="8D837B"/>
                </a:solidFill>
              </a:defRPr>
            </a:pPr>
            <a:r>
              <a:t>Cannot turn this off</a:t>
            </a:r>
          </a:p>
          <a:p>
            <a:pPr marL="182562" lvl="1" indent="-182562">
              <a:spcBef>
                <a:spcPts val="500"/>
              </a:spcBef>
              <a:buClr>
                <a:srgbClr val="8D837B"/>
              </a:buClr>
              <a:buSzPts val="1800"/>
              <a:buFont typeface="Arial"/>
              <a:defRPr sz="1800">
                <a:solidFill>
                  <a:srgbClr val="8D837B"/>
                </a:solidFill>
              </a:defRPr>
            </a:pPr>
            <a:r>
              <a:t>Users can still switch back to Classic</a:t>
            </a:r>
          </a:p>
          <a:p>
            <a:pPr marL="182562" lvl="1" indent="-182562">
              <a:spcBef>
                <a:spcPts val="500"/>
              </a:spcBef>
              <a:buClr>
                <a:srgbClr val="8D837B"/>
              </a:buClr>
              <a:buSzPts val="1800"/>
              <a:buFont typeface="Arial"/>
              <a:defRPr sz="1800">
                <a:solidFill>
                  <a:srgbClr val="8D837B"/>
                </a:solidFill>
              </a:defRPr>
            </a:pPr>
            <a:r>
              <a:t>Custom profiles unaffected</a:t>
            </a:r>
          </a:p>
          <a:p>
            <a:pPr marL="182562" lvl="1" indent="-182562">
              <a:spcBef>
                <a:spcPts val="500"/>
              </a:spcBef>
              <a:buClr>
                <a:srgbClr val="8D837B"/>
              </a:buClr>
              <a:buSzPts val="1800"/>
              <a:buFont typeface="Arial"/>
              <a:defRPr sz="1800">
                <a:solidFill>
                  <a:srgbClr val="8D837B"/>
                </a:solidFill>
              </a:defRPr>
            </a:pPr>
            <a:endParaRPr/>
          </a:p>
          <a:p>
            <a:pPr marL="0"/>
            <a:r>
              <a:t>Invokable Permissions</a:t>
            </a:r>
          </a:p>
          <a:p>
            <a:pPr marL="182562" lvl="1" indent="-182562">
              <a:spcBef>
                <a:spcPts val="500"/>
              </a:spcBef>
              <a:buClr>
                <a:srgbClr val="8D837B"/>
              </a:buClr>
              <a:buSzPts val="1800"/>
              <a:buFont typeface="Arial"/>
              <a:defRPr sz="1800">
                <a:solidFill>
                  <a:srgbClr val="8D837B"/>
                </a:solidFill>
              </a:defRPr>
            </a:pPr>
            <a:r>
              <a:t>Users running a flow need access to all Apex classes invoked by that flow</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theme/theme1.xml><?xml version="1.0" encoding="utf-8"?>
<a:theme xmlns:a="http://schemas.openxmlformats.org/drawingml/2006/main"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2293</Words>
  <Application>Microsoft Macintosh PowerPoint</Application>
  <PresentationFormat>Custom</PresentationFormat>
  <Paragraphs>301</Paragraphs>
  <Slides>33</Slides>
  <Notes>0</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Google Slides - 2015 16x9</vt:lpstr>
      <vt:lpstr>Slide 1</vt:lpstr>
      <vt:lpstr>Connecting</vt:lpstr>
      <vt:lpstr>Events</vt:lpstr>
      <vt:lpstr>Summer 19</vt:lpstr>
      <vt:lpstr>Summer 19</vt:lpstr>
      <vt:lpstr>Summer 19</vt:lpstr>
      <vt:lpstr>Sunsets</vt:lpstr>
      <vt:lpstr>Sunsets</vt:lpstr>
      <vt:lpstr>Permission Changes</vt:lpstr>
      <vt:lpstr>Permission Changes</vt:lpstr>
      <vt:lpstr>Permission Changes</vt:lpstr>
      <vt:lpstr>User - Lightning Conversion</vt:lpstr>
      <vt:lpstr>User - Lightning Conversion</vt:lpstr>
      <vt:lpstr>User - Lightning Conversion</vt:lpstr>
      <vt:lpstr>User - Lightning - Service</vt:lpstr>
      <vt:lpstr>User - Lightning - Service</vt:lpstr>
      <vt:lpstr>User - Lightning - UI</vt:lpstr>
      <vt:lpstr>User - Lightning - UI</vt:lpstr>
      <vt:lpstr>User - Lightning - Email</vt:lpstr>
      <vt:lpstr>User - Lightning - Email</vt:lpstr>
      <vt:lpstr>User - Lightning - Reporting</vt:lpstr>
      <vt:lpstr>User - Lightning - Reporting</vt:lpstr>
      <vt:lpstr>User - Communities</vt:lpstr>
      <vt:lpstr>Development - Declarative Features</vt:lpstr>
      <vt:lpstr>Development - Declarative Features</vt:lpstr>
      <vt:lpstr>Development - Declarative Features</vt:lpstr>
      <vt:lpstr>Development - Declarative Features</vt:lpstr>
      <vt:lpstr>Development - Code</vt:lpstr>
      <vt:lpstr>Development - Code</vt:lpstr>
      <vt:lpstr>Development - Code</vt:lpstr>
      <vt:lpstr>Development - Code</vt:lpstr>
      <vt:lpstr>Release Plan</vt:lpstr>
      <vt:lpstr>Thank You For 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Mike</cp:lastModifiedBy>
  <cp:revision>1</cp:revision>
  <dcterms:created xsi:type="dcterms:W3CDTF">2019-05-30T02:36:12Z</dcterms:created>
  <dcterms:modified xsi:type="dcterms:W3CDTF">2019-05-30T02:38:19Z</dcterms:modified>
</cp:coreProperties>
</file>