
<file path=[Content_Types].xml><?xml version="1.0" encoding="utf-8"?>
<Types xmlns="http://schemas.openxmlformats.org/package/2006/content-types">
  <Override PartName="/ppt/slideLayouts/slideLayout105.xml" ContentType="application/vnd.openxmlformats-officedocument.presentationml.slideLayout+xml"/>
  <Override PartName="/ppt/slideLayouts/slideLayout67.xml" ContentType="application/vnd.openxmlformats-officedocument.presentationml.slideLayout+xml"/>
  <Override PartName="/ppt/slideLayouts/slideLayout4.xml" ContentType="application/vnd.openxmlformats-officedocument.presentationml.slideLayout+xml"/>
  <Override PartName="/ppt/slides/slide18.xml" ContentType="application/vnd.openxmlformats-officedocument.presentationml.slide+xml"/>
  <Override PartName="/ppt/slideLayouts/slideLayout115.xml" ContentType="application/vnd.openxmlformats-officedocument.presentationml.slideLayout+xml"/>
  <Override PartName="/ppt/slideLayouts/slideLayout77.xml" ContentType="application/vnd.openxmlformats-officedocument.presentationml.slideLayout+xml"/>
  <Override PartName="/ppt/slideLayouts/slideLayout87.xml" ContentType="application/vnd.openxmlformats-officedocument.presentationml.slideLayout+xml"/>
  <Override PartName="/ppt/slides/slide9.xml" ContentType="application/vnd.openxmlformats-officedocument.presentationml.slide+xml"/>
  <Override PartName="/ppt/slideLayouts/slideLayout96.xml" ContentType="application/vnd.openxmlformats-officedocument.presentationml.slideLayout+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theme/theme1.xml" ContentType="application/vnd.openxmlformats-officedocument.theme+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3.xml" ContentType="application/vnd.openxmlformats-officedocument.presentationml.slideLayout+xml"/>
  <Override PartName="/ppt/slideLayouts/slideLayout100.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11.xml" ContentType="application/vnd.openxmlformats-officedocument.presentationml.notesSlide+xml"/>
  <Override PartName="/ppt/slideLayouts/slideLayout110.xml" ContentType="application/vnd.openxmlformats-officedocument.presentationml.slideLayout+xml"/>
  <Override PartName="/ppt/slideLayouts/slideLayout72.xml" ContentType="application/vnd.openxmlformats-officedocument.presentationml.slideLayout+xml"/>
  <Override PartName="/ppt/slides/slide13.xml" ContentType="application/vnd.openxmlformats-officedocument.presentationml.slide+xml"/>
  <Override PartName="/ppt/slideLayouts/slideLayout49.xml" ContentType="application/vnd.openxmlformats-officedocument.presentationml.slideLayout+xml"/>
  <Override PartName="/ppt/slideLayouts/slideLayout82.xml" ContentType="application/vnd.openxmlformats-officedocument.presentationml.slideLayout+xml"/>
  <Override PartName="/ppt/slides/slide4.xml" ContentType="application/vnd.openxmlformats-officedocument.presentationml.slide+xml"/>
  <Override PartName="/ppt/slideLayouts/slideLayout59.xml" ContentType="application/vnd.openxmlformats-officedocument.presentationml.slideLayout+xml"/>
  <Override PartName="/ppt/slideLayouts/slideLayout5.xml" ContentType="application/vnd.openxmlformats-officedocument.presentationml.slideLayout+xml"/>
  <Override PartName="/ppt/slideLayouts/slideLayout91.xml" ContentType="application/vnd.openxmlformats-officedocument.presentationml.slideLayout+xml"/>
  <Override PartName="/ppt/slideLayouts/slideLayout106.xml" ContentType="application/vnd.openxmlformats-officedocument.presentationml.slideLayout+xml"/>
  <Override PartName="/ppt/slideLayouts/slideLayout68.xml" ContentType="application/vnd.openxmlformats-officedocument.presentationml.slideLayout+xml"/>
  <Override PartName="/ppt/slides/slide19.xml" ContentType="application/vnd.openxmlformats-officedocument.presentationml.slide+xml"/>
  <Override PartName="/ppt/slideLayouts/slideLayout78.xml" ContentType="application/vnd.openxmlformats-officedocument.presentationml.slideLayout+xml"/>
  <Override PartName="/ppt/slideLayouts/slideLayout116.xml" ContentType="application/vnd.openxmlformats-officedocument.presentationml.slideLayout+xml"/>
  <Override PartName="/ppt/slideLayouts/slideLayout10.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4.xml" ContentType="application/vnd.openxmlformats-officedocument.presentationml.slideLayout+xml"/>
  <Override PartName="/ppt/slideLayouts/slideLayout101.xml" ContentType="application/vnd.openxmlformats-officedocument.presentationml.slideLayout+xml"/>
  <Override PartName="/ppt/notesSlides/notesSlide8.xml" ContentType="application/vnd.openxmlformats-officedocument.presentationml.notesSlide+xml"/>
  <Override PartName="/ppt/slideLayouts/slideLayout64.xml" ContentType="application/vnd.openxmlformats-officedocument.presentationml.slideLayout+xml"/>
  <Override PartName="/ppt/notesSlides/notesSlide12.xml" ContentType="application/vnd.openxmlformats-officedocument.presentationml.notesSlide+xml"/>
  <Override PartName="/ppt/slides/slide14.xml" ContentType="application/vnd.openxmlformats-officedocument.presentationml.slide+xml"/>
  <Override PartName="/ppt/slideLayouts/slideLayout111.xml" ContentType="application/vnd.openxmlformats-officedocument.presentationml.slideLayout+xml"/>
  <Override PartName="/ppt/slideLayouts/slideLayout73.xml" ContentType="application/vnd.openxmlformats-officedocument.presentationml.slideLayout+xml"/>
  <Default Extension="bin" ContentType="application/vnd.openxmlformats-officedocument.presentationml.printerSettings"/>
  <Override PartName="/ppt/slideLayouts/slideLayout83.xml" ContentType="application/vnd.openxmlformats-officedocument.presentationml.slideLayout+xml"/>
  <Default Extension="xml" ContentType="application/xml"/>
  <Override PartName="/ppt/slides/slide5.xml" ContentType="application/vnd.openxmlformats-officedocument.presentationml.slide+xml"/>
  <Override PartName="/ppt/slideLayouts/slideLayout92.xml" ContentType="application/vnd.openxmlformats-officedocument.presentationml.slideLayout+xml"/>
  <Override PartName="/ppt/slideLayouts/slideLayout6.xml" ContentType="application/vnd.openxmlformats-officedocument.presentationml.slideLayout+xml"/>
  <Override PartName="/ppt/tableStyles.xml" ContentType="application/vnd.openxmlformats-officedocument.presentationml.tableStyles+xml"/>
  <Override PartName="/ppt/slideLayouts/slideLayout107.xml" ContentType="application/vnd.openxmlformats-officedocument.presentationml.slideLayout+xml"/>
  <Override PartName="/ppt/slideLayouts/slideLayout69.xml" ContentType="application/vnd.openxmlformats-officedocument.presentationml.slideLayout+xml"/>
  <Override PartName="/ppt/comments/comment1.xml" ContentType="application/vnd.openxmlformats-officedocument.presentationml.comments+xml"/>
  <Override PartName="/ppt/slideLayouts/slideLayout117.xml" ContentType="application/vnd.openxmlformats-officedocument.presentationml.slideLayout+xml"/>
  <Override PartName="/ppt/slideLayouts/slideLayout79.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app.xml" ContentType="application/vnd.openxmlformats-officedocument.extended-properties+xml"/>
  <Override PartName="/ppt/slideLayouts/slideLayout98.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ppt/slideLayouts/slideLayout17.xml" ContentType="application/vnd.openxmlformats-officedocument.presentationml.slideLayout+xml"/>
  <Override PartName="/ppt/slideLayouts/slideLayout26.xml" ContentType="application/vnd.openxmlformats-officedocument.presentationml.slideLayout+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55.xml" ContentType="application/vnd.openxmlformats-officedocument.presentationml.slideLayout+xml"/>
  <Override PartName="/ppt/slideLayouts/slideLayout1.xml" ContentType="application/vnd.openxmlformats-officedocument.presentationml.slideLayout+xml"/>
  <Override PartName="/ppt/slideLayouts/slideLayout102.xml" ContentType="application/vnd.openxmlformats-officedocument.presentationml.slideLayout+xml"/>
  <Override PartName="/ppt/notesSlides/notesSlide9.xml" ContentType="application/vnd.openxmlformats-officedocument.presentationml.notesSlide+xml"/>
  <Default Extension="gif" ContentType="image/gif"/>
  <Override PartName="/ppt/slides/slide15.xml" ContentType="application/vnd.openxmlformats-officedocument.presentationml.slide+xml"/>
  <Override PartName="/ppt/slideLayouts/slideLayout74.xml" ContentType="application/vnd.openxmlformats-officedocument.presentationml.slideLayout+xml"/>
  <Override PartName="/ppt/slideLayouts/slideLayout112.xml" ContentType="application/vnd.openxmlformats-officedocument.presentationml.slideLayout+xml"/>
  <Override PartName="/ppt/slideLayouts/slideLayout84.xml" ContentType="application/vnd.openxmlformats-officedocument.presentationml.slideLayout+xml"/>
  <Default Extension="png" ContentType="image/png"/>
  <Override PartName="/ppt/slideLayouts/slideLayout93.xml" ContentType="application/vnd.openxmlformats-officedocument.presentationml.slideLayout+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108.xml" ContentType="application/vnd.openxmlformats-officedocument.presentationml.slideLayout+xml"/>
  <Override PartName="/ppt/slideLayouts/slideLayout118.xml" ContentType="application/vnd.openxmlformats-officedocument.presentationml.slideLayout+xml"/>
  <Override PartName="/ppt/slideLayouts/slideLayout12.xml" ContentType="application/vnd.openxmlformats-officedocument.presentationml.slideLayout+xml"/>
  <Override PartName="/ppt/slideLayouts/slideLayout89.xml" ContentType="application/vnd.openxmlformats-officedocument.presentationml.slideLayout+xml"/>
  <Override PartName="/ppt/slideLayouts/slideLayout21.xml" ContentType="application/vnd.openxmlformats-officedocument.presentationml.slideLayout+xml"/>
  <Override PartName="/ppt/slideLayouts/slideLayout99.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27.xml" ContentType="application/vnd.openxmlformats-officedocument.presentationml.slideLayout+xml"/>
  <Override PartName="/ppt/notesSlides/notesSlide5.xml" ContentType="application/vnd.openxmlformats-officedocument.presentationml.notesSlide+xml"/>
  <Override PartName="/ppt/slides/slide10.xml" ContentType="application/vnd.openxmlformats-officedocument.presentationml.slide+xml"/>
  <Override PartName="/ppt/commentAuthors.xml" ContentType="application/vnd.openxmlformats-officedocument.presentationml.commentAuthors+xml"/>
  <Override PartName="/ppt/slideLayouts/slideLayout37.xml" ContentType="application/vnd.openxmlformats-officedocument.presentationml.slideLayout+xml"/>
  <Override PartName="/ppt/slides/slide20.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Layouts/slideLayout56.xml" ContentType="application/vnd.openxmlformats-officedocument.presentationml.slideLayout+xml"/>
  <Override PartName="/ppt/slideLayouts/slideLayout2.xml" ContentType="application/vnd.openxmlformats-officedocument.presentationml.slideLayout+xml"/>
  <Override PartName="/ppt/slideLayouts/slideLayout103.xml" ContentType="application/vnd.openxmlformats-officedocument.presentationml.slideLayout+xml"/>
  <Override PartName="/ppt/slideLayouts/slideLayout65.xml" ContentType="application/vnd.openxmlformats-officedocument.presentationml.slideLayout+xml"/>
  <Override PartName="/ppt/slideLayouts/slideLayout113.xml" ContentType="application/vnd.openxmlformats-officedocument.presentationml.slideLayout+xml"/>
  <Override PartName="/ppt/slideLayouts/slideLayout75.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rels" ContentType="application/vnd.openxmlformats-package.relationships+xml"/>
  <Override PartName="/ppt/slideLayouts/slideLayout85.xml" ContentType="application/vnd.openxmlformats-officedocument.presentationml.slideLayout+xml"/>
  <Override PartName="/ppt/slides/slide7.xml" ContentType="application/vnd.openxmlformats-officedocument.presentationml.slide+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Layouts/slideLayout109.xml" ContentType="application/vnd.openxmlformats-officedocument.presentationml.slideLayout+xml"/>
  <Override PartName="/ppt/slideLayouts/slideLayout119.xml" ContentType="application/vnd.openxmlformats-officedocument.presentationml.slideLayout+xml"/>
  <Override PartName="/ppt/slideLayouts/slideLayout13.xml" ContentType="application/vnd.openxmlformats-officedocument.presentationml.slideLayout+xml"/>
  <Override PartName="/ppt/presProps.xml" ContentType="application/vnd.openxmlformats-officedocument.presentationml.presProps+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tiff" ContentType="image/tiff"/>
  <Override PartName="/ppt/slideLayouts/slideLayout51.xml" ContentType="application/vnd.openxmlformats-officedocument.presentationml.slideLayout+xml"/>
  <Override PartName="/ppt/slideLayouts/slideLayout19.xml" ContentType="application/vnd.openxmlformats-officedocument.presentationml.slideLayout+xml"/>
  <Override PartName="/ppt/slideLayouts/slideLayout28.xml" ContentType="application/vnd.openxmlformats-officedocument.presentationml.slideLayout+xml"/>
  <Override PartName="/ppt/slideLayouts/slideLayout61.xml" ContentType="application/vnd.openxmlformats-officedocument.presentationml.slideLayout+xml"/>
  <Override PartName="/ppt/notesSlides/notesSlide6.xml" ContentType="application/vnd.openxmlformats-officedocument.presentationml.notesSlide+xml"/>
  <Override PartName="/ppt/slides/slide11.xml" ContentType="application/vnd.openxmlformats-officedocument.presentationml.slide+xml"/>
  <Override PartName="/ppt/slideLayouts/slideLayout70.xml" ContentType="application/vnd.openxmlformats-officedocument.presentationml.slideLayout+xml"/>
  <Override PartName="/ppt/slideLayouts/slideLayout38.xml" ContentType="application/vnd.openxmlformats-officedocument.presentationml.slideLayout+xml"/>
  <Override PartName="/ppt/notesSlides/notesSlide10.xml" ContentType="application/vnd.openxmlformats-officedocument.presentationml.notesSlide+xml"/>
  <Override PartName="/ppt/slides/slide21.xml" ContentType="application/vnd.openxmlformats-officedocument.presentationml.slide+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s/slide2.xml" ContentType="application/vnd.openxmlformats-officedocument.presentationml.slide+xml"/>
  <Override PartName="/ppt/slideLayouts/slideLayout57.xml" ContentType="application/vnd.openxmlformats-officedocument.presentationml.slideLayout+xml"/>
  <Override PartName="/ppt/slideLayouts/slideLayout3.xml" ContentType="application/vnd.openxmlformats-officedocument.presentationml.slideLayout+xml"/>
  <Override PartName="/ppt/slideLayouts/slideLayout104.xml" ContentType="application/vnd.openxmlformats-officedocument.presentationml.slideLayout+xml"/>
  <Override PartName="/ppt/slideLayouts/slideLayout66.xml" ContentType="application/vnd.openxmlformats-officedocument.presentationml.slideLayout+xml"/>
  <Override PartName="/ppt/slideLayouts/slideLayout114.xml" ContentType="application/vnd.openxmlformats-officedocument.presentationml.slideLayout+xml"/>
  <Override PartName="/ppt/slideLayouts/slideLayout76.xml" ContentType="application/vnd.openxmlformats-officedocument.presentationml.slideLayout+xml"/>
  <Override PartName="/ppt/slides/slide17.xml" ContentType="application/vnd.openxmlformats-officedocument.presentationml.slide+xml"/>
  <Override PartName="/ppt/slideLayouts/slideLayout86.xml" ContentType="application/vnd.openxmlformats-officedocument.presentationml.slideLayout+xml"/>
  <Override PartName="/ppt/slides/slide8.xml" ContentType="application/vnd.openxmlformats-officedocument.presentationml.slide+xml"/>
  <Override PartName="/ppt/slideLayouts/slideLayout95.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2.xml" ContentType="application/vnd.openxmlformats-officedocument.presentationml.slideLayout+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slideLayouts/slideLayout71.xml" ContentType="application/vnd.openxmlformats-officedocument.presentationml.slideLayout+xml"/>
  <Override PartName="/ppt/slideLayouts/slideLayout39.xml" ContentType="application/vnd.openxmlformats-officedocument.presentationml.slideLayout+xml"/>
  <Override PartName="/ppt/slideLayouts/slideLayout48.xml" ContentType="application/vnd.openxmlformats-officedocument.presentationml.slideLayout+xml"/>
  <Override PartName="/ppt/slideLayouts/slideLayout81.xml" ContentType="application/vnd.openxmlformats-officedocument.presentationml.slideLayout+xml"/>
  <Override PartName="/ppt/slides/slide3.xml" ContentType="application/vnd.openxmlformats-officedocument.presentationml.slide+xml"/>
  <Override PartName="/ppt/slideLayouts/slideLayout90.xml" ContentType="application/vnd.openxmlformats-officedocument.presentationml.slideLayout+xml"/>
  <Override PartName="/ppt/slideLayouts/slideLayout58.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Gillian Bruce" initials="GB" lastIdx="2" clrIdx="0"/>
  <p:cmAuthor id="1" name="Rebecca Saar" initials="RS" lastIdx="3"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123" d="100"/>
          <a:sy n="123" d="100"/>
        </p:scale>
        <p:origin x="-80" y="-504"/>
      </p:cViewPr>
      <p:guideLst>
        <p:guide orient="horz" pos="2160"/>
        <p:guide pos="383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9-06-06T21:45:55.515" idx="1">
    <p:pos x="7991" y="2"/>
    <p:text>+rsaar@salesforce.com I can probably do it. What's the recording entail? Is it like a recorded webinar? When do we need it by?</p:text>
    <p:extLst>
      <p:ext uri="{C676402C-5697-4E1C-873F-D02D1690AC5C}">
        <p15:threadingInfo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5="http://schemas.microsoft.com/office/powerpoint/2012/main" xmlns:mv="urn:schemas-microsoft-com:mac:vml" xmlns:mc="http://schemas.openxmlformats.org/markup-compatibility/2006" timeZoneBias="240"/>
      </p:ext>
    </p:extLst>
  </p:cm>
  <p:cm authorId="1" dt="2019-06-06T22:03:05.353" idx="1">
    <p:pos x="7991" y="2"/>
    <p:text>due tomorrow EOD +gbruce@salesforce.com  yea it would be screencast + talk track</p:text>
    <p:extLst>
      <p:ext uri="{C676402C-5697-4E1C-873F-D02D1690AC5C}">
        <p15:threadingInfo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5="http://schemas.microsoft.com/office/powerpoint/2012/main" xmlns:mv="urn:schemas-microsoft-com:mac:vml" xmlns:mc="http://schemas.openxmlformats.org/markup-compatibility/2006" timeZoneBias="240"/>
      </p:ext>
    </p:extLst>
  </p:cm>
  <p:cm authorId="0" dt="2019-06-06T22:09:31.458" idx="2">
    <p:pos x="7991" y="2"/>
    <p:text>Can it be short &amp; sweet, like just 1-2 min per slide? If so, I can do it tomorrow after RRL. +rsaar@salesforce.com</p:text>
    <p:extLst>
      <p:ext uri="{C676402C-5697-4E1C-873F-D02D1690AC5C}">
        <p15:threadingInfo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5="http://schemas.microsoft.com/office/powerpoint/2012/main" xmlns:mv="urn:schemas-microsoft-com:mac:vml" xmlns:mc="http://schemas.openxmlformats.org/markup-compatibility/2006" timeZoneBias="240"/>
      </p:ext>
    </p:extLst>
  </p:cm>
  <p:cm authorId="1" dt="2019-06-06T22:43:41.513" idx="2">
    <p:pos x="7991" y="2"/>
    <p:text>+jchiles@salesforce.com +gbruce@salesforce.com here's a very hastily put together deck for Global Gatherings. I know we need a recording as well. G - would you be able to do it? I can do it, but I'm not as familiar with these features at this point.</p:text>
    <p:extLst>
      <p:ext uri="{C676402C-5697-4E1C-873F-D02D1690AC5C}">
        <p15:threadingInfo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5="http://schemas.microsoft.com/office/powerpoint/2012/main" xmlns:mv="urn:schemas-microsoft-com:mac:vml" xmlns:mc="http://schemas.openxmlformats.org/markup-compatibility/2006" timeZoneBias="240"/>
      </p:ext>
    </p:extLst>
  </p:cm>
  <p:cm authorId="1" dt="2019-06-06T22:43:41.513" idx="3">
    <p:pos x="7991" y="2"/>
    <p:text>Yes! It can!</p:text>
    <p:extLst>
      <p:ext uri="{C676402C-5697-4E1C-873F-D02D1690AC5C}">
        <p15:threadingInfo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5="http://schemas.microsoft.com/office/powerpoint/2012/main" xmlns:mv="urn:schemas-microsoft-com:mac:vml" xmlns:mc="http://schemas.openxmlformats.org/markup-compatibility/2006"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192" name="Shape 2192"/>
          <p:cNvSpPr>
            <a:spLocks noGrp="1" noRot="1" noChangeAspect="1"/>
          </p:cNvSpPr>
          <p:nvPr>
            <p:ph type="sldImg"/>
          </p:nvPr>
        </p:nvSpPr>
        <p:spPr>
          <a:xfrm>
            <a:off x="1143000" y="685800"/>
            <a:ext cx="4572000" cy="3429000"/>
          </a:xfrm>
          <a:prstGeom prst="rect">
            <a:avLst/>
          </a:prstGeom>
        </p:spPr>
        <p:txBody>
          <a:bodyPr/>
          <a:lstStyle/>
          <a:p>
            <a:endParaRPr/>
          </a:p>
        </p:txBody>
      </p:sp>
      <p:sp>
        <p:nvSpPr>
          <p:cNvPr id="2193" name="Shape 219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trailhead.salesforce.com/en/users/strailhead/trailmixes/the-moar-you-know-summer-19-for-admin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 name="Shape 2232"/>
          <p:cNvSpPr>
            <a:spLocks noGrp="1" noRot="1" noChangeAspect="1"/>
          </p:cNvSpPr>
          <p:nvPr>
            <p:ph type="sldImg"/>
          </p:nvPr>
        </p:nvSpPr>
        <p:spPr>
          <a:prstGeom prst="rect">
            <a:avLst/>
          </a:prstGeom>
        </p:spPr>
        <p:txBody>
          <a:bodyPr/>
          <a:lstStyle/>
          <a:p>
            <a:endParaRPr/>
          </a:p>
        </p:txBody>
      </p:sp>
      <p:sp>
        <p:nvSpPr>
          <p:cNvPr id="2233" name="Shape 2233"/>
          <p:cNvSpPr>
            <a:spLocks noGrp="1"/>
          </p:cNvSpPr>
          <p:nvPr>
            <p:ph type="body" sz="quarter" idx="1"/>
          </p:nvPr>
        </p:nvSpPr>
        <p:spPr>
          <a:prstGeom prst="rect">
            <a:avLst/>
          </a:prstGeom>
        </p:spPr>
        <p:txBody>
          <a:bodyPr/>
          <a:lstStyle/>
          <a:p>
            <a:pPr>
              <a:defRPr sz="1100">
                <a:solidFill>
                  <a:srgbClr val="2200CC"/>
                </a:solidFill>
              </a:defRPr>
            </a:pPr>
            <a:endParaRPr dirty="0">
              <a:solidFill>
                <a:srgbClr val="3E6E84"/>
              </a:solidFill>
              <a:uFill>
                <a:solidFill>
                  <a:srgbClr val="3E6E84"/>
                </a:solidFill>
              </a:uFill>
              <a:hlinkClick r:id="rId3"/>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2" name="Shape 2302"/>
          <p:cNvSpPr>
            <a:spLocks noGrp="1" noRot="1" noChangeAspect="1"/>
          </p:cNvSpPr>
          <p:nvPr>
            <p:ph type="sldImg"/>
          </p:nvPr>
        </p:nvSpPr>
        <p:spPr>
          <a:prstGeom prst="rect">
            <a:avLst/>
          </a:prstGeom>
        </p:spPr>
        <p:txBody>
          <a:bodyPr/>
          <a:lstStyle/>
          <a:p>
            <a:endParaRPr/>
          </a:p>
        </p:txBody>
      </p:sp>
      <p:sp>
        <p:nvSpPr>
          <p:cNvPr id="2303" name="Shape 2303"/>
          <p:cNvSpPr>
            <a:spLocks noGrp="1"/>
          </p:cNvSpPr>
          <p:nvPr>
            <p:ph type="body" sz="quarter" idx="1"/>
          </p:nvPr>
        </p:nvSpPr>
        <p:spPr>
          <a:prstGeom prst="rect">
            <a:avLst/>
          </a:prstGeom>
        </p:spPr>
        <p:txBody>
          <a:bodyPr/>
          <a:lstStyle/>
          <a:p>
            <a:pPr marL="228600">
              <a:defRPr sz="1100"/>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 name="Shape 2314"/>
          <p:cNvSpPr>
            <a:spLocks noGrp="1" noRot="1" noChangeAspect="1"/>
          </p:cNvSpPr>
          <p:nvPr>
            <p:ph type="sldImg"/>
          </p:nvPr>
        </p:nvSpPr>
        <p:spPr>
          <a:prstGeom prst="rect">
            <a:avLst/>
          </a:prstGeom>
        </p:spPr>
        <p:txBody>
          <a:bodyPr/>
          <a:lstStyle/>
          <a:p>
            <a:endParaRPr/>
          </a:p>
        </p:txBody>
      </p:sp>
      <p:sp>
        <p:nvSpPr>
          <p:cNvPr id="2315" name="Shape 2315"/>
          <p:cNvSpPr>
            <a:spLocks noGrp="1"/>
          </p:cNvSpPr>
          <p:nvPr>
            <p:ph type="body" sz="quarter" idx="1"/>
          </p:nvPr>
        </p:nvSpPr>
        <p:spPr>
          <a:prstGeom prst="rect">
            <a:avLst/>
          </a:prstGeom>
        </p:spPr>
        <p:txBody>
          <a:bodyPr/>
          <a:lstStyle/>
          <a:p>
            <a:pPr marL="228600">
              <a:defRPr sz="1100" b="1" u="sng"/>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1" name="Shape 2321"/>
          <p:cNvSpPr>
            <a:spLocks noGrp="1" noRot="1" noChangeAspect="1"/>
          </p:cNvSpPr>
          <p:nvPr>
            <p:ph type="sldImg"/>
          </p:nvPr>
        </p:nvSpPr>
        <p:spPr>
          <a:prstGeom prst="rect">
            <a:avLst/>
          </a:prstGeom>
        </p:spPr>
        <p:txBody>
          <a:bodyPr/>
          <a:lstStyle/>
          <a:p>
            <a:endParaRPr/>
          </a:p>
        </p:txBody>
      </p:sp>
      <p:sp>
        <p:nvSpPr>
          <p:cNvPr id="2322" name="Shape 2322"/>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endParaRPr sz="14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1" name="Shape 2241"/>
          <p:cNvSpPr>
            <a:spLocks noGrp="1" noRot="1" noChangeAspect="1"/>
          </p:cNvSpPr>
          <p:nvPr>
            <p:ph type="sldImg"/>
          </p:nvPr>
        </p:nvSpPr>
        <p:spPr>
          <a:prstGeom prst="rect">
            <a:avLst/>
          </a:prstGeom>
        </p:spPr>
        <p:txBody>
          <a:bodyPr/>
          <a:lstStyle/>
          <a:p>
            <a:endParaRPr/>
          </a:p>
        </p:txBody>
      </p:sp>
      <p:sp>
        <p:nvSpPr>
          <p:cNvPr id="2242" name="Shape 2242"/>
          <p:cNvSpPr>
            <a:spLocks noGrp="1"/>
          </p:cNvSpPr>
          <p:nvPr>
            <p:ph type="body" sz="quarter" idx="1"/>
          </p:nvPr>
        </p:nvSpPr>
        <p:spPr>
          <a:prstGeom prst="rect">
            <a:avLst/>
          </a:prstGeom>
        </p:spPr>
        <p:txBody>
          <a:bodyPr/>
          <a:lstStyle/>
          <a:p>
            <a:pPr>
              <a:defRPr sz="1100"/>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9" name="Shape 2249"/>
          <p:cNvSpPr>
            <a:spLocks noGrp="1" noRot="1" noChangeAspect="1"/>
          </p:cNvSpPr>
          <p:nvPr>
            <p:ph type="sldImg"/>
          </p:nvPr>
        </p:nvSpPr>
        <p:spPr>
          <a:prstGeom prst="rect">
            <a:avLst/>
          </a:prstGeom>
        </p:spPr>
        <p:txBody>
          <a:bodyPr/>
          <a:lstStyle/>
          <a:p>
            <a:endParaRPr/>
          </a:p>
        </p:txBody>
      </p:sp>
      <p:sp>
        <p:nvSpPr>
          <p:cNvPr id="2250" name="Shape 2250"/>
          <p:cNvSpPr>
            <a:spLocks noGrp="1"/>
          </p:cNvSpPr>
          <p:nvPr>
            <p:ph type="body" sz="quarter" idx="1"/>
          </p:nvPr>
        </p:nvSpPr>
        <p:spPr>
          <a:prstGeom prst="rect">
            <a:avLst/>
          </a:prstGeom>
        </p:spPr>
        <p:txBody>
          <a:bodyPr/>
          <a:lstStyle/>
          <a:p>
            <a:pPr>
              <a:defRPr sz="1100"/>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8" name="Shape 2258"/>
          <p:cNvSpPr>
            <a:spLocks noGrp="1" noRot="1" noChangeAspect="1"/>
          </p:cNvSpPr>
          <p:nvPr>
            <p:ph type="sldImg"/>
          </p:nvPr>
        </p:nvSpPr>
        <p:spPr>
          <a:prstGeom prst="rect">
            <a:avLst/>
          </a:prstGeom>
        </p:spPr>
        <p:txBody>
          <a:bodyPr/>
          <a:lstStyle/>
          <a:p>
            <a:endParaRPr/>
          </a:p>
        </p:txBody>
      </p:sp>
      <p:sp>
        <p:nvSpPr>
          <p:cNvPr id="2259" name="Shape 2259"/>
          <p:cNvSpPr>
            <a:spLocks noGrp="1"/>
          </p:cNvSpPr>
          <p:nvPr>
            <p:ph type="body" sz="quarter" idx="1"/>
          </p:nvPr>
        </p:nvSpPr>
        <p:spPr>
          <a:prstGeom prst="rect">
            <a:avLst/>
          </a:prstGeom>
        </p:spPr>
        <p:txBody>
          <a:bodyPr/>
          <a:lstStyle>
            <a:lvl1pPr>
              <a:lnSpc>
                <a:spcPct val="115000"/>
              </a:lnSpc>
              <a:defRPr sz="1100">
                <a:solidFill>
                  <a:srgbClr val="666666"/>
                </a:solidFill>
              </a:defRPr>
            </a:lvl1p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6" name="Shape 2266"/>
          <p:cNvSpPr>
            <a:spLocks noGrp="1" noRot="1" noChangeAspect="1"/>
          </p:cNvSpPr>
          <p:nvPr>
            <p:ph type="sldImg"/>
          </p:nvPr>
        </p:nvSpPr>
        <p:spPr>
          <a:prstGeom prst="rect">
            <a:avLst/>
          </a:prstGeom>
        </p:spPr>
        <p:txBody>
          <a:bodyPr/>
          <a:lstStyle/>
          <a:p>
            <a:endParaRPr/>
          </a:p>
        </p:txBody>
      </p:sp>
      <p:sp>
        <p:nvSpPr>
          <p:cNvPr id="2267" name="Shape 2267"/>
          <p:cNvSpPr>
            <a:spLocks noGrp="1"/>
          </p:cNvSpPr>
          <p:nvPr>
            <p:ph type="body" sz="quarter" idx="1"/>
          </p:nvPr>
        </p:nvSpPr>
        <p:spPr>
          <a:prstGeom prst="rect">
            <a:avLst/>
          </a:prstGeom>
        </p:spPr>
        <p:txBody>
          <a:bodyPr/>
          <a:lstStyle/>
          <a:p>
            <a:pPr>
              <a:defRPr sz="1000">
                <a:solidFill>
                  <a:srgbClr val="3C3D3E"/>
                </a:solidFill>
              </a:defRPr>
            </a:pPr>
            <a:endParaRPr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2" name="Shape 2272"/>
          <p:cNvSpPr>
            <a:spLocks noGrp="1" noRot="1" noChangeAspect="1"/>
          </p:cNvSpPr>
          <p:nvPr>
            <p:ph type="sldImg"/>
          </p:nvPr>
        </p:nvSpPr>
        <p:spPr>
          <a:prstGeom prst="rect">
            <a:avLst/>
          </a:prstGeom>
        </p:spPr>
        <p:txBody>
          <a:bodyPr/>
          <a:lstStyle/>
          <a:p>
            <a:endParaRPr/>
          </a:p>
        </p:txBody>
      </p:sp>
      <p:sp>
        <p:nvSpPr>
          <p:cNvPr id="2273" name="Shape 2273"/>
          <p:cNvSpPr>
            <a:spLocks noGrp="1"/>
          </p:cNvSpPr>
          <p:nvPr>
            <p:ph type="body" sz="quarter" idx="1"/>
          </p:nvPr>
        </p:nvSpPr>
        <p:spPr>
          <a:prstGeom prst="rect">
            <a:avLst/>
          </a:prstGeom>
        </p:spPr>
        <p:txBody>
          <a:bodyPr/>
          <a:lstStyle/>
          <a:p>
            <a:pPr>
              <a:defRPr sz="1100"/>
            </a:pPr>
            <a:endParaRPr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0" name="Shape 2280"/>
          <p:cNvSpPr>
            <a:spLocks noGrp="1" noRot="1" noChangeAspect="1"/>
          </p:cNvSpPr>
          <p:nvPr>
            <p:ph type="sldImg"/>
          </p:nvPr>
        </p:nvSpPr>
        <p:spPr>
          <a:prstGeom prst="rect">
            <a:avLst/>
          </a:prstGeom>
        </p:spPr>
        <p:txBody>
          <a:bodyPr/>
          <a:lstStyle/>
          <a:p>
            <a:endParaRPr/>
          </a:p>
        </p:txBody>
      </p:sp>
      <p:sp>
        <p:nvSpPr>
          <p:cNvPr id="2281" name="Shape 2281"/>
          <p:cNvSpPr>
            <a:spLocks noGrp="1"/>
          </p:cNvSpPr>
          <p:nvPr>
            <p:ph type="body" sz="quarter" idx="1"/>
          </p:nvPr>
        </p:nvSpPr>
        <p:spPr>
          <a:prstGeom prst="rect">
            <a:avLst/>
          </a:prstGeom>
        </p:spPr>
        <p:txBody>
          <a:bodyPr/>
          <a:lstStyle/>
          <a:p>
            <a:pPr>
              <a:defRPr sz="1100"/>
            </a:pPr>
            <a:endParaRPr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7" name="Shape 2287"/>
          <p:cNvSpPr>
            <a:spLocks noGrp="1" noRot="1" noChangeAspect="1"/>
          </p:cNvSpPr>
          <p:nvPr>
            <p:ph type="sldImg"/>
          </p:nvPr>
        </p:nvSpPr>
        <p:spPr>
          <a:prstGeom prst="rect">
            <a:avLst/>
          </a:prstGeom>
        </p:spPr>
        <p:txBody>
          <a:bodyPr/>
          <a:lstStyle/>
          <a:p>
            <a:endParaRPr/>
          </a:p>
        </p:txBody>
      </p:sp>
      <p:sp>
        <p:nvSpPr>
          <p:cNvPr id="2288" name="Shape 2288"/>
          <p:cNvSpPr>
            <a:spLocks noGrp="1"/>
          </p:cNvSpPr>
          <p:nvPr>
            <p:ph type="body" sz="quarter" idx="1"/>
          </p:nvPr>
        </p:nvSpPr>
        <p:spPr>
          <a:prstGeom prst="rect">
            <a:avLst/>
          </a:prstGeom>
        </p:spPr>
        <p:txBody>
          <a:bodyPr/>
          <a:lstStyle/>
          <a:p>
            <a:pPr marL="228600">
              <a:defRPr sz="1100" b="1"/>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6" name="Shape 2296"/>
          <p:cNvSpPr>
            <a:spLocks noGrp="1" noRot="1" noChangeAspect="1"/>
          </p:cNvSpPr>
          <p:nvPr>
            <p:ph type="sldImg"/>
          </p:nvPr>
        </p:nvSpPr>
        <p:spPr>
          <a:prstGeom prst="rect">
            <a:avLst/>
          </a:prstGeom>
        </p:spPr>
        <p:txBody>
          <a:bodyPr/>
          <a:lstStyle/>
          <a:p>
            <a:endParaRPr/>
          </a:p>
        </p:txBody>
      </p:sp>
      <p:sp>
        <p:nvSpPr>
          <p:cNvPr id="2297" name="Shape 2297"/>
          <p:cNvSpPr>
            <a:spLocks noGrp="1"/>
          </p:cNvSpPr>
          <p:nvPr>
            <p:ph type="body" sz="quarter" idx="1"/>
          </p:nvPr>
        </p:nvSpPr>
        <p:spPr>
          <a:prstGeom prst="rect">
            <a:avLst/>
          </a:prstGeom>
        </p:spPr>
        <p:txBody>
          <a:bodyPr/>
          <a:lstStyle/>
          <a:p>
            <a:pPr marL="228600">
              <a:defRPr sz="1100" b="1" u="sng"/>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98.png"/><Relationship Id="rId9" Type="http://schemas.openxmlformats.org/officeDocument/2006/relationships/image" Target="../media/image123.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101.xml.rels><?xml version="1.0" encoding="UTF-8" standalone="yes"?>
<Relationships xmlns="http://schemas.openxmlformats.org/package/2006/relationships"><Relationship Id="rId11" Type="http://schemas.openxmlformats.org/officeDocument/2006/relationships/image" Target="../media/image133.png"/><Relationship Id="rId12" Type="http://schemas.openxmlformats.org/officeDocument/2006/relationships/image" Target="../media/image134.png"/><Relationship Id="rId13" Type="http://schemas.openxmlformats.org/officeDocument/2006/relationships/image" Target="../media/image135.png"/><Relationship Id="rId14" Type="http://schemas.openxmlformats.org/officeDocument/2006/relationships/image" Target="../media/image136.png"/><Relationship Id="rId15" Type="http://schemas.openxmlformats.org/officeDocument/2006/relationships/image" Target="../media/image137.png"/><Relationship Id="rId1" Type="http://schemas.openxmlformats.org/officeDocument/2006/relationships/slideMaster" Target="../slideMasters/slideMaster1.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1.png"/><Relationship Id="rId10" Type="http://schemas.openxmlformats.org/officeDocument/2006/relationships/image" Target="../media/image13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71.png"/><Relationship Id="rId5" Type="http://schemas.openxmlformats.org/officeDocument/2006/relationships/image" Target="../media/image82.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9.png"/><Relationship Id="rId3" Type="http://schemas.openxmlformats.org/officeDocument/2006/relationships/image" Target="../media/image3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0.png"/><Relationship Id="rId3" Type="http://schemas.openxmlformats.org/officeDocument/2006/relationships/image" Target="../media/image3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00.png"/><Relationship Id="rId5" Type="http://schemas.openxmlformats.org/officeDocument/2006/relationships/image" Target="../media/image139.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1.png"/><Relationship Id="rId3" Type="http://schemas.openxmlformats.org/officeDocument/2006/relationships/image" Target="../media/image3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1" Type="http://schemas.openxmlformats.org/officeDocument/2006/relationships/slideMaster" Target="../slideMasters/slideMaster1.xml"/><Relationship Id="rId2" Type="http://schemas.openxmlformats.org/officeDocument/2006/relationships/image" Target="../media/image14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34.png"/><Relationship Id="rId5" Type="http://schemas.openxmlformats.org/officeDocument/2006/relationships/image" Target="../media/image150.png"/><Relationship Id="rId1" Type="http://schemas.openxmlformats.org/officeDocument/2006/relationships/slideMaster" Target="../slideMasters/slideMaster1.xml"/><Relationship Id="rId2" Type="http://schemas.openxmlformats.org/officeDocument/2006/relationships/image" Target="../media/image148.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34.png"/><Relationship Id="rId1" Type="http://schemas.openxmlformats.org/officeDocument/2006/relationships/slideMaster" Target="../slideMasters/slideMaster1.xml"/><Relationship Id="rId2" Type="http://schemas.openxmlformats.org/officeDocument/2006/relationships/image" Target="../media/image148.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34.png"/><Relationship Id="rId5" Type="http://schemas.openxmlformats.org/officeDocument/2006/relationships/image" Target="../media/image151.jpeg"/><Relationship Id="rId1" Type="http://schemas.openxmlformats.org/officeDocument/2006/relationships/slideMaster" Target="../slideMasters/slideMaster1.xml"/><Relationship Id="rId2" Type="http://schemas.openxmlformats.org/officeDocument/2006/relationships/image" Target="../media/image148.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34.png"/><Relationship Id="rId5" Type="http://schemas.openxmlformats.org/officeDocument/2006/relationships/image" Target="../media/image152.jpeg"/><Relationship Id="rId1" Type="http://schemas.openxmlformats.org/officeDocument/2006/relationships/slideMaster" Target="../slideMasters/slideMaster1.xml"/><Relationship Id="rId2" Type="http://schemas.openxmlformats.org/officeDocument/2006/relationships/image" Target="../media/image148.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34.png"/><Relationship Id="rId5" Type="http://schemas.openxmlformats.org/officeDocument/2006/relationships/image" Target="../media/image153.jpeg"/><Relationship Id="rId1" Type="http://schemas.openxmlformats.org/officeDocument/2006/relationships/slideMaster" Target="../slideMasters/slideMaster1.xml"/><Relationship Id="rId2" Type="http://schemas.openxmlformats.org/officeDocument/2006/relationships/image" Target="../media/image148.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34.png"/><Relationship Id="rId5" Type="http://schemas.openxmlformats.org/officeDocument/2006/relationships/image" Target="../media/image154.jpeg"/><Relationship Id="rId6" Type="http://schemas.openxmlformats.org/officeDocument/2006/relationships/image" Target="../media/image155.png"/><Relationship Id="rId1" Type="http://schemas.openxmlformats.org/officeDocument/2006/relationships/slideMaster" Target="../slideMasters/slideMaster1.xml"/><Relationship Id="rId2" Type="http://schemas.openxmlformats.org/officeDocument/2006/relationships/image" Target="../media/image148.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34.png"/><Relationship Id="rId5" Type="http://schemas.openxmlformats.org/officeDocument/2006/relationships/image" Target="../media/image156.jpeg"/><Relationship Id="rId1" Type="http://schemas.openxmlformats.org/officeDocument/2006/relationships/slideMaster" Target="../slideMasters/slideMaster1.xml"/><Relationship Id="rId2" Type="http://schemas.openxmlformats.org/officeDocument/2006/relationships/image" Target="../media/image148.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34.png"/><Relationship Id="rId1" Type="http://schemas.openxmlformats.org/officeDocument/2006/relationships/slideMaster" Target="../slideMasters/slideMaster1.xml"/><Relationship Id="rId2" Type="http://schemas.openxmlformats.org/officeDocument/2006/relationships/image" Target="../media/image148.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tif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2.tif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2.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2.tif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2.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eg"/><Relationship Id="rId3" Type="http://schemas.openxmlformats.org/officeDocument/2006/relationships/image" Target="../media/image2.tif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tif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tif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tif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 Id="rId3" Type="http://schemas.openxmlformats.org/officeDocument/2006/relationships/image" Target="../media/image2.tif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9.jpe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tif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33.jpeg"/><Relationship Id="rId6" Type="http://schemas.openxmlformats.org/officeDocument/2006/relationships/image" Target="../media/image34.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5.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5.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38.png"/><Relationship Id="rId8" Type="http://schemas.openxmlformats.org/officeDocument/2006/relationships/image" Target="../media/image44.png"/><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tif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56.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61.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65.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 Id="rId3" Type="http://schemas.openxmlformats.org/officeDocument/2006/relationships/image" Target="../media/image2.tif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34.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71.png"/><Relationship Id="rId5" Type="http://schemas.openxmlformats.org/officeDocument/2006/relationships/image" Target="../media/image82.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1.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82.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10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Master" Target="../slideMasters/slideMaster1.xml"/><Relationship Id="rId2" Type="http://schemas.openxmlformats.org/officeDocument/2006/relationships/image" Target="../media/image10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0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05.png"/><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0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Master" Target="../slideMasters/slideMaster1.xml"/><Relationship Id="rId2" Type="http://schemas.openxmlformats.org/officeDocument/2006/relationships/image" Target="../media/image10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s>
</file>

<file path=ppt/slideLayouts/_rels/slideLayout92.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9.png"/><Relationship Id="rId14" Type="http://schemas.openxmlformats.org/officeDocument/2006/relationships/image" Target="../media/image98.png"/><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 Id="rId3" Type="http://schemas.openxmlformats.org/officeDocument/2006/relationships/image" Target="../media/image3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jpeg"/><Relationship Id="rId3" Type="http://schemas.openxmlformats.org/officeDocument/2006/relationships/image" Target="../media/image1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34.png"/><Relationship Id="rId1" Type="http://schemas.openxmlformats.org/officeDocument/2006/relationships/slideMaster" Target="../slideMasters/slideMaster1.xml"/><Relationship Id="rId2" Type="http://schemas.openxmlformats.org/officeDocument/2006/relationships/image" Target="../media/image8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99.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06.png"/><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_B">
    <p:bg>
      <p:bgPr>
        <a:solidFill>
          <a:srgbClr val="178BD1"/>
        </a:solidFill>
        <a:effectLst/>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a:spLocks noGrp="1"/>
          </p:cNvSpPr>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r>
              <a:t>Title Text</a:t>
            </a:r>
          </a:p>
        </p:txBody>
      </p:sp>
      <p:sp>
        <p:nvSpPr>
          <p:cNvPr id="15" name="Body Level One…"/>
          <p:cNvSpPr txBox="1">
            <a:spLocks noGrp="1"/>
          </p:cNvSpPr>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Google Shape;29;p2"/>
          <p:cNvSpPr txBox="1">
            <a:spLocks noGrp="1"/>
          </p:cNvSpPr>
          <p:nvPr>
            <p:ph type="body" sz="quarter" idx="13"/>
          </p:nvPr>
        </p:nvSpPr>
        <p:spPr>
          <a:xfrm>
            <a:off x="562425" y="3862166"/>
            <a:ext cx="8552700" cy="611401"/>
          </a:xfrm>
          <a:prstGeom prst="rect">
            <a:avLst/>
          </a:prstGeom>
        </p:spPr>
        <p:txBody>
          <a:bodyPr/>
          <a:lstStyle/>
          <a:p>
            <a:pPr>
              <a:spcBef>
                <a:spcPts val="0"/>
              </a:spcBef>
              <a:defRPr>
                <a:solidFill>
                  <a:srgbClr val="FFFFFF"/>
                </a:solidFill>
              </a:defRPr>
            </a:pPr>
            <a:endParaRPr/>
          </a:p>
        </p:txBody>
      </p:sp>
      <p:sp>
        <p:nvSpPr>
          <p:cNvPr id="17" name="Google Shape;30;p2"/>
          <p:cNvSpPr txBox="1">
            <a:spLocks noGrp="1"/>
          </p:cNvSpPr>
          <p:nvPr>
            <p:ph type="body" sz="quarter" idx="14"/>
          </p:nvPr>
        </p:nvSpPr>
        <p:spPr>
          <a:xfrm>
            <a:off x="562425" y="5429120"/>
            <a:ext cx="8552700" cy="970801"/>
          </a:xfrm>
          <a:prstGeom prst="rect">
            <a:avLst/>
          </a:prstGeom>
        </p:spPr>
        <p:txBody>
          <a:bodyPr/>
          <a:lstStyle/>
          <a:p>
            <a:pPr>
              <a:spcBef>
                <a:spcPts val="0"/>
              </a:spcBef>
              <a:defRPr sz="1400" b="1">
                <a:solidFill>
                  <a:srgbClr val="FFFFFF"/>
                </a:solidFill>
              </a:defRPr>
            </a:pPr>
            <a:endParaR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a:spLocks noGrp="1"/>
          </p:cNvSpPr>
          <p:nvPr>
            <p:ph type="title"/>
          </p:nvPr>
        </p:nvSpPr>
        <p:spPr>
          <a:prstGeom prst="rect">
            <a:avLst/>
          </a:prstGeom>
        </p:spPr>
        <p:txBody>
          <a:bodyPr/>
          <a:lstStyle/>
          <a:p>
            <a:r>
              <a:t>Title Text</a:t>
            </a:r>
          </a:p>
        </p:txBody>
      </p:sp>
      <p:sp>
        <p:nvSpPr>
          <p:cNvPr id="115" name="Body Level One…"/>
          <p:cNvSpPr txBox="1">
            <a:spLocks noGrp="1"/>
          </p:cNvSpPr>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4"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r="8018"/>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40" name="Google Shape;1204;p104" descr="Google Shape;1204;p104"/>
              <p:cNvPicPr>
                <a:picLocks noChangeAspect="1"/>
              </p:cNvPicPr>
              <p:nvPr/>
            </p:nvPicPr>
            <p:blipFill>
              <a:blip r:embed="rId4">
                <a:extLst/>
              </a:blip>
              <a:srcRect l="9559"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blurRad="457200" rotWithShape="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blurRad="406400" rotWithShape="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blurRad="228600" rotWithShape="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rot="21538484" flipH="1">
                <a:off x="4861" y="1445451"/>
                <a:ext cx="630603" cy="549220"/>
              </a:xfrm>
              <a:prstGeom prst="rect">
                <a:avLst/>
              </a:prstGeom>
              <a:ln w="12700" cap="flat">
                <a:noFill/>
                <a:miter lim="400000"/>
              </a:ln>
              <a:effectLst>
                <a:outerShdw blurRad="355600" rotWithShape="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blurRad="355600" rotWithShape="0">
                  <a:srgbClr val="000000">
                    <a:alpha val="70200"/>
                  </a:srgbClr>
                </a:outerShdw>
              </a:effectLst>
            </p:spPr>
          </p:pic>
        </p:grpSp>
      </p:grpSp>
      <p:sp>
        <p:nvSpPr>
          <p:cNvPr id="1856"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resentation Title">
    <p:bg>
      <p:bgPr>
        <a:solidFill>
          <a:srgbClr val="2CB4E1"/>
        </a:solidFill>
        <a:effectLst/>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sz="2100" b="1" baseline="30000">
                <a:solidFill>
                  <a:srgbClr val="434448"/>
                </a:solidFill>
              </a:defRPr>
            </a:pPr>
            <a:endParaR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r="891"/>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r="6417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879" name="Google Shape;1236;p105" descr="Google Shape;1236;p105"/>
          <p:cNvPicPr>
            <a:picLocks noChangeAspect="1"/>
          </p:cNvPicPr>
          <p:nvPr/>
        </p:nvPicPr>
        <p:blipFill>
          <a:blip r:embed="rId13">
            <a:extLst/>
          </a:blip>
          <a:srcRect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r="2316"/>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r="2316"/>
          <a:stretch>
            <a:fillRect/>
          </a:stretch>
        </p:blipFill>
        <p:spPr>
          <a:xfrm>
            <a:off x="-369550" y="377552"/>
            <a:ext cx="5589860" cy="5772278"/>
          </a:xfrm>
          <a:prstGeom prst="rect">
            <a:avLst/>
          </a:prstGeom>
          <a:ln w="12700">
            <a:miter lim="400000"/>
          </a:ln>
        </p:spPr>
      </p:pic>
      <p:sp>
        <p:nvSpPr>
          <p:cNvPr id="1883" name="Title Text"/>
          <p:cNvSpPr txBox="1">
            <a:spLocks noGrp="1"/>
          </p:cNvSpPr>
          <p:nvPr>
            <p:ph type="title"/>
          </p:nvPr>
        </p:nvSpPr>
        <p:spPr>
          <a:xfrm>
            <a:off x="1016237" y="1395542"/>
            <a:ext cx="3120901" cy="1410301"/>
          </a:xfrm>
          <a:prstGeom prst="rect">
            <a:avLst/>
          </a:prstGeom>
        </p:spPr>
        <p:txBody>
          <a:bodyPr lIns="0" tIns="0" rIns="0" bIns="0"/>
          <a:lstStyle>
            <a:lvl1pPr algn="ctr">
              <a:lnSpc>
                <a:spcPct val="90000"/>
              </a:lnSpc>
              <a:defRPr sz="2900" b="1">
                <a:solidFill>
                  <a:srgbClr val="FFFFFF"/>
                </a:solidFill>
              </a:defRPr>
            </a:lvl1pPr>
          </a:lstStyle>
          <a:p>
            <a:r>
              <a:t>Title Text</a:t>
            </a:r>
          </a:p>
        </p:txBody>
      </p:sp>
      <p:sp>
        <p:nvSpPr>
          <p:cNvPr id="1884" name="Body Level One…"/>
          <p:cNvSpPr txBox="1">
            <a:spLocks noGrp="1"/>
          </p:cNvSpPr>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sz="1700" b="1" baseline="30000">
                <a:solidFill>
                  <a:srgbClr val="FFFFFF"/>
                </a:solidFill>
              </a:defRPr>
            </a:lvl1pPr>
            <a:lvl2pPr marL="914400" indent="-273050" algn="ctr">
              <a:lnSpc>
                <a:spcPct val="90000"/>
              </a:lnSpc>
              <a:spcBef>
                <a:spcPts val="600"/>
              </a:spcBef>
              <a:buSzPts val="1700"/>
              <a:buChar char="​"/>
              <a:defRPr sz="1700" b="1" baseline="30000">
                <a:solidFill>
                  <a:srgbClr val="FFFFFF"/>
                </a:solidFill>
              </a:defRPr>
            </a:lvl2pPr>
            <a:lvl3pPr marL="1430110" indent="-331560" algn="ctr">
              <a:lnSpc>
                <a:spcPct val="90000"/>
              </a:lnSpc>
              <a:spcBef>
                <a:spcPts val="600"/>
              </a:spcBef>
              <a:buSzPts val="1700"/>
              <a:defRPr sz="1700" b="1" baseline="30000">
                <a:solidFill>
                  <a:srgbClr val="FFFFFF"/>
                </a:solidFill>
              </a:defRPr>
            </a:lvl3pPr>
            <a:lvl4pPr marL="1942570" indent="-386820" algn="ctr">
              <a:lnSpc>
                <a:spcPct val="90000"/>
              </a:lnSpc>
              <a:spcBef>
                <a:spcPts val="600"/>
              </a:spcBef>
              <a:buSzPts val="1700"/>
              <a:defRPr sz="1700" b="1" baseline="30000">
                <a:solidFill>
                  <a:srgbClr val="FFFFFF"/>
                </a:solidFill>
              </a:defRPr>
            </a:lvl4pPr>
            <a:lvl5pPr marL="2206360" indent="-193410" algn="ctr">
              <a:lnSpc>
                <a:spcPct val="90000"/>
              </a:lnSpc>
              <a:spcBef>
                <a:spcPts val="600"/>
              </a:spcBef>
              <a:buSzPts val="1700"/>
              <a:buChar char="​"/>
              <a:defRPr sz="17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85" name="Google Shape;1242;p105"/>
          <p:cNvSpPr txBox="1">
            <a:spLocks noGrp="1"/>
          </p:cNvSpPr>
          <p:nvPr>
            <p:ph type="body" sz="quarter" idx="13"/>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sz="1600" b="1" baseline="30000">
                <a:solidFill>
                  <a:srgbClr val="FFFFFF"/>
                </a:solidFill>
              </a:defRPr>
            </a:pPr>
            <a:endParaRPr/>
          </a:p>
        </p:txBody>
      </p:sp>
      <p:pic>
        <p:nvPicPr>
          <p:cNvPr id="1886" name="Google Shape;1243;p105" descr="Google Shape;1243;p105"/>
          <p:cNvPicPr>
            <a:picLocks noChangeAspect="1"/>
          </p:cNvPicPr>
          <p:nvPr/>
        </p:nvPicPr>
        <p:blipFill>
          <a:blip r:embed="rId15">
            <a:extLst/>
          </a:blip>
          <a:srcRect r="30719"/>
          <a:stretch>
            <a:fillRect/>
          </a:stretch>
        </p:blipFill>
        <p:spPr>
          <a:xfrm>
            <a:off x="19159322" y="3081417"/>
            <a:ext cx="779979" cy="1642494"/>
          </a:xfrm>
          <a:prstGeom prst="rect">
            <a:avLst/>
          </a:prstGeom>
          <a:ln w="12700">
            <a:miter lim="400000"/>
          </a:ln>
        </p:spPr>
      </p:pic>
      <p:sp>
        <p:nvSpPr>
          <p:cNvPr id="188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opo Paper No Logo 2">
    <p:bg>
      <p:bgPr>
        <a:solidFill>
          <a:srgbClr val="F3EFE4"/>
        </a:solidFill>
        <a:effectLst/>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a:spLocks noGrp="1"/>
          </p:cNvSpPr>
          <p:nvPr>
            <p:ph type="title"/>
          </p:nvPr>
        </p:nvSpPr>
        <p:spPr>
          <a:xfrm>
            <a:off x="539609" y="0"/>
            <a:ext cx="10157401" cy="1146001"/>
          </a:xfrm>
          <a:prstGeom prst="rect">
            <a:avLst/>
          </a:prstGeom>
        </p:spPr>
        <p:txBody>
          <a:bodyPr lIns="0" tIns="0" rIns="0" bIns="0"/>
          <a:lstStyle>
            <a:lvl1pPr>
              <a:lnSpc>
                <a:spcPct val="80000"/>
              </a:lnSpc>
              <a:defRPr sz="3400" b="1">
                <a:solidFill>
                  <a:srgbClr val="434448"/>
                </a:solidFill>
              </a:defRPr>
            </a:lvl1pPr>
          </a:lstStyle>
          <a:p>
            <a:r>
              <a:t>Title Text</a:t>
            </a:r>
          </a:p>
        </p:txBody>
      </p:sp>
      <p:sp>
        <p:nvSpPr>
          <p:cNvPr id="1896" name="Body Level One…"/>
          <p:cNvSpPr txBox="1">
            <a:spLocks noGrp="1"/>
          </p:cNvSpPr>
          <p:nvPr>
            <p:ph type="body" idx="1"/>
          </p:nvPr>
        </p:nvSpPr>
        <p:spPr>
          <a:xfrm>
            <a:off x="539609" y="1755400"/>
            <a:ext cx="11109601" cy="4471201"/>
          </a:xfrm>
          <a:prstGeom prst="rect">
            <a:avLst/>
          </a:prstGeom>
        </p:spPr>
        <p:txBody>
          <a:bodyPr lIns="0" tIns="0" rIns="0" bIns="0"/>
          <a:lstStyle>
            <a:lvl1pPr>
              <a:lnSpc>
                <a:spcPct val="90000"/>
              </a:lnSpc>
              <a:spcBef>
                <a:spcPts val="1200"/>
              </a:spcBef>
              <a:defRPr sz="2100" b="1" baseline="30000">
                <a:solidFill>
                  <a:srgbClr val="434448"/>
                </a:solidFill>
              </a:defRPr>
            </a:lvl1pPr>
            <a:lvl2pPr marL="228600" indent="457200">
              <a:lnSpc>
                <a:spcPct val="90000"/>
              </a:lnSpc>
              <a:spcBef>
                <a:spcPts val="1200"/>
              </a:spcBef>
              <a:buSzTx/>
              <a:buNone/>
              <a:defRPr sz="2100" b="1" baseline="30000">
                <a:solidFill>
                  <a:srgbClr val="434448"/>
                </a:solidFill>
              </a:defRPr>
            </a:lvl2pPr>
            <a:lvl3pPr marL="228600" indent="914400">
              <a:lnSpc>
                <a:spcPct val="90000"/>
              </a:lnSpc>
              <a:spcBef>
                <a:spcPts val="1200"/>
              </a:spcBef>
              <a:buSzTx/>
              <a:buNone/>
              <a:defRPr sz="2100" b="1" baseline="30000">
                <a:solidFill>
                  <a:srgbClr val="434448"/>
                </a:solidFill>
              </a:defRPr>
            </a:lvl3pPr>
            <a:lvl4pPr marL="228600" indent="1371600">
              <a:lnSpc>
                <a:spcPct val="90000"/>
              </a:lnSpc>
              <a:spcBef>
                <a:spcPts val="1200"/>
              </a:spcBef>
              <a:buSzTx/>
              <a:buNone/>
              <a:defRPr sz="2100" b="1" baseline="30000">
                <a:solidFill>
                  <a:srgbClr val="434448"/>
                </a:solidFill>
              </a:defRPr>
            </a:lvl4pPr>
            <a:lvl5pPr>
              <a:lnSpc>
                <a:spcPct val="90000"/>
              </a:lnSpc>
              <a:spcBef>
                <a:spcPts val="1200"/>
              </a:spcBef>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897" name="Google Shape;1249;p106"/>
          <p:cNvSpPr txBox="1">
            <a:spLocks noGrp="1"/>
          </p:cNvSpPr>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sp>
        <p:nvSpPr>
          <p:cNvPr id="189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3">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sp>
        <p:nvSpPr>
          <p:cNvPr id="192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2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924" name="Google Shape;1271;p107"/>
          <p:cNvSpPr txBox="1">
            <a:spLocks noGrp="1"/>
          </p:cNvSpPr>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4" y="6129287"/>
            <a:ext cx="8173454"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sp>
        <p:nvSpPr>
          <p:cNvPr id="193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94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4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App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9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60"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Google Shape;1298;p10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62" name="Google Shape;1299;p109" descr="Google Shape;1299;p109"/>
          <p:cNvPicPr>
            <a:picLocks noChangeAspect="1"/>
          </p:cNvPicPr>
          <p:nvPr/>
        </p:nvPicPr>
        <p:blipFill>
          <a:blip r:embed="rId2">
            <a:extLst/>
          </a:blip>
          <a:srcRect l="196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Train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7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0" y="1698255"/>
              <a:ext cx="6760762"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1_Hilltop">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2004"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sp>
        <p:nvSpPr>
          <p:cNvPr id="200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2Welcome Slide Template copy">
    <p:bg>
      <p:bgPr>
        <a:solidFill>
          <a:srgbClr val="D3C099"/>
        </a:solidFill>
        <a:effectLst/>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4"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r="8018"/>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38" name="Google Shape;1356;p113" descr="Google Shape;1356;p113"/>
            <p:cNvPicPr>
              <a:picLocks noChangeAspect="1"/>
            </p:cNvPicPr>
            <p:nvPr/>
          </p:nvPicPr>
          <p:blipFill>
            <a:blip r:embed="rId4">
              <a:extLst/>
            </a:blip>
            <a:srcRect l="9559"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3_column">
    <p:spTree>
      <p:nvGrpSpPr>
        <p:cNvPr id="1" name=""/>
        <p:cNvGrpSpPr/>
        <p:nvPr/>
      </p:nvGrpSpPr>
      <p:grpSpPr>
        <a:xfrm>
          <a:off x="0" y="0"/>
          <a:ext cx="0" cy="0"/>
          <a:chOff x="0" y="0"/>
          <a:chExt cx="0" cy="0"/>
        </a:xfrm>
      </p:grpSpPr>
      <p:sp>
        <p:nvSpPr>
          <p:cNvPr id="125" name="Title Text"/>
          <p:cNvSpPr txBox="1">
            <a:spLocks noGrp="1"/>
          </p:cNvSpPr>
          <p:nvPr>
            <p:ph type="title"/>
          </p:nvPr>
        </p:nvSpPr>
        <p:spPr>
          <a:prstGeom prst="rect">
            <a:avLst/>
          </a:prstGeom>
        </p:spPr>
        <p:txBody>
          <a:bodyPr/>
          <a:lstStyle/>
          <a:p>
            <a:r>
              <a:t>Title Text</a:t>
            </a:r>
          </a:p>
        </p:txBody>
      </p:sp>
      <p:sp>
        <p:nvSpPr>
          <p:cNvPr id="126" name="Body Level One…"/>
          <p:cNvSpPr txBox="1">
            <a:spLocks noGrp="1"/>
          </p:cNvSpPr>
          <p:nvPr>
            <p:ph type="body" sz="quarter" idx="1"/>
          </p:nvPr>
        </p:nvSpPr>
        <p:spPr>
          <a:xfrm>
            <a:off x="571500" y="1688083"/>
            <a:ext cx="3429000" cy="422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7" name="Google Shape;82;p12"/>
          <p:cNvSpPr txBox="1">
            <a:spLocks noGrp="1"/>
          </p:cNvSpPr>
          <p:nvPr>
            <p:ph type="body" sz="quarter" idx="13"/>
          </p:nvPr>
        </p:nvSpPr>
        <p:spPr>
          <a:xfrm>
            <a:off x="4377366" y="1687800"/>
            <a:ext cx="3429001" cy="4224300"/>
          </a:xfrm>
          <a:prstGeom prst="rect">
            <a:avLst/>
          </a:prstGeom>
        </p:spPr>
        <p:txBody>
          <a:bodyPr/>
          <a:lstStyle/>
          <a:p>
            <a:endParaRPr/>
          </a:p>
        </p:txBody>
      </p:sp>
      <p:sp>
        <p:nvSpPr>
          <p:cNvPr id="128" name="Google Shape;83;p12"/>
          <p:cNvSpPr txBox="1">
            <a:spLocks noGrp="1"/>
          </p:cNvSpPr>
          <p:nvPr>
            <p:ph type="body" sz="quarter" idx="14"/>
          </p:nvPr>
        </p:nvSpPr>
        <p:spPr>
          <a:xfrm>
            <a:off x="8183232" y="1687514"/>
            <a:ext cx="3429001" cy="4224300"/>
          </a:xfrm>
          <a:prstGeom prst="rect">
            <a:avLst/>
          </a:prstGeom>
        </p:spPr>
        <p:txBody>
          <a:bodyPr/>
          <a:lstStyle/>
          <a:p>
            <a:endParaRPr/>
          </a:p>
        </p:txBody>
      </p:sp>
      <p:sp>
        <p:nvSpPr>
          <p:cNvPr id="129" name="Google Shape;84;p12"/>
          <p:cNvSpPr txBox="1">
            <a:spLocks noGrp="1"/>
          </p:cNvSpPr>
          <p:nvPr>
            <p:ph type="body" sz="quarter" idx="15"/>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Y7 - GRK_Daisy Path Scene 1">
    <p:spTree>
      <p:nvGrpSpPr>
        <p:cNvPr id="1" name=""/>
        <p:cNvGrpSpPr/>
        <p:nvPr/>
      </p:nvGrpSpPr>
      <p:grpSpPr>
        <a:xfrm>
          <a:off x="0" y="0"/>
          <a:ext cx="0" cy="0"/>
          <a:chOff x="0" y="0"/>
          <a:chExt cx="0" cy="0"/>
        </a:xfrm>
      </p:grpSpPr>
      <p:pic>
        <p:nvPicPr>
          <p:cNvPr id="2055" name="Google Shape;6;p1" descr="Google Shape;6;p1"/>
          <p:cNvPicPr>
            <a:picLocks noChangeAspect="1"/>
          </p:cNvPicPr>
          <p:nvPr/>
        </p:nvPicPr>
        <p:blipFill>
          <a:blip r:embed="rId2">
            <a:extLst/>
          </a:blip>
          <a:stretch>
            <a:fillRect/>
          </a:stretch>
        </p:blipFill>
        <p:spPr>
          <a:xfrm>
            <a:off x="-1" y="5356"/>
            <a:ext cx="12176125" cy="6849070"/>
          </a:xfrm>
          <a:prstGeom prst="rect">
            <a:avLst/>
          </a:prstGeom>
          <a:ln w="12700">
            <a:miter lim="400000"/>
          </a:ln>
        </p:spPr>
      </p:pic>
      <p:pic>
        <p:nvPicPr>
          <p:cNvPr id="2056" name="Google Shape;7;p1" descr="Google Shape;7;p1"/>
          <p:cNvPicPr>
            <a:picLocks noChangeAspect="1"/>
          </p:cNvPicPr>
          <p:nvPr/>
        </p:nvPicPr>
        <p:blipFill>
          <a:blip r:embed="rId3">
            <a:extLst/>
          </a:blip>
          <a:stretch>
            <a:fillRect/>
          </a:stretch>
        </p:blipFill>
        <p:spPr>
          <a:xfrm>
            <a:off x="-1" y="4464"/>
            <a:ext cx="12176125" cy="6849069"/>
          </a:xfrm>
          <a:prstGeom prst="rect">
            <a:avLst/>
          </a:prstGeom>
          <a:ln w="12700">
            <a:miter lim="400000"/>
          </a:ln>
        </p:spPr>
      </p:pic>
      <p:pic>
        <p:nvPicPr>
          <p:cNvPr id="2057" name="Google Shape;11;p1" descr="Google Shape;11;p1"/>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pic>
        <p:nvPicPr>
          <p:cNvPr id="2058" name="Google Shape;1758;p222" descr="Google Shape;1758;p222"/>
          <p:cNvPicPr>
            <a:picLocks noChangeAspect="1"/>
          </p:cNvPicPr>
          <p:nvPr/>
        </p:nvPicPr>
        <p:blipFill>
          <a:blip r:embed="rId5">
            <a:extLst/>
          </a:blip>
          <a:stretch>
            <a:fillRect/>
          </a:stretch>
        </p:blipFill>
        <p:spPr>
          <a:xfrm>
            <a:off x="-1" y="4464"/>
            <a:ext cx="12179305" cy="6850853"/>
          </a:xfrm>
          <a:prstGeom prst="rect">
            <a:avLst/>
          </a:prstGeom>
          <a:ln w="12700">
            <a:miter lim="400000"/>
          </a:ln>
        </p:spPr>
      </p:pic>
      <p:sp>
        <p:nvSpPr>
          <p:cNvPr id="2059" name="Body Level One…"/>
          <p:cNvSpPr txBox="1">
            <a:spLocks noGrp="1"/>
          </p:cNvSpPr>
          <p:nvPr>
            <p:ph type="body" sz="quarter" idx="1"/>
          </p:nvPr>
        </p:nvSpPr>
        <p:spPr>
          <a:xfrm>
            <a:off x="502321" y="976795"/>
            <a:ext cx="11037291" cy="338448"/>
          </a:xfrm>
          <a:prstGeom prst="rect">
            <a:avLst/>
          </a:prstGeom>
        </p:spPr>
        <p:txBody>
          <a:bodyPr lIns="91338" tIns="91338" rIns="91338" bIns="91338"/>
          <a:lstStyle>
            <a:lvl1pPr marL="304724" indent="-76181" defTabSz="1219200">
              <a:spcBef>
                <a:spcPts val="0"/>
              </a:spcBef>
              <a:defRPr sz="2200">
                <a:solidFill>
                  <a:srgbClr val="818181"/>
                </a:solidFill>
              </a:defRPr>
            </a:lvl1pPr>
            <a:lvl2pPr marL="1095554" indent="-498804" defTabSz="1219200">
              <a:spcBef>
                <a:spcPts val="0"/>
              </a:spcBef>
              <a:buSzPts val="2200"/>
              <a:defRPr sz="2200">
                <a:solidFill>
                  <a:srgbClr val="818181"/>
                </a:solidFill>
              </a:defRPr>
            </a:lvl2pPr>
            <a:lvl3pPr marL="1625193" indent="-558660" defTabSz="1219200">
              <a:spcBef>
                <a:spcPts val="0"/>
              </a:spcBef>
              <a:buSzPts val="2200"/>
              <a:defRPr sz="2200">
                <a:solidFill>
                  <a:srgbClr val="818181"/>
                </a:solidFill>
              </a:defRPr>
            </a:lvl3pPr>
            <a:lvl4pPr marL="2126719" indent="-596751" defTabSz="1219200">
              <a:spcBef>
                <a:spcPts val="0"/>
              </a:spcBef>
              <a:buSzPts val="2200"/>
              <a:defRPr sz="2200">
                <a:solidFill>
                  <a:srgbClr val="818181"/>
                </a:solidFill>
              </a:defRPr>
            </a:lvl4pPr>
            <a:lvl5pPr marL="304724" indent="1752161" defTabSz="1219200">
              <a:spcBef>
                <a:spcPts val="0"/>
              </a:spcBef>
              <a:defRPr sz="2200">
                <a:solidFill>
                  <a:srgbClr val="818181"/>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Title Text"/>
          <p:cNvSpPr txBox="1">
            <a:spLocks noGrp="1"/>
          </p:cNvSpPr>
          <p:nvPr>
            <p:ph type="title"/>
          </p:nvPr>
        </p:nvSpPr>
        <p:spPr>
          <a:xfrm>
            <a:off x="494913" y="144382"/>
            <a:ext cx="11037291" cy="988970"/>
          </a:xfrm>
          <a:prstGeom prst="rect">
            <a:avLst/>
          </a:prstGeom>
        </p:spPr>
        <p:txBody>
          <a:bodyPr lIns="91338" tIns="91338" rIns="91338" bIns="91338"/>
          <a:lstStyle>
            <a:lvl1pPr defTabSz="1219200">
              <a:defRPr sz="3000">
                <a:solidFill>
                  <a:srgbClr val="205CA0"/>
                </a:solidFill>
              </a:defRPr>
            </a:lvl1pPr>
          </a:lstStyle>
          <a:p>
            <a:r>
              <a:t>Title Text</a:t>
            </a:r>
          </a:p>
        </p:txBody>
      </p:sp>
      <p:sp>
        <p:nvSpPr>
          <p:cNvPr id="2061" name="Google Shape;1761;p222"/>
          <p:cNvSpPr txBox="1">
            <a:spLocks noGrp="1"/>
          </p:cNvSpPr>
          <p:nvPr>
            <p:ph type="body" idx="13"/>
          </p:nvPr>
        </p:nvSpPr>
        <p:spPr>
          <a:xfrm>
            <a:off x="507627" y="1618188"/>
            <a:ext cx="11037291" cy="4219601"/>
          </a:xfrm>
          <a:prstGeom prst="rect">
            <a:avLst/>
          </a:prstGeom>
        </p:spPr>
        <p:txBody>
          <a:bodyPr lIns="91338" tIns="91338" rIns="91338" bIns="91338"/>
          <a:lstStyle/>
          <a:p>
            <a:pPr marL="304724" indent="-76181" defTabSz="1219200">
              <a:defRPr>
                <a:solidFill>
                  <a:srgbClr val="59575C"/>
                </a:solidFill>
              </a:defRPr>
            </a:pPr>
            <a:endParaRPr/>
          </a:p>
        </p:txBody>
      </p:sp>
      <p:sp>
        <p:nvSpPr>
          <p:cNvPr id="2062" name="Slide Number"/>
          <p:cNvSpPr txBox="1">
            <a:spLocks noGrp="1"/>
          </p:cNvSpPr>
          <p:nvPr>
            <p:ph type="sldNum" sz="quarter" idx="2"/>
          </p:nvPr>
        </p:nvSpPr>
        <p:spPr>
          <a:xfrm>
            <a:off x="5886661" y="6169150"/>
            <a:ext cx="2841838" cy="368301"/>
          </a:xfrm>
          <a:prstGeom prst="rect">
            <a:avLst/>
          </a:prstGeom>
        </p:spPr>
        <p:txBody>
          <a:bodyPr lIns="60896" tIns="60896" rIns="60896" bIns="60896"/>
          <a:lstStyle>
            <a:lvl1pPr defTabSz="1219200">
              <a:defRPr sz="1600"/>
            </a:lvl1pPr>
          </a:lstStyle>
          <a:p>
            <a:fld id="{86CB4B4D-7CA3-9044-876B-883B54F8677D}" type="slidenum">
              <a:rPr/>
              <a:pPr/>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 - Basic 3 Column">
    <p:spTree>
      <p:nvGrpSpPr>
        <p:cNvPr id="1" name=""/>
        <p:cNvGrpSpPr/>
        <p:nvPr/>
      </p:nvGrpSpPr>
      <p:grpSpPr>
        <a:xfrm>
          <a:off x="0" y="0"/>
          <a:ext cx="0" cy="0"/>
          <a:chOff x="0" y="0"/>
          <a:chExt cx="0" cy="0"/>
        </a:xfrm>
      </p:grpSpPr>
      <p:pic>
        <p:nvPicPr>
          <p:cNvPr id="2069" name="Google Shape;6;p1" descr="Google Shape;6;p1"/>
          <p:cNvPicPr>
            <a:picLocks noChangeAspect="1"/>
          </p:cNvPicPr>
          <p:nvPr/>
        </p:nvPicPr>
        <p:blipFill>
          <a:blip r:embed="rId2">
            <a:extLst/>
          </a:blip>
          <a:stretch>
            <a:fillRect/>
          </a:stretch>
        </p:blipFill>
        <p:spPr>
          <a:xfrm>
            <a:off x="-1" y="5356"/>
            <a:ext cx="12176125" cy="6849070"/>
          </a:xfrm>
          <a:prstGeom prst="rect">
            <a:avLst/>
          </a:prstGeom>
          <a:ln w="12700">
            <a:miter lim="400000"/>
          </a:ln>
        </p:spPr>
      </p:pic>
      <p:pic>
        <p:nvPicPr>
          <p:cNvPr id="2070" name="Google Shape;7;p1" descr="Google Shape;7;p1"/>
          <p:cNvPicPr>
            <a:picLocks noChangeAspect="1"/>
          </p:cNvPicPr>
          <p:nvPr/>
        </p:nvPicPr>
        <p:blipFill>
          <a:blip r:embed="rId3">
            <a:extLst/>
          </a:blip>
          <a:stretch>
            <a:fillRect/>
          </a:stretch>
        </p:blipFill>
        <p:spPr>
          <a:xfrm>
            <a:off x="-1" y="4464"/>
            <a:ext cx="12176125" cy="6849069"/>
          </a:xfrm>
          <a:prstGeom prst="rect">
            <a:avLst/>
          </a:prstGeom>
          <a:ln w="12700">
            <a:miter lim="400000"/>
          </a:ln>
        </p:spPr>
      </p:pic>
      <p:pic>
        <p:nvPicPr>
          <p:cNvPr id="2071" name="Google Shape;11;p1" descr="Google Shape;11;p1"/>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sp>
        <p:nvSpPr>
          <p:cNvPr id="2072" name="Title Text"/>
          <p:cNvSpPr txBox="1">
            <a:spLocks noGrp="1"/>
          </p:cNvSpPr>
          <p:nvPr>
            <p:ph type="title"/>
          </p:nvPr>
        </p:nvSpPr>
        <p:spPr>
          <a:xfrm>
            <a:off x="494913" y="143128"/>
            <a:ext cx="11037291" cy="988970"/>
          </a:xfrm>
          <a:prstGeom prst="rect">
            <a:avLst/>
          </a:prstGeom>
        </p:spPr>
        <p:txBody>
          <a:bodyPr lIns="91338" tIns="91338" rIns="91338" bIns="91338"/>
          <a:lstStyle>
            <a:lvl1pPr defTabSz="1219200">
              <a:defRPr sz="3000">
                <a:solidFill>
                  <a:srgbClr val="205CA0"/>
                </a:solidFill>
              </a:defRPr>
            </a:lvl1pPr>
          </a:lstStyle>
          <a:p>
            <a:r>
              <a:t>Title Text</a:t>
            </a:r>
          </a:p>
        </p:txBody>
      </p:sp>
      <p:sp>
        <p:nvSpPr>
          <p:cNvPr id="2073" name="Body Level One…"/>
          <p:cNvSpPr txBox="1">
            <a:spLocks noGrp="1"/>
          </p:cNvSpPr>
          <p:nvPr>
            <p:ph type="body" sz="quarter" idx="1"/>
          </p:nvPr>
        </p:nvSpPr>
        <p:spPr>
          <a:xfrm>
            <a:off x="511374" y="1618177"/>
            <a:ext cx="3426428" cy="4219601"/>
          </a:xfrm>
          <a:prstGeom prst="rect">
            <a:avLst/>
          </a:prstGeom>
        </p:spPr>
        <p:txBody>
          <a:bodyPr lIns="91338" tIns="91338" rIns="91338" bIns="91338"/>
          <a:lstStyle>
            <a:lvl1pPr marL="304800" indent="-76200" defTabSz="1219200">
              <a:defRPr>
                <a:solidFill>
                  <a:srgbClr val="59575C"/>
                </a:solidFill>
              </a:defRPr>
            </a:lvl1pPr>
            <a:lvl2pPr marL="1050471" indent="-453571" defTabSz="1219200">
              <a:defRPr>
                <a:solidFill>
                  <a:srgbClr val="59575C"/>
                </a:solidFill>
              </a:defRPr>
            </a:lvl2pPr>
            <a:lvl3pPr marL="1574800" indent="-508000" defTabSz="1219200">
              <a:defRPr>
                <a:solidFill>
                  <a:srgbClr val="59575C"/>
                </a:solidFill>
              </a:defRPr>
            </a:lvl3pPr>
            <a:lvl4pPr marL="2072986" indent="-542636" defTabSz="1219200">
              <a:defRPr>
                <a:solidFill>
                  <a:srgbClr val="59575C"/>
                </a:solidFill>
              </a:defRPr>
            </a:lvl4pPr>
            <a:lvl5pPr marL="304800" indent="1752600" defTabSz="1219200">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2074" name="Google Shape;170;p25"/>
          <p:cNvSpPr txBox="1">
            <a:spLocks noGrp="1"/>
          </p:cNvSpPr>
          <p:nvPr>
            <p:ph type="body" sz="quarter" idx="13"/>
          </p:nvPr>
        </p:nvSpPr>
        <p:spPr>
          <a:xfrm>
            <a:off x="4288288" y="1617895"/>
            <a:ext cx="3426428" cy="4220000"/>
          </a:xfrm>
          <a:prstGeom prst="rect">
            <a:avLst/>
          </a:prstGeom>
        </p:spPr>
        <p:txBody>
          <a:bodyPr lIns="91338" tIns="91338" rIns="91338" bIns="91338"/>
          <a:lstStyle/>
          <a:p>
            <a:pPr marL="304800" indent="-76200" defTabSz="1219200">
              <a:defRPr>
                <a:solidFill>
                  <a:srgbClr val="59575C"/>
                </a:solidFill>
              </a:defRPr>
            </a:pPr>
            <a:endParaRPr/>
          </a:p>
        </p:txBody>
      </p:sp>
      <p:sp>
        <p:nvSpPr>
          <p:cNvPr id="2075" name="Google Shape;171;p25"/>
          <p:cNvSpPr txBox="1">
            <a:spLocks noGrp="1"/>
          </p:cNvSpPr>
          <p:nvPr>
            <p:ph type="body" sz="quarter" idx="14"/>
          </p:nvPr>
        </p:nvSpPr>
        <p:spPr>
          <a:xfrm>
            <a:off x="8091180" y="1617606"/>
            <a:ext cx="3426428" cy="4220000"/>
          </a:xfrm>
          <a:prstGeom prst="rect">
            <a:avLst/>
          </a:prstGeom>
        </p:spPr>
        <p:txBody>
          <a:bodyPr lIns="91338" tIns="91338" rIns="91338" bIns="91338"/>
          <a:lstStyle/>
          <a:p>
            <a:pPr marL="304800" indent="-76200" defTabSz="1219200">
              <a:defRPr>
                <a:solidFill>
                  <a:srgbClr val="59575C"/>
                </a:solidFill>
              </a:defRPr>
            </a:pPr>
            <a:endParaRPr/>
          </a:p>
        </p:txBody>
      </p:sp>
      <p:sp>
        <p:nvSpPr>
          <p:cNvPr id="2076" name="Google Shape;172;p25"/>
          <p:cNvSpPr txBox="1">
            <a:spLocks noGrp="1"/>
          </p:cNvSpPr>
          <p:nvPr>
            <p:ph type="body" sz="quarter" idx="15"/>
          </p:nvPr>
        </p:nvSpPr>
        <p:spPr>
          <a:xfrm>
            <a:off x="502321" y="971522"/>
            <a:ext cx="11037291" cy="307281"/>
          </a:xfrm>
          <a:prstGeom prst="rect">
            <a:avLst/>
          </a:prstGeom>
        </p:spPr>
        <p:txBody>
          <a:bodyPr lIns="91338" tIns="91338" rIns="91338" bIns="91338"/>
          <a:lstStyle/>
          <a:p>
            <a:pPr marL="304800" indent="-76200" defTabSz="1219200">
              <a:spcBef>
                <a:spcPts val="0"/>
              </a:spcBef>
              <a:defRPr sz="2200">
                <a:solidFill>
                  <a:srgbClr val="818181"/>
                </a:solidFill>
              </a:defRPr>
            </a:pPr>
            <a:endParaRPr/>
          </a:p>
        </p:txBody>
      </p:sp>
      <p:sp>
        <p:nvSpPr>
          <p:cNvPr id="2077" name="Slide Number"/>
          <p:cNvSpPr txBox="1">
            <a:spLocks noGrp="1"/>
          </p:cNvSpPr>
          <p:nvPr>
            <p:ph type="sldNum" sz="quarter" idx="2"/>
          </p:nvPr>
        </p:nvSpPr>
        <p:spPr>
          <a:xfrm>
            <a:off x="5886661" y="6169150"/>
            <a:ext cx="2841838" cy="368301"/>
          </a:xfrm>
          <a:prstGeom prst="rect">
            <a:avLst/>
          </a:prstGeom>
        </p:spPr>
        <p:txBody>
          <a:bodyPr lIns="60896" tIns="60896" rIns="60896" bIns="60896"/>
          <a:lstStyle>
            <a:lvl1pPr defTabSz="1219200">
              <a:defRPr sz="1600"/>
            </a:lvl1pPr>
          </a:lstStyle>
          <a:p>
            <a:fld id="{86CB4B4D-7CA3-9044-876B-883B54F8677D}" type="slidenum">
              <a:rPr/>
              <a:pPr/>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_1_1">
    <p:spTree>
      <p:nvGrpSpPr>
        <p:cNvPr id="1" name=""/>
        <p:cNvGrpSpPr/>
        <p:nvPr/>
      </p:nvGrpSpPr>
      <p:grpSpPr>
        <a:xfrm>
          <a:off x="0" y="0"/>
          <a:ext cx="0" cy="0"/>
          <a:chOff x="0" y="0"/>
          <a:chExt cx="0" cy="0"/>
        </a:xfrm>
      </p:grpSpPr>
      <p:pic>
        <p:nvPicPr>
          <p:cNvPr id="2084" name="Google Shape;6;p1" descr="Google Shape;6;p1"/>
          <p:cNvPicPr>
            <a:picLocks noChangeAspect="1"/>
          </p:cNvPicPr>
          <p:nvPr/>
        </p:nvPicPr>
        <p:blipFill>
          <a:blip r:embed="rId2">
            <a:extLst/>
          </a:blip>
          <a:stretch>
            <a:fillRect/>
          </a:stretch>
        </p:blipFill>
        <p:spPr>
          <a:xfrm>
            <a:off x="-1" y="5356"/>
            <a:ext cx="12176125" cy="6849070"/>
          </a:xfrm>
          <a:prstGeom prst="rect">
            <a:avLst/>
          </a:prstGeom>
          <a:ln w="12700">
            <a:miter lim="400000"/>
          </a:ln>
        </p:spPr>
      </p:pic>
      <p:pic>
        <p:nvPicPr>
          <p:cNvPr id="2085" name="Google Shape;7;p1" descr="Google Shape;7;p1"/>
          <p:cNvPicPr>
            <a:picLocks noChangeAspect="1"/>
          </p:cNvPicPr>
          <p:nvPr/>
        </p:nvPicPr>
        <p:blipFill>
          <a:blip r:embed="rId3">
            <a:extLst/>
          </a:blip>
          <a:stretch>
            <a:fillRect/>
          </a:stretch>
        </p:blipFill>
        <p:spPr>
          <a:xfrm>
            <a:off x="-1" y="4464"/>
            <a:ext cx="12176125" cy="6849069"/>
          </a:xfrm>
          <a:prstGeom prst="rect">
            <a:avLst/>
          </a:prstGeom>
          <a:ln w="12700">
            <a:miter lim="400000"/>
          </a:ln>
        </p:spPr>
      </p:pic>
      <p:pic>
        <p:nvPicPr>
          <p:cNvPr id="2086" name="Google Shape;11;p1" descr="Google Shape;11;p1"/>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pic>
        <p:nvPicPr>
          <p:cNvPr id="2087" name="Google Shape;20;p4" descr="Google Shape;20;p4"/>
          <p:cNvPicPr>
            <a:picLocks noChangeAspect="1"/>
          </p:cNvPicPr>
          <p:nvPr/>
        </p:nvPicPr>
        <p:blipFill>
          <a:blip r:embed="rId5">
            <a:extLst/>
          </a:blip>
          <a:stretch>
            <a:fillRect/>
          </a:stretch>
        </p:blipFill>
        <p:spPr>
          <a:xfrm>
            <a:off x="-1" y="13778"/>
            <a:ext cx="12179305" cy="6850859"/>
          </a:xfrm>
          <a:prstGeom prst="rect">
            <a:avLst/>
          </a:prstGeom>
          <a:ln w="12700">
            <a:miter lim="400000"/>
          </a:ln>
        </p:spPr>
      </p:pic>
      <p:sp>
        <p:nvSpPr>
          <p:cNvPr id="2088" name="Body Level One…"/>
          <p:cNvSpPr txBox="1">
            <a:spLocks noGrp="1"/>
          </p:cNvSpPr>
          <p:nvPr>
            <p:ph type="body" sz="quarter" idx="1"/>
          </p:nvPr>
        </p:nvSpPr>
        <p:spPr>
          <a:xfrm>
            <a:off x="502321" y="971522"/>
            <a:ext cx="11037291" cy="307281"/>
          </a:xfrm>
          <a:prstGeom prst="rect">
            <a:avLst/>
          </a:prstGeom>
        </p:spPr>
        <p:txBody>
          <a:bodyPr lIns="91338" tIns="91338" rIns="91338" bIns="91338"/>
          <a:lstStyle>
            <a:lvl1pPr marL="304800" indent="-76200" defTabSz="1219200">
              <a:spcBef>
                <a:spcPts val="0"/>
              </a:spcBef>
              <a:defRPr sz="2200">
                <a:solidFill>
                  <a:srgbClr val="818181"/>
                </a:solidFill>
              </a:defRPr>
            </a:lvl1pPr>
            <a:lvl2pPr marL="1095828" indent="-498928" defTabSz="1219200">
              <a:spcBef>
                <a:spcPts val="0"/>
              </a:spcBef>
              <a:buSzPts val="2200"/>
              <a:defRPr sz="2200">
                <a:solidFill>
                  <a:srgbClr val="818181"/>
                </a:solidFill>
              </a:defRPr>
            </a:lvl2pPr>
            <a:lvl3pPr marL="1625600" indent="-558800" defTabSz="1219200">
              <a:spcBef>
                <a:spcPts val="0"/>
              </a:spcBef>
              <a:buSzPts val="2200"/>
              <a:defRPr sz="2200">
                <a:solidFill>
                  <a:srgbClr val="818181"/>
                </a:solidFill>
              </a:defRPr>
            </a:lvl3pPr>
            <a:lvl4pPr marL="2127250" indent="-596900" defTabSz="1219200">
              <a:spcBef>
                <a:spcPts val="0"/>
              </a:spcBef>
              <a:buSzPts val="2200"/>
              <a:defRPr sz="2200">
                <a:solidFill>
                  <a:srgbClr val="818181"/>
                </a:solidFill>
              </a:defRPr>
            </a:lvl4pPr>
            <a:lvl5pPr marL="304800" indent="1752600" defTabSz="1219200">
              <a:spcBef>
                <a:spcPts val="0"/>
              </a:spcBef>
              <a:defRPr sz="2200">
                <a:solidFill>
                  <a:srgbClr val="818181"/>
                </a:solidFill>
              </a:defRPr>
            </a:lvl5pPr>
          </a:lstStyle>
          <a:p>
            <a:r>
              <a:t>Body Level One</a:t>
            </a:r>
          </a:p>
          <a:p>
            <a:pPr lvl="1"/>
            <a:r>
              <a:t>Body Level Two</a:t>
            </a:r>
          </a:p>
          <a:p>
            <a:pPr lvl="2"/>
            <a:r>
              <a:t>Body Level Three</a:t>
            </a:r>
          </a:p>
          <a:p>
            <a:pPr lvl="3"/>
            <a:r>
              <a:t>Body Level Four</a:t>
            </a:r>
          </a:p>
          <a:p>
            <a:pPr lvl="4"/>
            <a:r>
              <a:t>Body Level Five</a:t>
            </a:r>
          </a:p>
        </p:txBody>
      </p:sp>
      <p:sp>
        <p:nvSpPr>
          <p:cNvPr id="2089" name="Title Text"/>
          <p:cNvSpPr txBox="1">
            <a:spLocks noGrp="1"/>
          </p:cNvSpPr>
          <p:nvPr>
            <p:ph type="title"/>
          </p:nvPr>
        </p:nvSpPr>
        <p:spPr>
          <a:xfrm>
            <a:off x="494913" y="143128"/>
            <a:ext cx="11037291" cy="988970"/>
          </a:xfrm>
          <a:prstGeom prst="rect">
            <a:avLst/>
          </a:prstGeom>
        </p:spPr>
        <p:txBody>
          <a:bodyPr lIns="91338" tIns="91338" rIns="91338" bIns="91338"/>
          <a:lstStyle>
            <a:lvl1pPr defTabSz="1219200">
              <a:defRPr sz="3000">
                <a:solidFill>
                  <a:srgbClr val="205CA0"/>
                </a:solidFill>
              </a:defRPr>
            </a:lvl1pPr>
          </a:lstStyle>
          <a:p>
            <a:r>
              <a:t>Title Text</a:t>
            </a:r>
          </a:p>
        </p:txBody>
      </p:sp>
      <p:sp>
        <p:nvSpPr>
          <p:cNvPr id="2090" name="Google Shape;23;p4"/>
          <p:cNvSpPr txBox="1">
            <a:spLocks noGrp="1"/>
          </p:cNvSpPr>
          <p:nvPr>
            <p:ph type="body" idx="13"/>
          </p:nvPr>
        </p:nvSpPr>
        <p:spPr>
          <a:xfrm>
            <a:off x="511374" y="1618177"/>
            <a:ext cx="11020910" cy="4219202"/>
          </a:xfrm>
          <a:prstGeom prst="rect">
            <a:avLst/>
          </a:prstGeom>
        </p:spPr>
        <p:txBody>
          <a:bodyPr lIns="91338" tIns="91338" rIns="91338" bIns="91338"/>
          <a:lstStyle/>
          <a:p>
            <a:pPr marL="304800" indent="-76200" defTabSz="1219200">
              <a:defRPr>
                <a:solidFill>
                  <a:srgbClr val="59575C"/>
                </a:solidFill>
              </a:defRPr>
            </a:pPr>
            <a:endParaRPr/>
          </a:p>
        </p:txBody>
      </p:sp>
      <p:pic>
        <p:nvPicPr>
          <p:cNvPr id="2091" name="Google Shape;24;p4" descr="Google Shape;24;p4"/>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sp>
        <p:nvSpPr>
          <p:cNvPr id="2092" name="Slide Number"/>
          <p:cNvSpPr txBox="1">
            <a:spLocks noGrp="1"/>
          </p:cNvSpPr>
          <p:nvPr>
            <p:ph type="sldNum" sz="quarter" idx="2"/>
          </p:nvPr>
        </p:nvSpPr>
        <p:spPr>
          <a:xfrm>
            <a:off x="5886661" y="6169150"/>
            <a:ext cx="2841838" cy="368301"/>
          </a:xfrm>
          <a:prstGeom prst="rect">
            <a:avLst/>
          </a:prstGeom>
        </p:spPr>
        <p:txBody>
          <a:bodyPr lIns="60896" tIns="60896" rIns="60896" bIns="60896"/>
          <a:lstStyle>
            <a:lvl1pPr defTabSz="1219200">
              <a:defRPr sz="1600"/>
            </a:lvl1pPr>
          </a:lstStyle>
          <a:p>
            <a:fld id="{86CB4B4D-7CA3-9044-876B-883B54F8677D}" type="slidenum">
              <a:rPr/>
              <a:pPr/>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_1_1_1_1">
    <p:spTree>
      <p:nvGrpSpPr>
        <p:cNvPr id="1" name=""/>
        <p:cNvGrpSpPr/>
        <p:nvPr/>
      </p:nvGrpSpPr>
      <p:grpSpPr>
        <a:xfrm>
          <a:off x="0" y="0"/>
          <a:ext cx="0" cy="0"/>
          <a:chOff x="0" y="0"/>
          <a:chExt cx="0" cy="0"/>
        </a:xfrm>
      </p:grpSpPr>
      <p:pic>
        <p:nvPicPr>
          <p:cNvPr id="2099" name="Google Shape;6;p1" descr="Google Shape;6;p1"/>
          <p:cNvPicPr>
            <a:picLocks noChangeAspect="1"/>
          </p:cNvPicPr>
          <p:nvPr/>
        </p:nvPicPr>
        <p:blipFill>
          <a:blip r:embed="rId2">
            <a:extLst/>
          </a:blip>
          <a:stretch>
            <a:fillRect/>
          </a:stretch>
        </p:blipFill>
        <p:spPr>
          <a:xfrm>
            <a:off x="-1" y="5356"/>
            <a:ext cx="12176125" cy="6849070"/>
          </a:xfrm>
          <a:prstGeom prst="rect">
            <a:avLst/>
          </a:prstGeom>
          <a:ln w="12700">
            <a:miter lim="400000"/>
          </a:ln>
        </p:spPr>
      </p:pic>
      <p:pic>
        <p:nvPicPr>
          <p:cNvPr id="2100" name="Google Shape;7;p1" descr="Google Shape;7;p1"/>
          <p:cNvPicPr>
            <a:picLocks noChangeAspect="1"/>
          </p:cNvPicPr>
          <p:nvPr/>
        </p:nvPicPr>
        <p:blipFill>
          <a:blip r:embed="rId3">
            <a:extLst/>
          </a:blip>
          <a:stretch>
            <a:fillRect/>
          </a:stretch>
        </p:blipFill>
        <p:spPr>
          <a:xfrm>
            <a:off x="-1" y="4464"/>
            <a:ext cx="12176125" cy="6849069"/>
          </a:xfrm>
          <a:prstGeom prst="rect">
            <a:avLst/>
          </a:prstGeom>
          <a:ln w="12700">
            <a:miter lim="400000"/>
          </a:ln>
        </p:spPr>
      </p:pic>
      <p:pic>
        <p:nvPicPr>
          <p:cNvPr id="2101" name="Google Shape;11;p1" descr="Google Shape;11;p1"/>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pic>
        <p:nvPicPr>
          <p:cNvPr id="2102" name="Google Shape;32;p6" descr="Google Shape;32;p6"/>
          <p:cNvPicPr>
            <a:picLocks noChangeAspect="1"/>
          </p:cNvPicPr>
          <p:nvPr/>
        </p:nvPicPr>
        <p:blipFill>
          <a:blip r:embed="rId5">
            <a:extLst/>
          </a:blip>
          <a:stretch>
            <a:fillRect/>
          </a:stretch>
        </p:blipFill>
        <p:spPr>
          <a:xfrm>
            <a:off x="-1" y="13778"/>
            <a:ext cx="12179305" cy="6850859"/>
          </a:xfrm>
          <a:prstGeom prst="rect">
            <a:avLst/>
          </a:prstGeom>
          <a:ln w="12700">
            <a:miter lim="400000"/>
          </a:ln>
        </p:spPr>
      </p:pic>
      <p:sp>
        <p:nvSpPr>
          <p:cNvPr id="2103" name="Title Text"/>
          <p:cNvSpPr txBox="1">
            <a:spLocks noGrp="1"/>
          </p:cNvSpPr>
          <p:nvPr>
            <p:ph type="title"/>
          </p:nvPr>
        </p:nvSpPr>
        <p:spPr>
          <a:xfrm>
            <a:off x="494913" y="143128"/>
            <a:ext cx="11037291" cy="988970"/>
          </a:xfrm>
          <a:prstGeom prst="rect">
            <a:avLst/>
          </a:prstGeom>
        </p:spPr>
        <p:txBody>
          <a:bodyPr lIns="91338" tIns="91338" rIns="91338" bIns="91338"/>
          <a:lstStyle>
            <a:lvl1pPr defTabSz="1219200">
              <a:defRPr sz="3000">
                <a:solidFill>
                  <a:srgbClr val="205CA0"/>
                </a:solidFill>
              </a:defRPr>
            </a:lvl1pPr>
          </a:lstStyle>
          <a:p>
            <a:r>
              <a:t>Title Text</a:t>
            </a:r>
          </a:p>
        </p:txBody>
      </p:sp>
      <p:sp>
        <p:nvSpPr>
          <p:cNvPr id="2104" name="Body Level One…"/>
          <p:cNvSpPr txBox="1">
            <a:spLocks noGrp="1"/>
          </p:cNvSpPr>
          <p:nvPr>
            <p:ph type="body" sz="quarter" idx="1"/>
          </p:nvPr>
        </p:nvSpPr>
        <p:spPr>
          <a:xfrm>
            <a:off x="502321" y="971522"/>
            <a:ext cx="11037291" cy="307281"/>
          </a:xfrm>
          <a:prstGeom prst="rect">
            <a:avLst/>
          </a:prstGeom>
        </p:spPr>
        <p:txBody>
          <a:bodyPr lIns="91338" tIns="91338" rIns="91338" bIns="91338"/>
          <a:lstStyle>
            <a:lvl1pPr marL="304800" indent="-76200" defTabSz="1219200">
              <a:spcBef>
                <a:spcPts val="0"/>
              </a:spcBef>
              <a:defRPr sz="2200">
                <a:solidFill>
                  <a:srgbClr val="818181"/>
                </a:solidFill>
              </a:defRPr>
            </a:lvl1pPr>
            <a:lvl2pPr marL="1095828" indent="-498928" defTabSz="1219200">
              <a:spcBef>
                <a:spcPts val="0"/>
              </a:spcBef>
              <a:buSzPts val="2200"/>
              <a:defRPr sz="2200">
                <a:solidFill>
                  <a:srgbClr val="818181"/>
                </a:solidFill>
              </a:defRPr>
            </a:lvl2pPr>
            <a:lvl3pPr marL="1625600" indent="-558800" defTabSz="1219200">
              <a:spcBef>
                <a:spcPts val="0"/>
              </a:spcBef>
              <a:buSzPts val="2200"/>
              <a:defRPr sz="2200">
                <a:solidFill>
                  <a:srgbClr val="818181"/>
                </a:solidFill>
              </a:defRPr>
            </a:lvl3pPr>
            <a:lvl4pPr marL="2127250" indent="-596900" defTabSz="1219200">
              <a:spcBef>
                <a:spcPts val="0"/>
              </a:spcBef>
              <a:buSzPts val="2200"/>
              <a:defRPr sz="2200">
                <a:solidFill>
                  <a:srgbClr val="818181"/>
                </a:solidFill>
              </a:defRPr>
            </a:lvl4pPr>
            <a:lvl5pPr marL="304800" indent="1752600" defTabSz="1219200">
              <a:spcBef>
                <a:spcPts val="0"/>
              </a:spcBef>
              <a:defRPr sz="2200">
                <a:solidFill>
                  <a:srgbClr val="818181"/>
                </a:solidFill>
              </a:defRPr>
            </a:lvl5pPr>
          </a:lstStyle>
          <a:p>
            <a:r>
              <a:t>Body Level One</a:t>
            </a:r>
          </a:p>
          <a:p>
            <a:pPr lvl="1"/>
            <a:r>
              <a:t>Body Level Two</a:t>
            </a:r>
          </a:p>
          <a:p>
            <a:pPr lvl="2"/>
            <a:r>
              <a:t>Body Level Three</a:t>
            </a:r>
          </a:p>
          <a:p>
            <a:pPr lvl="3"/>
            <a:r>
              <a:t>Body Level Four</a:t>
            </a:r>
          </a:p>
          <a:p>
            <a:pPr lvl="4"/>
            <a:r>
              <a:t>Body Level Five</a:t>
            </a:r>
          </a:p>
        </p:txBody>
      </p:sp>
      <p:sp>
        <p:nvSpPr>
          <p:cNvPr id="2105" name="Google Shape;35;p6"/>
          <p:cNvSpPr txBox="1">
            <a:spLocks noGrp="1"/>
          </p:cNvSpPr>
          <p:nvPr>
            <p:ph type="body" idx="13"/>
          </p:nvPr>
        </p:nvSpPr>
        <p:spPr>
          <a:xfrm>
            <a:off x="511374" y="1618177"/>
            <a:ext cx="11020910" cy="4219202"/>
          </a:xfrm>
          <a:prstGeom prst="rect">
            <a:avLst/>
          </a:prstGeom>
        </p:spPr>
        <p:txBody>
          <a:bodyPr lIns="91338" tIns="91338" rIns="91338" bIns="91338"/>
          <a:lstStyle/>
          <a:p>
            <a:pPr marL="304800" indent="-76200" defTabSz="1219200">
              <a:defRPr>
                <a:solidFill>
                  <a:srgbClr val="59575C"/>
                </a:solidFill>
              </a:defRPr>
            </a:pPr>
            <a:endParaRPr/>
          </a:p>
        </p:txBody>
      </p:sp>
      <p:pic>
        <p:nvPicPr>
          <p:cNvPr id="2106" name="Google Shape;36;p6" descr="Google Shape;36;p6"/>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sp>
        <p:nvSpPr>
          <p:cNvPr id="2107" name="Slide Number"/>
          <p:cNvSpPr txBox="1">
            <a:spLocks noGrp="1"/>
          </p:cNvSpPr>
          <p:nvPr>
            <p:ph type="sldNum" sz="quarter" idx="2"/>
          </p:nvPr>
        </p:nvSpPr>
        <p:spPr>
          <a:xfrm>
            <a:off x="5886661" y="6169150"/>
            <a:ext cx="2841838" cy="368301"/>
          </a:xfrm>
          <a:prstGeom prst="rect">
            <a:avLst/>
          </a:prstGeom>
        </p:spPr>
        <p:txBody>
          <a:bodyPr lIns="60896" tIns="60896" rIns="60896" bIns="60896"/>
          <a:lstStyle>
            <a:lvl1pPr defTabSz="1219200">
              <a:defRPr sz="1600"/>
            </a:lvl1pPr>
          </a:lstStyle>
          <a:p>
            <a:fld id="{86CB4B4D-7CA3-9044-876B-883B54F8677D}" type="slidenum">
              <a:rPr/>
              <a:pPr/>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_1_1_1">
    <p:spTree>
      <p:nvGrpSpPr>
        <p:cNvPr id="1" name=""/>
        <p:cNvGrpSpPr/>
        <p:nvPr/>
      </p:nvGrpSpPr>
      <p:grpSpPr>
        <a:xfrm>
          <a:off x="0" y="0"/>
          <a:ext cx="0" cy="0"/>
          <a:chOff x="0" y="0"/>
          <a:chExt cx="0" cy="0"/>
        </a:xfrm>
      </p:grpSpPr>
      <p:pic>
        <p:nvPicPr>
          <p:cNvPr id="2114" name="Google Shape;6;p1" descr="Google Shape;6;p1"/>
          <p:cNvPicPr>
            <a:picLocks noChangeAspect="1"/>
          </p:cNvPicPr>
          <p:nvPr/>
        </p:nvPicPr>
        <p:blipFill>
          <a:blip r:embed="rId2">
            <a:extLst/>
          </a:blip>
          <a:stretch>
            <a:fillRect/>
          </a:stretch>
        </p:blipFill>
        <p:spPr>
          <a:xfrm>
            <a:off x="-1" y="5356"/>
            <a:ext cx="12176125" cy="6849070"/>
          </a:xfrm>
          <a:prstGeom prst="rect">
            <a:avLst/>
          </a:prstGeom>
          <a:ln w="12700">
            <a:miter lim="400000"/>
          </a:ln>
        </p:spPr>
      </p:pic>
      <p:pic>
        <p:nvPicPr>
          <p:cNvPr id="2115" name="Google Shape;7;p1" descr="Google Shape;7;p1"/>
          <p:cNvPicPr>
            <a:picLocks noChangeAspect="1"/>
          </p:cNvPicPr>
          <p:nvPr/>
        </p:nvPicPr>
        <p:blipFill>
          <a:blip r:embed="rId3">
            <a:extLst/>
          </a:blip>
          <a:stretch>
            <a:fillRect/>
          </a:stretch>
        </p:blipFill>
        <p:spPr>
          <a:xfrm>
            <a:off x="-1" y="4464"/>
            <a:ext cx="12176125" cy="6849069"/>
          </a:xfrm>
          <a:prstGeom prst="rect">
            <a:avLst/>
          </a:prstGeom>
          <a:ln w="12700">
            <a:miter lim="400000"/>
          </a:ln>
        </p:spPr>
      </p:pic>
      <p:pic>
        <p:nvPicPr>
          <p:cNvPr id="2116" name="Google Shape;11;p1" descr="Google Shape;11;p1"/>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pic>
        <p:nvPicPr>
          <p:cNvPr id="2117" name="Google Shape;26;p5" descr="Google Shape;26;p5"/>
          <p:cNvPicPr>
            <a:picLocks noChangeAspect="1"/>
          </p:cNvPicPr>
          <p:nvPr/>
        </p:nvPicPr>
        <p:blipFill>
          <a:blip r:embed="rId5">
            <a:extLst/>
          </a:blip>
          <a:stretch>
            <a:fillRect/>
          </a:stretch>
        </p:blipFill>
        <p:spPr>
          <a:xfrm>
            <a:off x="-1" y="5393"/>
            <a:ext cx="12176125" cy="6849070"/>
          </a:xfrm>
          <a:prstGeom prst="rect">
            <a:avLst/>
          </a:prstGeom>
          <a:ln w="12700">
            <a:miter lim="400000"/>
          </a:ln>
        </p:spPr>
      </p:pic>
      <p:sp>
        <p:nvSpPr>
          <p:cNvPr id="2118" name="Title Text"/>
          <p:cNvSpPr txBox="1">
            <a:spLocks noGrp="1"/>
          </p:cNvSpPr>
          <p:nvPr>
            <p:ph type="title"/>
          </p:nvPr>
        </p:nvSpPr>
        <p:spPr>
          <a:xfrm>
            <a:off x="494913" y="143128"/>
            <a:ext cx="11037291" cy="988970"/>
          </a:xfrm>
          <a:prstGeom prst="rect">
            <a:avLst/>
          </a:prstGeom>
        </p:spPr>
        <p:txBody>
          <a:bodyPr lIns="91338" tIns="91338" rIns="91338" bIns="91338"/>
          <a:lstStyle>
            <a:lvl1pPr defTabSz="1219200">
              <a:defRPr sz="3000">
                <a:solidFill>
                  <a:srgbClr val="205CA0"/>
                </a:solidFill>
              </a:defRPr>
            </a:lvl1pPr>
          </a:lstStyle>
          <a:p>
            <a:r>
              <a:t>Title Text</a:t>
            </a:r>
          </a:p>
        </p:txBody>
      </p:sp>
      <p:sp>
        <p:nvSpPr>
          <p:cNvPr id="2119" name="Body Level One…"/>
          <p:cNvSpPr txBox="1">
            <a:spLocks noGrp="1"/>
          </p:cNvSpPr>
          <p:nvPr>
            <p:ph type="body" sz="quarter" idx="1"/>
          </p:nvPr>
        </p:nvSpPr>
        <p:spPr>
          <a:xfrm>
            <a:off x="502321" y="971522"/>
            <a:ext cx="11037291" cy="307281"/>
          </a:xfrm>
          <a:prstGeom prst="rect">
            <a:avLst/>
          </a:prstGeom>
        </p:spPr>
        <p:txBody>
          <a:bodyPr lIns="91338" tIns="91338" rIns="91338" bIns="91338"/>
          <a:lstStyle>
            <a:lvl1pPr marL="304800" indent="-76200" defTabSz="1219200">
              <a:spcBef>
                <a:spcPts val="0"/>
              </a:spcBef>
              <a:defRPr sz="2200">
                <a:solidFill>
                  <a:srgbClr val="818181"/>
                </a:solidFill>
              </a:defRPr>
            </a:lvl1pPr>
            <a:lvl2pPr marL="1095828" indent="-498928" defTabSz="1219200">
              <a:spcBef>
                <a:spcPts val="0"/>
              </a:spcBef>
              <a:buSzPts val="2200"/>
              <a:defRPr sz="2200">
                <a:solidFill>
                  <a:srgbClr val="818181"/>
                </a:solidFill>
              </a:defRPr>
            </a:lvl2pPr>
            <a:lvl3pPr marL="1625600" indent="-558800" defTabSz="1219200">
              <a:spcBef>
                <a:spcPts val="0"/>
              </a:spcBef>
              <a:buSzPts val="2200"/>
              <a:defRPr sz="2200">
                <a:solidFill>
                  <a:srgbClr val="818181"/>
                </a:solidFill>
              </a:defRPr>
            </a:lvl3pPr>
            <a:lvl4pPr marL="2127250" indent="-596900" defTabSz="1219200">
              <a:spcBef>
                <a:spcPts val="0"/>
              </a:spcBef>
              <a:buSzPts val="2200"/>
              <a:defRPr sz="2200">
                <a:solidFill>
                  <a:srgbClr val="818181"/>
                </a:solidFill>
              </a:defRPr>
            </a:lvl4pPr>
            <a:lvl5pPr marL="304800" indent="1752600" defTabSz="1219200">
              <a:spcBef>
                <a:spcPts val="0"/>
              </a:spcBef>
              <a:defRPr sz="2200">
                <a:solidFill>
                  <a:srgbClr val="818181"/>
                </a:solidFill>
              </a:defRPr>
            </a:lvl5pPr>
          </a:lstStyle>
          <a:p>
            <a:r>
              <a:t>Body Level One</a:t>
            </a:r>
          </a:p>
          <a:p>
            <a:pPr lvl="1"/>
            <a:r>
              <a:t>Body Level Two</a:t>
            </a:r>
          </a:p>
          <a:p>
            <a:pPr lvl="2"/>
            <a:r>
              <a:t>Body Level Three</a:t>
            </a:r>
          </a:p>
          <a:p>
            <a:pPr lvl="3"/>
            <a:r>
              <a:t>Body Level Four</a:t>
            </a:r>
          </a:p>
          <a:p>
            <a:pPr lvl="4"/>
            <a:r>
              <a:t>Body Level Five</a:t>
            </a:r>
          </a:p>
        </p:txBody>
      </p:sp>
      <p:sp>
        <p:nvSpPr>
          <p:cNvPr id="2120" name="Google Shape;29;p5"/>
          <p:cNvSpPr txBox="1">
            <a:spLocks noGrp="1"/>
          </p:cNvSpPr>
          <p:nvPr>
            <p:ph type="body" idx="13"/>
          </p:nvPr>
        </p:nvSpPr>
        <p:spPr>
          <a:xfrm>
            <a:off x="511374" y="1618177"/>
            <a:ext cx="11020910" cy="4219202"/>
          </a:xfrm>
          <a:prstGeom prst="rect">
            <a:avLst/>
          </a:prstGeom>
        </p:spPr>
        <p:txBody>
          <a:bodyPr lIns="91338" tIns="91338" rIns="91338" bIns="91338"/>
          <a:lstStyle/>
          <a:p>
            <a:pPr marL="304800" indent="-76200" defTabSz="1219200">
              <a:defRPr>
                <a:solidFill>
                  <a:srgbClr val="59575C"/>
                </a:solidFill>
              </a:defRPr>
            </a:pPr>
            <a:endParaRPr/>
          </a:p>
        </p:txBody>
      </p:sp>
      <p:pic>
        <p:nvPicPr>
          <p:cNvPr id="2121" name="Google Shape;30;p5" descr="Google Shape;30;p5"/>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sp>
        <p:nvSpPr>
          <p:cNvPr id="2122" name="Slide Number"/>
          <p:cNvSpPr txBox="1">
            <a:spLocks noGrp="1"/>
          </p:cNvSpPr>
          <p:nvPr>
            <p:ph type="sldNum" sz="quarter" idx="2"/>
          </p:nvPr>
        </p:nvSpPr>
        <p:spPr>
          <a:xfrm>
            <a:off x="5886661" y="6169150"/>
            <a:ext cx="2841838" cy="368301"/>
          </a:xfrm>
          <a:prstGeom prst="rect">
            <a:avLst/>
          </a:prstGeom>
        </p:spPr>
        <p:txBody>
          <a:bodyPr lIns="60896" tIns="60896" rIns="60896" bIns="60896"/>
          <a:lstStyle>
            <a:lvl1pPr defTabSz="1219200">
              <a:defRPr sz="1600"/>
            </a:lvl1pPr>
          </a:lstStyle>
          <a:p>
            <a:fld id="{86CB4B4D-7CA3-9044-876B-883B54F8677D}" type="slidenum">
              <a:rPr/>
              <a:pPr/>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_1_1_1_1_1_1_1_1_1_1_1">
    <p:spTree>
      <p:nvGrpSpPr>
        <p:cNvPr id="1" name=""/>
        <p:cNvGrpSpPr/>
        <p:nvPr/>
      </p:nvGrpSpPr>
      <p:grpSpPr>
        <a:xfrm>
          <a:off x="0" y="0"/>
          <a:ext cx="0" cy="0"/>
          <a:chOff x="0" y="0"/>
          <a:chExt cx="0" cy="0"/>
        </a:xfrm>
      </p:grpSpPr>
      <p:pic>
        <p:nvPicPr>
          <p:cNvPr id="2129" name="Google Shape;6;p1" descr="Google Shape;6;p1"/>
          <p:cNvPicPr>
            <a:picLocks noChangeAspect="1"/>
          </p:cNvPicPr>
          <p:nvPr/>
        </p:nvPicPr>
        <p:blipFill>
          <a:blip r:embed="rId2">
            <a:extLst/>
          </a:blip>
          <a:stretch>
            <a:fillRect/>
          </a:stretch>
        </p:blipFill>
        <p:spPr>
          <a:xfrm>
            <a:off x="-1" y="5356"/>
            <a:ext cx="12176125" cy="6849070"/>
          </a:xfrm>
          <a:prstGeom prst="rect">
            <a:avLst/>
          </a:prstGeom>
          <a:ln w="12700">
            <a:miter lim="400000"/>
          </a:ln>
        </p:spPr>
      </p:pic>
      <p:pic>
        <p:nvPicPr>
          <p:cNvPr id="2130" name="Google Shape;7;p1" descr="Google Shape;7;p1"/>
          <p:cNvPicPr>
            <a:picLocks noChangeAspect="1"/>
          </p:cNvPicPr>
          <p:nvPr/>
        </p:nvPicPr>
        <p:blipFill>
          <a:blip r:embed="rId3">
            <a:extLst/>
          </a:blip>
          <a:stretch>
            <a:fillRect/>
          </a:stretch>
        </p:blipFill>
        <p:spPr>
          <a:xfrm>
            <a:off x="-1" y="4464"/>
            <a:ext cx="12176125" cy="6849069"/>
          </a:xfrm>
          <a:prstGeom prst="rect">
            <a:avLst/>
          </a:prstGeom>
          <a:ln w="12700">
            <a:miter lim="400000"/>
          </a:ln>
        </p:spPr>
      </p:pic>
      <p:pic>
        <p:nvPicPr>
          <p:cNvPr id="2131" name="Google Shape;11;p1" descr="Google Shape;11;p1"/>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pic>
        <p:nvPicPr>
          <p:cNvPr id="2132" name="Google Shape;80;p13" descr="Google Shape;80;p13"/>
          <p:cNvPicPr>
            <a:picLocks noChangeAspect="1"/>
          </p:cNvPicPr>
          <p:nvPr/>
        </p:nvPicPr>
        <p:blipFill>
          <a:blip r:embed="rId5">
            <a:extLst/>
          </a:blip>
          <a:stretch>
            <a:fillRect/>
          </a:stretch>
        </p:blipFill>
        <p:spPr>
          <a:xfrm>
            <a:off x="-1" y="4464"/>
            <a:ext cx="12176125" cy="6849069"/>
          </a:xfrm>
          <a:prstGeom prst="rect">
            <a:avLst/>
          </a:prstGeom>
          <a:ln w="12700">
            <a:miter lim="400000"/>
          </a:ln>
        </p:spPr>
      </p:pic>
      <p:pic>
        <p:nvPicPr>
          <p:cNvPr id="2133" name="Google Shape;81;p13" descr="Google Shape;81;p13"/>
          <p:cNvPicPr>
            <a:picLocks noChangeAspect="1"/>
          </p:cNvPicPr>
          <p:nvPr/>
        </p:nvPicPr>
        <p:blipFill>
          <a:blip r:embed="rId6">
            <a:extLst/>
          </a:blip>
          <a:stretch>
            <a:fillRect/>
          </a:stretch>
        </p:blipFill>
        <p:spPr>
          <a:xfrm flipH="1">
            <a:off x="778045" y="5275127"/>
            <a:ext cx="2954858" cy="1600548"/>
          </a:xfrm>
          <a:prstGeom prst="rect">
            <a:avLst/>
          </a:prstGeom>
          <a:ln w="12700">
            <a:miter lim="400000"/>
          </a:ln>
        </p:spPr>
      </p:pic>
      <p:sp>
        <p:nvSpPr>
          <p:cNvPr id="2134" name="Title Text"/>
          <p:cNvSpPr txBox="1">
            <a:spLocks noGrp="1"/>
          </p:cNvSpPr>
          <p:nvPr>
            <p:ph type="title"/>
          </p:nvPr>
        </p:nvSpPr>
        <p:spPr>
          <a:xfrm>
            <a:off x="494913" y="143128"/>
            <a:ext cx="11037291" cy="988970"/>
          </a:xfrm>
          <a:prstGeom prst="rect">
            <a:avLst/>
          </a:prstGeom>
        </p:spPr>
        <p:txBody>
          <a:bodyPr lIns="91338" tIns="91338" rIns="91338" bIns="91338"/>
          <a:lstStyle>
            <a:lvl1pPr defTabSz="1219200">
              <a:defRPr sz="3000">
                <a:solidFill>
                  <a:srgbClr val="205CA0"/>
                </a:solidFill>
              </a:defRPr>
            </a:lvl1pPr>
          </a:lstStyle>
          <a:p>
            <a:r>
              <a:t>Title Text</a:t>
            </a:r>
          </a:p>
        </p:txBody>
      </p:sp>
      <p:sp>
        <p:nvSpPr>
          <p:cNvPr id="2135" name="Body Level One…"/>
          <p:cNvSpPr txBox="1">
            <a:spLocks noGrp="1"/>
          </p:cNvSpPr>
          <p:nvPr>
            <p:ph type="body" sz="quarter" idx="1"/>
          </p:nvPr>
        </p:nvSpPr>
        <p:spPr>
          <a:xfrm>
            <a:off x="502321" y="971522"/>
            <a:ext cx="11037291" cy="307281"/>
          </a:xfrm>
          <a:prstGeom prst="rect">
            <a:avLst/>
          </a:prstGeom>
        </p:spPr>
        <p:txBody>
          <a:bodyPr lIns="91338" tIns="91338" rIns="91338" bIns="91338"/>
          <a:lstStyle>
            <a:lvl1pPr marL="304800" indent="-76200" defTabSz="1219200">
              <a:spcBef>
                <a:spcPts val="0"/>
              </a:spcBef>
              <a:defRPr sz="2200">
                <a:solidFill>
                  <a:srgbClr val="818181"/>
                </a:solidFill>
              </a:defRPr>
            </a:lvl1pPr>
            <a:lvl2pPr marL="1095828" indent="-498928" defTabSz="1219200">
              <a:spcBef>
                <a:spcPts val="0"/>
              </a:spcBef>
              <a:buSzPts val="2200"/>
              <a:defRPr sz="2200">
                <a:solidFill>
                  <a:srgbClr val="818181"/>
                </a:solidFill>
              </a:defRPr>
            </a:lvl2pPr>
            <a:lvl3pPr marL="1625600" indent="-558800" defTabSz="1219200">
              <a:spcBef>
                <a:spcPts val="0"/>
              </a:spcBef>
              <a:buSzPts val="2200"/>
              <a:defRPr sz="2200">
                <a:solidFill>
                  <a:srgbClr val="818181"/>
                </a:solidFill>
              </a:defRPr>
            </a:lvl3pPr>
            <a:lvl4pPr marL="2127250" indent="-596900" defTabSz="1219200">
              <a:spcBef>
                <a:spcPts val="0"/>
              </a:spcBef>
              <a:buSzPts val="2200"/>
              <a:defRPr sz="2200">
                <a:solidFill>
                  <a:srgbClr val="818181"/>
                </a:solidFill>
              </a:defRPr>
            </a:lvl4pPr>
            <a:lvl5pPr marL="304800" indent="1752600" defTabSz="1219200">
              <a:spcBef>
                <a:spcPts val="0"/>
              </a:spcBef>
              <a:defRPr sz="2200">
                <a:solidFill>
                  <a:srgbClr val="818181"/>
                </a:solidFill>
              </a:defRPr>
            </a:lvl5pPr>
          </a:lstStyle>
          <a:p>
            <a:r>
              <a:t>Body Level One</a:t>
            </a:r>
          </a:p>
          <a:p>
            <a:pPr lvl="1"/>
            <a:r>
              <a:t>Body Level Two</a:t>
            </a:r>
          </a:p>
          <a:p>
            <a:pPr lvl="2"/>
            <a:r>
              <a:t>Body Level Three</a:t>
            </a:r>
          </a:p>
          <a:p>
            <a:pPr lvl="3"/>
            <a:r>
              <a:t>Body Level Four</a:t>
            </a:r>
          </a:p>
          <a:p>
            <a:pPr lvl="4"/>
            <a:r>
              <a:t>Body Level Five</a:t>
            </a:r>
          </a:p>
        </p:txBody>
      </p:sp>
      <p:sp>
        <p:nvSpPr>
          <p:cNvPr id="2136" name="Google Shape;84;p13"/>
          <p:cNvSpPr txBox="1">
            <a:spLocks noGrp="1"/>
          </p:cNvSpPr>
          <p:nvPr>
            <p:ph type="body" idx="13"/>
          </p:nvPr>
        </p:nvSpPr>
        <p:spPr>
          <a:xfrm>
            <a:off x="511374" y="1618177"/>
            <a:ext cx="11020910" cy="4219202"/>
          </a:xfrm>
          <a:prstGeom prst="rect">
            <a:avLst/>
          </a:prstGeom>
        </p:spPr>
        <p:txBody>
          <a:bodyPr lIns="91338" tIns="91338" rIns="91338" bIns="91338"/>
          <a:lstStyle/>
          <a:p>
            <a:pPr marL="304800" indent="-76200" defTabSz="1219200">
              <a:defRPr>
                <a:solidFill>
                  <a:srgbClr val="59575C"/>
                </a:solidFill>
              </a:defRPr>
            </a:pPr>
            <a:endParaRPr/>
          </a:p>
        </p:txBody>
      </p:sp>
      <p:pic>
        <p:nvPicPr>
          <p:cNvPr id="2137" name="Google Shape;85;p13" descr="Google Shape;85;p13"/>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sp>
        <p:nvSpPr>
          <p:cNvPr id="2138" name="Slide Number"/>
          <p:cNvSpPr txBox="1">
            <a:spLocks noGrp="1"/>
          </p:cNvSpPr>
          <p:nvPr>
            <p:ph type="sldNum" sz="quarter" idx="2"/>
          </p:nvPr>
        </p:nvSpPr>
        <p:spPr>
          <a:xfrm>
            <a:off x="5886661" y="6169150"/>
            <a:ext cx="2841838" cy="368301"/>
          </a:xfrm>
          <a:prstGeom prst="rect">
            <a:avLst/>
          </a:prstGeom>
        </p:spPr>
        <p:txBody>
          <a:bodyPr lIns="60896" tIns="60896" rIns="60896" bIns="60896"/>
          <a:lstStyle>
            <a:lvl1pPr defTabSz="1219200">
              <a:defRPr sz="1600"/>
            </a:lvl1pPr>
          </a:lstStyle>
          <a:p>
            <a:fld id="{86CB4B4D-7CA3-9044-876B-883B54F8677D}" type="slidenum">
              <a:rPr/>
              <a:pPr/>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_1_1_1_1_1_1_1_1_1_1_1_1_1">
    <p:spTree>
      <p:nvGrpSpPr>
        <p:cNvPr id="1" name=""/>
        <p:cNvGrpSpPr/>
        <p:nvPr/>
      </p:nvGrpSpPr>
      <p:grpSpPr>
        <a:xfrm>
          <a:off x="0" y="0"/>
          <a:ext cx="0" cy="0"/>
          <a:chOff x="0" y="0"/>
          <a:chExt cx="0" cy="0"/>
        </a:xfrm>
      </p:grpSpPr>
      <p:pic>
        <p:nvPicPr>
          <p:cNvPr id="2145" name="Google Shape;6;p1" descr="Google Shape;6;p1"/>
          <p:cNvPicPr>
            <a:picLocks noChangeAspect="1"/>
          </p:cNvPicPr>
          <p:nvPr/>
        </p:nvPicPr>
        <p:blipFill>
          <a:blip r:embed="rId2">
            <a:extLst/>
          </a:blip>
          <a:stretch>
            <a:fillRect/>
          </a:stretch>
        </p:blipFill>
        <p:spPr>
          <a:xfrm>
            <a:off x="-1" y="5356"/>
            <a:ext cx="12176125" cy="6849070"/>
          </a:xfrm>
          <a:prstGeom prst="rect">
            <a:avLst/>
          </a:prstGeom>
          <a:ln w="12700">
            <a:miter lim="400000"/>
          </a:ln>
        </p:spPr>
      </p:pic>
      <p:pic>
        <p:nvPicPr>
          <p:cNvPr id="2146" name="Google Shape;7;p1" descr="Google Shape;7;p1"/>
          <p:cNvPicPr>
            <a:picLocks noChangeAspect="1"/>
          </p:cNvPicPr>
          <p:nvPr/>
        </p:nvPicPr>
        <p:blipFill>
          <a:blip r:embed="rId3">
            <a:extLst/>
          </a:blip>
          <a:stretch>
            <a:fillRect/>
          </a:stretch>
        </p:blipFill>
        <p:spPr>
          <a:xfrm>
            <a:off x="-1" y="4464"/>
            <a:ext cx="12176125" cy="6849069"/>
          </a:xfrm>
          <a:prstGeom prst="rect">
            <a:avLst/>
          </a:prstGeom>
          <a:ln w="12700">
            <a:miter lim="400000"/>
          </a:ln>
        </p:spPr>
      </p:pic>
      <p:pic>
        <p:nvPicPr>
          <p:cNvPr id="2147" name="Google Shape;11;p1" descr="Google Shape;11;p1"/>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pic>
        <p:nvPicPr>
          <p:cNvPr id="2148" name="Google Shape;94;p15" descr="Google Shape;94;p15"/>
          <p:cNvPicPr>
            <a:picLocks noChangeAspect="1"/>
          </p:cNvPicPr>
          <p:nvPr/>
        </p:nvPicPr>
        <p:blipFill>
          <a:blip r:embed="rId5">
            <a:extLst/>
          </a:blip>
          <a:stretch>
            <a:fillRect/>
          </a:stretch>
        </p:blipFill>
        <p:spPr>
          <a:xfrm>
            <a:off x="-1" y="4464"/>
            <a:ext cx="12176125" cy="6849069"/>
          </a:xfrm>
          <a:prstGeom prst="rect">
            <a:avLst/>
          </a:prstGeom>
          <a:ln w="12700">
            <a:miter lim="400000"/>
          </a:ln>
        </p:spPr>
      </p:pic>
      <p:sp>
        <p:nvSpPr>
          <p:cNvPr id="2149" name="Title Text"/>
          <p:cNvSpPr txBox="1">
            <a:spLocks noGrp="1"/>
          </p:cNvSpPr>
          <p:nvPr>
            <p:ph type="title"/>
          </p:nvPr>
        </p:nvSpPr>
        <p:spPr>
          <a:xfrm>
            <a:off x="494913" y="143128"/>
            <a:ext cx="11037291" cy="988970"/>
          </a:xfrm>
          <a:prstGeom prst="rect">
            <a:avLst/>
          </a:prstGeom>
        </p:spPr>
        <p:txBody>
          <a:bodyPr lIns="91338" tIns="91338" rIns="91338" bIns="91338"/>
          <a:lstStyle>
            <a:lvl1pPr defTabSz="1219200">
              <a:defRPr sz="3000">
                <a:solidFill>
                  <a:srgbClr val="205CA0"/>
                </a:solidFill>
              </a:defRPr>
            </a:lvl1pPr>
          </a:lstStyle>
          <a:p>
            <a:r>
              <a:t>Title Text</a:t>
            </a:r>
          </a:p>
        </p:txBody>
      </p:sp>
      <p:sp>
        <p:nvSpPr>
          <p:cNvPr id="2150" name="Body Level One…"/>
          <p:cNvSpPr txBox="1">
            <a:spLocks noGrp="1"/>
          </p:cNvSpPr>
          <p:nvPr>
            <p:ph type="body" sz="quarter" idx="1"/>
          </p:nvPr>
        </p:nvSpPr>
        <p:spPr>
          <a:xfrm>
            <a:off x="502321" y="971522"/>
            <a:ext cx="11037291" cy="307281"/>
          </a:xfrm>
          <a:prstGeom prst="rect">
            <a:avLst/>
          </a:prstGeom>
        </p:spPr>
        <p:txBody>
          <a:bodyPr lIns="91338" tIns="91338" rIns="91338" bIns="91338"/>
          <a:lstStyle>
            <a:lvl1pPr marL="304800" indent="-76200" defTabSz="1219200">
              <a:spcBef>
                <a:spcPts val="0"/>
              </a:spcBef>
              <a:defRPr sz="2200">
                <a:solidFill>
                  <a:srgbClr val="818181"/>
                </a:solidFill>
              </a:defRPr>
            </a:lvl1pPr>
            <a:lvl2pPr marL="1095828" indent="-498928" defTabSz="1219200">
              <a:spcBef>
                <a:spcPts val="0"/>
              </a:spcBef>
              <a:buSzPts val="2200"/>
              <a:defRPr sz="2200">
                <a:solidFill>
                  <a:srgbClr val="818181"/>
                </a:solidFill>
              </a:defRPr>
            </a:lvl2pPr>
            <a:lvl3pPr marL="1625600" indent="-558800" defTabSz="1219200">
              <a:spcBef>
                <a:spcPts val="0"/>
              </a:spcBef>
              <a:buSzPts val="2200"/>
              <a:defRPr sz="2200">
                <a:solidFill>
                  <a:srgbClr val="818181"/>
                </a:solidFill>
              </a:defRPr>
            </a:lvl3pPr>
            <a:lvl4pPr marL="2127250" indent="-596900" defTabSz="1219200">
              <a:spcBef>
                <a:spcPts val="0"/>
              </a:spcBef>
              <a:buSzPts val="2200"/>
              <a:defRPr sz="2200">
                <a:solidFill>
                  <a:srgbClr val="818181"/>
                </a:solidFill>
              </a:defRPr>
            </a:lvl4pPr>
            <a:lvl5pPr marL="304800" indent="1752600" defTabSz="1219200">
              <a:spcBef>
                <a:spcPts val="0"/>
              </a:spcBef>
              <a:defRPr sz="2200">
                <a:solidFill>
                  <a:srgbClr val="818181"/>
                </a:solidFill>
              </a:defRPr>
            </a:lvl5pPr>
          </a:lstStyle>
          <a:p>
            <a:r>
              <a:t>Body Level One</a:t>
            </a:r>
          </a:p>
          <a:p>
            <a:pPr lvl="1"/>
            <a:r>
              <a:t>Body Level Two</a:t>
            </a:r>
          </a:p>
          <a:p>
            <a:pPr lvl="2"/>
            <a:r>
              <a:t>Body Level Three</a:t>
            </a:r>
          </a:p>
          <a:p>
            <a:pPr lvl="3"/>
            <a:r>
              <a:t>Body Level Four</a:t>
            </a:r>
          </a:p>
          <a:p>
            <a:pPr lvl="4"/>
            <a:r>
              <a:t>Body Level Five</a:t>
            </a:r>
          </a:p>
        </p:txBody>
      </p:sp>
      <p:sp>
        <p:nvSpPr>
          <p:cNvPr id="2151" name="Google Shape;97;p15"/>
          <p:cNvSpPr txBox="1">
            <a:spLocks noGrp="1"/>
          </p:cNvSpPr>
          <p:nvPr>
            <p:ph type="body" idx="13"/>
          </p:nvPr>
        </p:nvSpPr>
        <p:spPr>
          <a:xfrm>
            <a:off x="511374" y="1618177"/>
            <a:ext cx="11020910" cy="4219202"/>
          </a:xfrm>
          <a:prstGeom prst="rect">
            <a:avLst/>
          </a:prstGeom>
        </p:spPr>
        <p:txBody>
          <a:bodyPr lIns="91338" tIns="91338" rIns="91338" bIns="91338"/>
          <a:lstStyle/>
          <a:p>
            <a:pPr marL="304800" indent="-76200" defTabSz="1219200">
              <a:defRPr>
                <a:solidFill>
                  <a:srgbClr val="59575C"/>
                </a:solidFill>
              </a:defRPr>
            </a:pPr>
            <a:endParaRPr/>
          </a:p>
        </p:txBody>
      </p:sp>
      <p:sp>
        <p:nvSpPr>
          <p:cNvPr id="2152" name="Slide Number"/>
          <p:cNvSpPr txBox="1">
            <a:spLocks noGrp="1"/>
          </p:cNvSpPr>
          <p:nvPr>
            <p:ph type="sldNum" sz="quarter" idx="2"/>
          </p:nvPr>
        </p:nvSpPr>
        <p:spPr>
          <a:xfrm>
            <a:off x="5886661" y="6169150"/>
            <a:ext cx="2841838" cy="368301"/>
          </a:xfrm>
          <a:prstGeom prst="rect">
            <a:avLst/>
          </a:prstGeom>
        </p:spPr>
        <p:txBody>
          <a:bodyPr lIns="60896" tIns="60896" rIns="60896" bIns="60896"/>
          <a:lstStyle>
            <a:lvl1pPr defTabSz="1219200">
              <a:defRPr sz="1600"/>
            </a:lvl1pPr>
          </a:lstStyle>
          <a:p>
            <a:fld id="{86CB4B4D-7CA3-9044-876B-883B54F8677D}" type="slidenum">
              <a:rPr/>
              <a:pPr/>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
    <p:spTree>
      <p:nvGrpSpPr>
        <p:cNvPr id="1" name=""/>
        <p:cNvGrpSpPr/>
        <p:nvPr/>
      </p:nvGrpSpPr>
      <p:grpSpPr>
        <a:xfrm>
          <a:off x="0" y="0"/>
          <a:ext cx="0" cy="0"/>
          <a:chOff x="0" y="0"/>
          <a:chExt cx="0" cy="0"/>
        </a:xfrm>
      </p:grpSpPr>
      <p:pic>
        <p:nvPicPr>
          <p:cNvPr id="2159" name="Google Shape;6;p1" descr="Google Shape;6;p1"/>
          <p:cNvPicPr>
            <a:picLocks noChangeAspect="1"/>
          </p:cNvPicPr>
          <p:nvPr/>
        </p:nvPicPr>
        <p:blipFill>
          <a:blip r:embed="rId2">
            <a:extLst/>
          </a:blip>
          <a:stretch>
            <a:fillRect/>
          </a:stretch>
        </p:blipFill>
        <p:spPr>
          <a:xfrm>
            <a:off x="-1" y="5356"/>
            <a:ext cx="12176125" cy="6849070"/>
          </a:xfrm>
          <a:prstGeom prst="rect">
            <a:avLst/>
          </a:prstGeom>
          <a:ln w="12700">
            <a:miter lim="400000"/>
          </a:ln>
        </p:spPr>
      </p:pic>
      <p:pic>
        <p:nvPicPr>
          <p:cNvPr id="2160" name="Google Shape;7;p1" descr="Google Shape;7;p1"/>
          <p:cNvPicPr>
            <a:picLocks noChangeAspect="1"/>
          </p:cNvPicPr>
          <p:nvPr/>
        </p:nvPicPr>
        <p:blipFill>
          <a:blip r:embed="rId3">
            <a:extLst/>
          </a:blip>
          <a:stretch>
            <a:fillRect/>
          </a:stretch>
        </p:blipFill>
        <p:spPr>
          <a:xfrm>
            <a:off x="-1" y="4464"/>
            <a:ext cx="12176125" cy="6849069"/>
          </a:xfrm>
          <a:prstGeom prst="rect">
            <a:avLst/>
          </a:prstGeom>
          <a:ln w="12700">
            <a:miter lim="400000"/>
          </a:ln>
        </p:spPr>
      </p:pic>
      <p:pic>
        <p:nvPicPr>
          <p:cNvPr id="2161" name="Google Shape;11;p1" descr="Google Shape;11;p1"/>
          <p:cNvPicPr>
            <a:picLocks noChangeAspect="1"/>
          </p:cNvPicPr>
          <p:nvPr/>
        </p:nvPicPr>
        <p:blipFill>
          <a:blip r:embed="rId4">
            <a:extLst/>
          </a:blip>
          <a:stretch>
            <a:fillRect/>
          </a:stretch>
        </p:blipFill>
        <p:spPr>
          <a:xfrm>
            <a:off x="11021952" y="568441"/>
            <a:ext cx="633804" cy="444276"/>
          </a:xfrm>
          <a:prstGeom prst="rect">
            <a:avLst/>
          </a:prstGeom>
          <a:ln w="12700">
            <a:miter lim="400000"/>
          </a:ln>
        </p:spPr>
      </p:pic>
      <p:sp>
        <p:nvSpPr>
          <p:cNvPr id="2162" name="Title Text"/>
          <p:cNvSpPr txBox="1">
            <a:spLocks noGrp="1"/>
          </p:cNvSpPr>
          <p:nvPr>
            <p:ph type="title"/>
          </p:nvPr>
        </p:nvSpPr>
        <p:spPr>
          <a:xfrm>
            <a:off x="494913" y="143128"/>
            <a:ext cx="11037291" cy="988970"/>
          </a:xfrm>
          <a:prstGeom prst="rect">
            <a:avLst/>
          </a:prstGeom>
        </p:spPr>
        <p:txBody>
          <a:bodyPr lIns="91338" tIns="91338" rIns="91338" bIns="91338"/>
          <a:lstStyle>
            <a:lvl1pPr defTabSz="1219200">
              <a:defRPr sz="3000">
                <a:solidFill>
                  <a:srgbClr val="205CA0"/>
                </a:solidFill>
              </a:defRPr>
            </a:lvl1pPr>
          </a:lstStyle>
          <a:p>
            <a:r>
              <a:t>Title Text</a:t>
            </a:r>
          </a:p>
        </p:txBody>
      </p:sp>
      <p:sp>
        <p:nvSpPr>
          <p:cNvPr id="2163" name="Body Level One…"/>
          <p:cNvSpPr txBox="1">
            <a:spLocks noGrp="1"/>
          </p:cNvSpPr>
          <p:nvPr>
            <p:ph type="body" sz="quarter" idx="1"/>
          </p:nvPr>
        </p:nvSpPr>
        <p:spPr>
          <a:xfrm>
            <a:off x="502321" y="971522"/>
            <a:ext cx="11037291" cy="307281"/>
          </a:xfrm>
          <a:prstGeom prst="rect">
            <a:avLst/>
          </a:prstGeom>
        </p:spPr>
        <p:txBody>
          <a:bodyPr lIns="91338" tIns="91338" rIns="91338" bIns="91338"/>
          <a:lstStyle>
            <a:lvl1pPr marL="304800" indent="-76200" defTabSz="1219200">
              <a:spcBef>
                <a:spcPts val="0"/>
              </a:spcBef>
              <a:defRPr sz="2200">
                <a:solidFill>
                  <a:srgbClr val="818181"/>
                </a:solidFill>
              </a:defRPr>
            </a:lvl1pPr>
            <a:lvl2pPr marL="1095828" indent="-498928" defTabSz="1219200">
              <a:spcBef>
                <a:spcPts val="0"/>
              </a:spcBef>
              <a:buSzPts val="2200"/>
              <a:defRPr sz="2200">
                <a:solidFill>
                  <a:srgbClr val="818181"/>
                </a:solidFill>
              </a:defRPr>
            </a:lvl2pPr>
            <a:lvl3pPr marL="1625600" indent="-558800" defTabSz="1219200">
              <a:spcBef>
                <a:spcPts val="0"/>
              </a:spcBef>
              <a:buSzPts val="2200"/>
              <a:defRPr sz="2200">
                <a:solidFill>
                  <a:srgbClr val="818181"/>
                </a:solidFill>
              </a:defRPr>
            </a:lvl3pPr>
            <a:lvl4pPr marL="2127250" indent="-596900" defTabSz="1219200">
              <a:spcBef>
                <a:spcPts val="0"/>
              </a:spcBef>
              <a:buSzPts val="2200"/>
              <a:defRPr sz="2200">
                <a:solidFill>
                  <a:srgbClr val="818181"/>
                </a:solidFill>
              </a:defRPr>
            </a:lvl4pPr>
            <a:lvl5pPr marL="304800" indent="1752600" defTabSz="1219200">
              <a:spcBef>
                <a:spcPts val="0"/>
              </a:spcBef>
              <a:defRPr sz="2200">
                <a:solidFill>
                  <a:srgbClr val="818181"/>
                </a:solidFill>
              </a:defRPr>
            </a:lvl5pPr>
          </a:lstStyle>
          <a:p>
            <a:r>
              <a:t>Body Level One</a:t>
            </a:r>
          </a:p>
          <a:p>
            <a:pPr lvl="1"/>
            <a:r>
              <a:t>Body Level Two</a:t>
            </a:r>
          </a:p>
          <a:p>
            <a:pPr lvl="2"/>
            <a:r>
              <a:t>Body Level Three</a:t>
            </a:r>
          </a:p>
          <a:p>
            <a:pPr lvl="3"/>
            <a:r>
              <a:t>Body Level Four</a:t>
            </a:r>
          </a:p>
          <a:p>
            <a:pPr lvl="4"/>
            <a:r>
              <a:t>Body Level Five</a:t>
            </a:r>
          </a:p>
        </p:txBody>
      </p:sp>
      <p:sp>
        <p:nvSpPr>
          <p:cNvPr id="2164" name="Slide Number"/>
          <p:cNvSpPr txBox="1">
            <a:spLocks noGrp="1"/>
          </p:cNvSpPr>
          <p:nvPr>
            <p:ph type="sldNum" sz="quarter" idx="2"/>
          </p:nvPr>
        </p:nvSpPr>
        <p:spPr>
          <a:xfrm>
            <a:off x="5886661" y="6169150"/>
            <a:ext cx="2841838" cy="368301"/>
          </a:xfrm>
          <a:prstGeom prst="rect">
            <a:avLst/>
          </a:prstGeom>
        </p:spPr>
        <p:txBody>
          <a:bodyPr lIns="60896" tIns="60896" rIns="60896" bIns="60896"/>
          <a:lstStyle>
            <a:lvl1pPr defTabSz="1219200">
              <a:defRPr sz="1600"/>
            </a:lvl1pPr>
          </a:lstStyle>
          <a:p>
            <a:fld id="{86CB4B4D-7CA3-9044-876B-883B54F8677D}" type="slidenum">
              <a:rPr/>
              <a:pPr/>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 - Title &amp; Subtitle Only">
    <p:spTree>
      <p:nvGrpSpPr>
        <p:cNvPr id="1" name=""/>
        <p:cNvGrpSpPr/>
        <p:nvPr/>
      </p:nvGrpSpPr>
      <p:grpSpPr>
        <a:xfrm>
          <a:off x="0" y="0"/>
          <a:ext cx="0" cy="0"/>
          <a:chOff x="0" y="0"/>
          <a:chExt cx="0" cy="0"/>
        </a:xfrm>
      </p:grpSpPr>
      <p:pic>
        <p:nvPicPr>
          <p:cNvPr id="217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217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217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2174" name="Title Text"/>
          <p:cNvSpPr txBox="1">
            <a:spLocks noGrp="1"/>
          </p:cNvSpPr>
          <p:nvPr>
            <p:ph type="title"/>
          </p:nvPr>
        </p:nvSpPr>
        <p:spPr>
          <a:xfrm>
            <a:off x="495300" y="139700"/>
            <a:ext cx="10147500" cy="990001"/>
          </a:xfrm>
          <a:prstGeom prst="rect">
            <a:avLst/>
          </a:prstGeom>
        </p:spPr>
        <p:txBody>
          <a:bodyPr/>
          <a:lstStyle>
            <a:lvl1pPr>
              <a:defRPr sz="3000">
                <a:solidFill>
                  <a:srgbClr val="205CA0"/>
                </a:solidFill>
                <a:latin typeface="Proxima Nova"/>
                <a:ea typeface="Proxima Nova"/>
                <a:cs typeface="Proxima Nova"/>
                <a:sym typeface="Proxima Nova"/>
              </a:defRPr>
            </a:lvl1pPr>
          </a:lstStyle>
          <a:p>
            <a:r>
              <a:t>Title Text</a:t>
            </a:r>
          </a:p>
        </p:txBody>
      </p:sp>
      <p:sp>
        <p:nvSpPr>
          <p:cNvPr id="2175" name="Body Level One…"/>
          <p:cNvSpPr txBox="1">
            <a:spLocks noGrp="1"/>
          </p:cNvSpPr>
          <p:nvPr>
            <p:ph type="body" sz="quarter" idx="1"/>
          </p:nvPr>
        </p:nvSpPr>
        <p:spPr>
          <a:xfrm>
            <a:off x="502724" y="972074"/>
            <a:ext cx="10147501" cy="307801"/>
          </a:xfrm>
          <a:prstGeom prst="rect">
            <a:avLst/>
          </a:prstGeom>
        </p:spPr>
        <p:txBody>
          <a:bodyPr/>
          <a:lstStyle>
            <a:lvl1pPr>
              <a:spcBef>
                <a:spcPts val="0"/>
              </a:spcBef>
              <a:defRPr sz="2200">
                <a:solidFill>
                  <a:srgbClr val="59575C"/>
                </a:solidFill>
                <a:latin typeface="Proxima Nova"/>
                <a:ea typeface="Proxima Nova"/>
                <a:cs typeface="Proxima Nova"/>
                <a:sym typeface="Proxima Nova"/>
              </a:defRPr>
            </a:lvl1pPr>
            <a:lvl2pPr marL="228600" indent="457200">
              <a:spcBef>
                <a:spcPts val="0"/>
              </a:spcBef>
              <a:buSzTx/>
              <a:buNone/>
              <a:defRPr sz="2200">
                <a:solidFill>
                  <a:srgbClr val="59575C"/>
                </a:solidFill>
                <a:latin typeface="Proxima Nova"/>
                <a:ea typeface="Proxima Nova"/>
                <a:cs typeface="Proxima Nova"/>
                <a:sym typeface="Proxima Nova"/>
              </a:defRPr>
            </a:lvl2pPr>
            <a:lvl3pPr marL="228600" indent="914400">
              <a:spcBef>
                <a:spcPts val="0"/>
              </a:spcBef>
              <a:buSzTx/>
              <a:buNone/>
              <a:defRPr sz="2200">
                <a:solidFill>
                  <a:srgbClr val="59575C"/>
                </a:solidFill>
                <a:latin typeface="Proxima Nova"/>
                <a:ea typeface="Proxima Nova"/>
                <a:cs typeface="Proxima Nova"/>
                <a:sym typeface="Proxima Nova"/>
              </a:defRPr>
            </a:lvl3pPr>
            <a:lvl4pPr marL="228600" indent="1371600">
              <a:spcBef>
                <a:spcPts val="0"/>
              </a:spcBef>
              <a:buSzTx/>
              <a:buNone/>
              <a:defRPr sz="2200">
                <a:solidFill>
                  <a:srgbClr val="59575C"/>
                </a:solidFill>
                <a:latin typeface="Proxima Nova"/>
                <a:ea typeface="Proxima Nova"/>
                <a:cs typeface="Proxima Nova"/>
                <a:sym typeface="Proxima Nova"/>
              </a:defRPr>
            </a:lvl4pPr>
            <a:lvl5pPr>
              <a:spcBef>
                <a:spcPts val="0"/>
              </a:spcBef>
              <a:defRPr sz="2200">
                <a:solidFill>
                  <a:srgbClr val="59575C"/>
                </a:solidFill>
                <a:latin typeface="Proxima Nova"/>
                <a:ea typeface="Proxima Nova"/>
                <a:cs typeface="Proxima Nova"/>
                <a:sym typeface="Proxima Nova"/>
              </a:defRPr>
            </a:lvl5pPr>
          </a:lstStyle>
          <a:p>
            <a:r>
              <a:t>Body Level One</a:t>
            </a:r>
          </a:p>
          <a:p>
            <a:pPr lvl="1"/>
            <a:r>
              <a:t>Body Level Two</a:t>
            </a:r>
          </a:p>
          <a:p>
            <a:pPr lvl="2"/>
            <a:r>
              <a:t>Body Level Three</a:t>
            </a:r>
          </a:p>
          <a:p>
            <a:pPr lvl="3"/>
            <a:r>
              <a:t>Body Level Four</a:t>
            </a:r>
          </a:p>
          <a:p>
            <a:pPr lvl="4"/>
            <a:r>
              <a:t>Body Level Five</a:t>
            </a:r>
          </a:p>
        </p:txBody>
      </p:sp>
      <p:sp>
        <p:nvSpPr>
          <p:cNvPr id="21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Medium Plains 0">
    <p:bg>
      <p:bgPr>
        <a:gradFill flip="none" rotWithShape="1">
          <a:gsLst>
            <a:gs pos="52999">
              <a:srgbClr val="D8ECF9"/>
            </a:gs>
            <a:gs pos="100000">
              <a:srgbClr val="F8F7C9">
                <a:alpha val="98039"/>
              </a:srgbClr>
            </a:gs>
          </a:gsLst>
          <a:lin ang="2700000" scaled="0"/>
        </a:gradFill>
        <a:effectLst/>
      </p:bgPr>
    </p:bg>
    <p:spTree>
      <p:nvGrpSpPr>
        <p:cNvPr id="1" name=""/>
        <p:cNvGrpSpPr/>
        <p:nvPr/>
      </p:nvGrpSpPr>
      <p:grpSpPr>
        <a:xfrm>
          <a:off x="0" y="0"/>
          <a:ext cx="0" cy="0"/>
          <a:chOff x="0" y="0"/>
          <a:chExt cx="0" cy="0"/>
        </a:xfrm>
      </p:grpSpPr>
      <p:sp>
        <p:nvSpPr>
          <p:cNvPr id="2183" name="Body Level One…"/>
          <p:cNvSpPr txBox="1">
            <a:spLocks noGrp="1"/>
          </p:cNvSpPr>
          <p:nvPr>
            <p:ph type="body" sz="half" idx="1"/>
          </p:nvPr>
        </p:nvSpPr>
        <p:spPr>
          <a:xfrm>
            <a:off x="571500" y="1764283"/>
            <a:ext cx="11045953" cy="2289557"/>
          </a:xfrm>
          <a:prstGeom prst="rect">
            <a:avLst/>
          </a:prstGeom>
        </p:spPr>
        <p:txBody>
          <a:bodyPr/>
          <a:lstStyle>
            <a:lvl1pPr>
              <a:spcBef>
                <a:spcPts val="1100"/>
              </a:spcBef>
              <a:defRPr>
                <a:solidFill>
                  <a:srgbClr val="59575C"/>
                </a:solidFill>
              </a:defRPr>
            </a:lvl1pPr>
            <a:lvl2pPr marL="228600" indent="457200">
              <a:spcBef>
                <a:spcPts val="1100"/>
              </a:spcBef>
              <a:buSzTx/>
              <a:buNone/>
              <a:defRPr>
                <a:solidFill>
                  <a:srgbClr val="59575C"/>
                </a:solidFill>
              </a:defRPr>
            </a:lvl2pPr>
            <a:lvl3pPr marL="228600" indent="914400">
              <a:spcBef>
                <a:spcPts val="1100"/>
              </a:spcBef>
              <a:buSzTx/>
              <a:buNone/>
              <a:defRPr>
                <a:solidFill>
                  <a:srgbClr val="59575C"/>
                </a:solidFill>
              </a:defRPr>
            </a:lvl3pPr>
            <a:lvl4pPr marL="228600" indent="1371600">
              <a:spcBef>
                <a:spcPts val="1100"/>
              </a:spcBef>
              <a:buSzTx/>
              <a:buNone/>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2184" name="Text Placeholder 3"/>
          <p:cNvSpPr>
            <a:spLocks noGrp="1"/>
          </p:cNvSpPr>
          <p:nvPr>
            <p:ph type="body" sz="quarter" idx="13"/>
          </p:nvPr>
        </p:nvSpPr>
        <p:spPr>
          <a:xfrm>
            <a:off x="571500" y="1097178"/>
            <a:ext cx="11046984" cy="338555"/>
          </a:xfrm>
          <a:prstGeom prst="rect">
            <a:avLst/>
          </a:prstGeom>
        </p:spPr>
        <p:txBody>
          <a:bodyPr lIns="0" tIns="0" rIns="0" bIns="0"/>
          <a:lstStyle/>
          <a:p>
            <a:pPr>
              <a:spcBef>
                <a:spcPts val="0"/>
              </a:spcBef>
              <a:defRPr sz="2200">
                <a:solidFill>
                  <a:srgbClr val="3EA1E0"/>
                </a:solidFill>
                <a:latin typeface="Salesforce Sans"/>
                <a:ea typeface="Salesforce Sans"/>
                <a:cs typeface="Salesforce Sans"/>
                <a:sym typeface="Salesforce Sans"/>
              </a:defRPr>
            </a:pPr>
            <a:endParaRPr/>
          </a:p>
        </p:txBody>
      </p:sp>
      <p:sp>
        <p:nvSpPr>
          <p:cNvPr id="2185" name="Title Text"/>
          <p:cNvSpPr txBox="1">
            <a:spLocks noGrp="1"/>
          </p:cNvSpPr>
          <p:nvPr>
            <p:ph type="title"/>
          </p:nvPr>
        </p:nvSpPr>
        <p:spPr>
          <a:xfrm>
            <a:off x="495300" y="139700"/>
            <a:ext cx="10111200" cy="990600"/>
          </a:xfrm>
          <a:prstGeom prst="rect">
            <a:avLst/>
          </a:prstGeom>
        </p:spPr>
        <p:txBody>
          <a:bodyPr/>
          <a:lstStyle>
            <a:lvl1pPr>
              <a:defRPr sz="3000">
                <a:solidFill>
                  <a:srgbClr val="205CA0"/>
                </a:solidFill>
              </a:defRPr>
            </a:lvl1pPr>
          </a:lstStyle>
          <a:p>
            <a:r>
              <a:t>Title Text</a:t>
            </a:r>
          </a:p>
        </p:txBody>
      </p:sp>
      <p:sp>
        <p:nvSpPr>
          <p:cNvPr id="21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a:spLocks noGrp="1"/>
          </p:cNvSpPr>
          <p:nvPr>
            <p:ph type="title"/>
          </p:nvPr>
        </p:nvSpPr>
        <p:spPr>
          <a:prstGeom prst="rect">
            <a:avLst/>
          </a:prstGeom>
        </p:spPr>
        <p:txBody>
          <a:bodyPr/>
          <a:lstStyle/>
          <a:p>
            <a:r>
              <a:t>Title Text</a:t>
            </a:r>
          </a:p>
        </p:txBody>
      </p:sp>
      <p:sp>
        <p:nvSpPr>
          <p:cNvPr id="139"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Google Shape;90;p13"/>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a:spLocks noGrp="1"/>
          </p:cNvSpPr>
          <p:nvPr>
            <p:ph type="title"/>
          </p:nvPr>
        </p:nvSpPr>
        <p:spPr>
          <a:prstGeom prst="rect">
            <a:avLst/>
          </a:prstGeom>
        </p:spPr>
        <p:txBody>
          <a:bodyPr/>
          <a:lstStyle/>
          <a:p>
            <a:r>
              <a:t>Title Text</a:t>
            </a:r>
          </a:p>
        </p:txBody>
      </p:sp>
      <p:sp>
        <p:nvSpPr>
          <p:cNvPr id="151"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2" name="Google Shape;95;p14"/>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a:spLocks noGrp="1"/>
          </p:cNvSpPr>
          <p:nvPr>
            <p:ph type="title"/>
          </p:nvPr>
        </p:nvSpPr>
        <p:spPr>
          <a:prstGeom prst="rect">
            <a:avLst/>
          </a:prstGeom>
        </p:spPr>
        <p:txBody>
          <a:bodyPr/>
          <a:lstStyle/>
          <a:p>
            <a:r>
              <a:t>Title Text</a:t>
            </a:r>
          </a:p>
        </p:txBody>
      </p:sp>
      <p:sp>
        <p:nvSpPr>
          <p:cNvPr id="163" name="Body Level One…"/>
          <p:cNvSpPr txBox="1">
            <a:spLocks noGrp="1"/>
          </p:cNvSpPr>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4" name="Google Shape;100;p15"/>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a:spLocks noGrp="1"/>
          </p:cNvSpPr>
          <p:nvPr>
            <p:ph type="title"/>
          </p:nvPr>
        </p:nvSpPr>
        <p:spPr>
          <a:prstGeom prst="rect">
            <a:avLst/>
          </a:prstGeom>
        </p:spPr>
        <p:txBody>
          <a:bodyPr/>
          <a:lstStyle/>
          <a:p>
            <a:r>
              <a:t>Title Text</a:t>
            </a:r>
          </a:p>
        </p:txBody>
      </p:sp>
      <p:sp>
        <p:nvSpPr>
          <p:cNvPr id="175"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6" name="Google Shape;105;p16"/>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a:spLocks noGrp="1"/>
          </p:cNvSpPr>
          <p:nvPr>
            <p:ph type="title"/>
          </p:nvPr>
        </p:nvSpPr>
        <p:spPr>
          <a:prstGeom prst="rect">
            <a:avLst/>
          </a:prstGeom>
        </p:spPr>
        <p:txBody>
          <a:bodyPr/>
          <a:lstStyle/>
          <a:p>
            <a:r>
              <a:t>Title Text</a:t>
            </a:r>
          </a:p>
        </p:txBody>
      </p:sp>
      <p:sp>
        <p:nvSpPr>
          <p:cNvPr id="187"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 name="Google Shape;110;p17"/>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a:spLocks noGrp="1"/>
          </p:cNvSpPr>
          <p:nvPr>
            <p:ph type="title"/>
          </p:nvPr>
        </p:nvSpPr>
        <p:spPr>
          <a:prstGeom prst="rect">
            <a:avLst/>
          </a:prstGeom>
        </p:spPr>
        <p:txBody>
          <a:bodyPr/>
          <a:lstStyle/>
          <a:p>
            <a:r>
              <a:t>Title Text</a:t>
            </a:r>
          </a:p>
        </p:txBody>
      </p:sp>
      <p:sp>
        <p:nvSpPr>
          <p:cNvPr id="199" name="Body Level One…"/>
          <p:cNvSpPr txBox="1">
            <a:spLocks noGrp="1"/>
          </p:cNvSpPr>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0" name="Google Shape;115;p18"/>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ird split">
    <p:spTree>
      <p:nvGrpSpPr>
        <p:cNvPr id="1" name=""/>
        <p:cNvGrpSpPr/>
        <p:nvPr/>
      </p:nvGrpSpPr>
      <p:grpSpPr>
        <a:xfrm>
          <a:off x="0" y="0"/>
          <a:ext cx="0" cy="0"/>
          <a:chOff x="0" y="0"/>
          <a:chExt cx="0" cy="0"/>
        </a:xfrm>
      </p:grpSpPr>
      <p:sp>
        <p:nvSpPr>
          <p:cNvPr id="209" name="Body Level One…"/>
          <p:cNvSpPr txBox="1">
            <a:spLocks noGrp="1"/>
          </p:cNvSpPr>
          <p:nvPr>
            <p:ph type="body" sz="quarter" idx="1"/>
          </p:nvPr>
        </p:nvSpPr>
        <p:spPr>
          <a:xfrm>
            <a:off x="8183033" y="1840483"/>
            <a:ext cx="3426302" cy="42237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0" name="Title Text"/>
          <p:cNvSpPr txBox="1">
            <a:spLocks noGrp="1"/>
          </p:cNvSpPr>
          <p:nvPr>
            <p:ph type="title"/>
          </p:nvPr>
        </p:nvSpPr>
        <p:spPr>
          <a:prstGeom prst="rect">
            <a:avLst/>
          </a:prstGeom>
        </p:spPr>
        <p:txBody>
          <a:bodyPr/>
          <a:lstStyle/>
          <a:p>
            <a:r>
              <a:t>Title Text</a:t>
            </a:r>
          </a:p>
        </p:txBody>
      </p:sp>
      <p:sp>
        <p:nvSpPr>
          <p:cNvPr id="211" name="Google Shape;119;p19"/>
          <p:cNvSpPr txBox="1">
            <a:spLocks noGrp="1"/>
          </p:cNvSpPr>
          <p:nvPr>
            <p:ph type="body" sz="half" idx="13"/>
          </p:nvPr>
        </p:nvSpPr>
        <p:spPr>
          <a:xfrm>
            <a:off x="571500" y="1839914"/>
            <a:ext cx="6862199" cy="4224300"/>
          </a:xfrm>
          <a:prstGeom prst="rect">
            <a:avLst/>
          </a:prstGeom>
        </p:spPr>
        <p:txBody>
          <a:bodyPr/>
          <a:lstStyle/>
          <a:p>
            <a:endParaRPr/>
          </a:p>
        </p:txBody>
      </p:sp>
      <p:sp>
        <p:nvSpPr>
          <p:cNvPr id="212" name="Google Shape;120;p19"/>
          <p:cNvSpPr txBox="1">
            <a:spLocks noGrp="1"/>
          </p:cNvSpPr>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endParaR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ird split 2">
    <p:spTree>
      <p:nvGrpSpPr>
        <p:cNvPr id="1" name=""/>
        <p:cNvGrpSpPr/>
        <p:nvPr/>
      </p:nvGrpSpPr>
      <p:grpSpPr>
        <a:xfrm>
          <a:off x="0" y="0"/>
          <a:ext cx="0" cy="0"/>
          <a:chOff x="0" y="0"/>
          <a:chExt cx="0" cy="0"/>
        </a:xfrm>
      </p:grpSpPr>
      <p:sp>
        <p:nvSpPr>
          <p:cNvPr id="223" name="Body Level One…"/>
          <p:cNvSpPr txBox="1">
            <a:spLocks noGrp="1"/>
          </p:cNvSpPr>
          <p:nvPr>
            <p:ph type="body" sz="half" idx="1"/>
          </p:nvPr>
        </p:nvSpPr>
        <p:spPr>
          <a:xfrm>
            <a:off x="4381501" y="1840483"/>
            <a:ext cx="7217700" cy="4223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4" name="Title Text"/>
          <p:cNvSpPr txBox="1">
            <a:spLocks noGrp="1"/>
          </p:cNvSpPr>
          <p:nvPr>
            <p:ph type="title"/>
          </p:nvPr>
        </p:nvSpPr>
        <p:spPr>
          <a:prstGeom prst="rect">
            <a:avLst/>
          </a:prstGeom>
        </p:spPr>
        <p:txBody>
          <a:bodyPr/>
          <a:lstStyle/>
          <a:p>
            <a:r>
              <a:t>Title Text</a:t>
            </a:r>
          </a:p>
        </p:txBody>
      </p:sp>
      <p:sp>
        <p:nvSpPr>
          <p:cNvPr id="225" name="Google Shape;126;p20"/>
          <p:cNvSpPr txBox="1">
            <a:spLocks noGrp="1"/>
          </p:cNvSpPr>
          <p:nvPr>
            <p:ph type="body" sz="quarter" idx="13"/>
          </p:nvPr>
        </p:nvSpPr>
        <p:spPr>
          <a:xfrm>
            <a:off x="571499" y="1839914"/>
            <a:ext cx="3272401" cy="4224300"/>
          </a:xfrm>
          <a:prstGeom prst="rect">
            <a:avLst/>
          </a:prstGeom>
        </p:spPr>
        <p:txBody>
          <a:bodyPr/>
          <a:lstStyle/>
          <a:p>
            <a:endParaRPr/>
          </a:p>
        </p:txBody>
      </p:sp>
      <p:sp>
        <p:nvSpPr>
          <p:cNvPr id="226" name="Google Shape;127;p20"/>
          <p:cNvSpPr txBox="1">
            <a:spLocks noGrp="1"/>
          </p:cNvSpPr>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endParaR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2-column">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sz="half" idx="1"/>
          </p:nvPr>
        </p:nvSpPr>
        <p:spPr>
          <a:xfrm>
            <a:off x="571500" y="1688083"/>
            <a:ext cx="5303400" cy="42237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Google Shape;34;p3"/>
          <p:cNvSpPr txBox="1">
            <a:spLocks noGrp="1"/>
          </p:cNvSpPr>
          <p:nvPr>
            <p:ph type="body" sz="half" idx="13"/>
          </p:nvPr>
        </p:nvSpPr>
        <p:spPr>
          <a:xfrm>
            <a:off x="6313932" y="1688083"/>
            <a:ext cx="5303400" cy="4223701"/>
          </a:xfrm>
          <a:prstGeom prst="rect">
            <a:avLst/>
          </a:prstGeom>
        </p:spPr>
        <p:txBody>
          <a:bodyPr/>
          <a:lstStyle/>
          <a:p>
            <a:endParaRPr/>
          </a:p>
        </p:txBody>
      </p:sp>
      <p:sp>
        <p:nvSpPr>
          <p:cNvPr id="29" name="Google Shape;35;p3"/>
          <p:cNvSpPr txBox="1">
            <a:spLocks noGrp="1"/>
          </p:cNvSpPr>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a:spLocks noGrp="1"/>
          </p:cNvSpPr>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239" name="Title Text"/>
          <p:cNvSpPr txBox="1">
            <a:spLocks noGrp="1"/>
          </p:cNvSpPr>
          <p:nvPr>
            <p:ph type="title"/>
          </p:nvPr>
        </p:nvSpPr>
        <p:spPr>
          <a:xfrm>
            <a:off x="571500" y="132840"/>
            <a:ext cx="6721200" cy="990002"/>
          </a:xfrm>
          <a:prstGeom prst="rect">
            <a:avLst/>
          </a:prstGeom>
        </p:spPr>
        <p:txBody>
          <a:bodyPr/>
          <a:lstStyle/>
          <a:p>
            <a:r>
              <a:t>Title Text</a:t>
            </a:r>
          </a:p>
        </p:txBody>
      </p:sp>
      <p:sp>
        <p:nvSpPr>
          <p:cNvPr id="240" name="Google Shape;135;p21"/>
          <p:cNvSpPr txBox="1">
            <a:spLocks noGrp="1"/>
          </p:cNvSpPr>
          <p:nvPr>
            <p:ph type="body" sz="half" idx="13"/>
          </p:nvPr>
        </p:nvSpPr>
        <p:spPr>
          <a:xfrm>
            <a:off x="571500" y="1689275"/>
            <a:ext cx="6714000" cy="2589302"/>
          </a:xfrm>
          <a:prstGeom prst="rect">
            <a:avLst/>
          </a:prstGeom>
        </p:spPr>
        <p:txBody>
          <a:bodyPr/>
          <a:lstStyle/>
          <a:p>
            <a:pPr>
              <a:spcBef>
                <a:spcPts val="1300"/>
              </a:spcBef>
            </a:pPr>
            <a:endParaR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hoto_Content_1">
    <p:spTree>
      <p:nvGrpSpPr>
        <p:cNvPr id="1" name=""/>
        <p:cNvGrpSpPr/>
        <p:nvPr/>
      </p:nvGrpSpPr>
      <p:grpSpPr>
        <a:xfrm>
          <a:off x="0" y="0"/>
          <a:ext cx="0" cy="0"/>
          <a:chOff x="0" y="0"/>
          <a:chExt cx="0" cy="0"/>
        </a:xfrm>
      </p:grpSpPr>
      <p:sp>
        <p:nvSpPr>
          <p:cNvPr id="249" name="Body Level One…"/>
          <p:cNvSpPr txBox="1">
            <a:spLocks noGrp="1"/>
          </p:cNvSpPr>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250" name="Title Text"/>
          <p:cNvSpPr txBox="1">
            <a:spLocks noGrp="1"/>
          </p:cNvSpPr>
          <p:nvPr>
            <p:ph type="title"/>
          </p:nvPr>
        </p:nvSpPr>
        <p:spPr>
          <a:xfrm>
            <a:off x="571500" y="132840"/>
            <a:ext cx="6721200" cy="990002"/>
          </a:xfrm>
          <a:prstGeom prst="rect">
            <a:avLst/>
          </a:prstGeom>
        </p:spPr>
        <p:txBody>
          <a:bodyPr/>
          <a:lstStyle/>
          <a:p>
            <a:r>
              <a:t>Title Text</a:t>
            </a:r>
          </a:p>
        </p:txBody>
      </p:sp>
      <p:sp>
        <p:nvSpPr>
          <p:cNvPr id="251" name="Google Shape;139;p22"/>
          <p:cNvSpPr txBox="1">
            <a:spLocks noGrp="1"/>
          </p:cNvSpPr>
          <p:nvPr>
            <p:ph type="body" sz="half" idx="13"/>
          </p:nvPr>
        </p:nvSpPr>
        <p:spPr>
          <a:xfrm>
            <a:off x="571500" y="1689275"/>
            <a:ext cx="6714000" cy="2589302"/>
          </a:xfrm>
          <a:prstGeom prst="rect">
            <a:avLst/>
          </a:prstGeom>
        </p:spPr>
        <p:txBody>
          <a:bodyPr/>
          <a:lstStyle/>
          <a:p>
            <a:pPr>
              <a:spcBef>
                <a:spcPts val="1300"/>
              </a:spcBef>
            </a:pPr>
            <a:endParaR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endParaR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4">
    <p:bg>
      <p:bgPr>
        <a:solidFill>
          <a:srgbClr val="178BD1"/>
        </a:solidFill>
        <a:effectLst/>
      </p:bgPr>
    </p:bg>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r>
              <a:t>Title Text</a:t>
            </a:r>
          </a:p>
        </p:txBody>
      </p:sp>
      <p:sp>
        <p:nvSpPr>
          <p:cNvPr id="264" name="Body Level One…"/>
          <p:cNvSpPr txBox="1">
            <a:spLocks noGrp="1"/>
          </p:cNvSpPr>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65" name="Google Shape;145;p23"/>
          <p:cNvSpPr txBox="1">
            <a:spLocks noGrp="1"/>
          </p:cNvSpPr>
          <p:nvPr>
            <p:ph type="body" sz="quarter" idx="13"/>
          </p:nvPr>
        </p:nvSpPr>
        <p:spPr>
          <a:xfrm>
            <a:off x="4123523" y="3862863"/>
            <a:ext cx="7470300" cy="715801"/>
          </a:xfrm>
          <a:prstGeom prst="rect">
            <a:avLst/>
          </a:prstGeom>
        </p:spPr>
        <p:txBody>
          <a:bodyPr/>
          <a:lstStyle/>
          <a:p>
            <a:pPr>
              <a:spcBef>
                <a:spcPts val="0"/>
              </a:spcBef>
              <a:defRPr sz="2400">
                <a:solidFill>
                  <a:srgbClr val="FFFFFF"/>
                </a:solidFill>
              </a:defRPr>
            </a:pPr>
            <a:endParaR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endParaR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1"/>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endParaR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endParaR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endParaR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endParaR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endParaR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endParaR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2">
    <p:bg>
      <p:bgPr>
        <a:solidFill>
          <a:srgbClr val="178BD1"/>
        </a:solidFill>
        <a:effectLst/>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a:spLocks noGrp="1"/>
          </p:cNvSpPr>
          <p:nvPr>
            <p:ph type="title"/>
          </p:nvPr>
        </p:nvSpPr>
        <p:spPr>
          <a:xfrm>
            <a:off x="529987" y="1926284"/>
            <a:ext cx="10413302" cy="1994101"/>
          </a:xfrm>
          <a:prstGeom prst="rect">
            <a:avLst/>
          </a:prstGeom>
        </p:spPr>
        <p:txBody>
          <a:bodyPr/>
          <a:lstStyle>
            <a:lvl1pPr>
              <a:lnSpc>
                <a:spcPct val="100000"/>
              </a:lnSpc>
              <a:defRPr sz="5200"/>
            </a:lvl1pPr>
          </a:lstStyle>
          <a:p>
            <a:r>
              <a:t>Title Text</a:t>
            </a:r>
          </a:p>
        </p:txBody>
      </p:sp>
      <p:sp>
        <p:nvSpPr>
          <p:cNvPr id="292" name="Body Level One…"/>
          <p:cNvSpPr txBox="1">
            <a:spLocks noGrp="1"/>
          </p:cNvSpPr>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endParaRPr/>
          </a:p>
        </p:txBody>
      </p:sp>
      <p:sp>
        <p:nvSpPr>
          <p:cNvPr id="302" name="Title Text"/>
          <p:cNvSpPr txBox="1">
            <a:spLocks noGrp="1"/>
          </p:cNvSpPr>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r>
              <a:t>Title Text</a:t>
            </a:r>
          </a:p>
        </p:txBody>
      </p:sp>
      <p:sp>
        <p:nvSpPr>
          <p:cNvPr id="303" name="Body Level One…"/>
          <p:cNvSpPr txBox="1">
            <a:spLocks noGrp="1"/>
          </p:cNvSpPr>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peaker_slide_A_1">
    <p:bg>
      <p:bgPr>
        <a:solidFill>
          <a:srgbClr val="032750"/>
        </a:solidFill>
        <a:effectLst/>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a:spLocks noGrp="1"/>
          </p:cNvSpPr>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_dark">
    <p:bg>
      <p:bgPr>
        <a:solidFill>
          <a:srgbClr val="178BD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prstGeom prst="rect">
            <a:avLst/>
          </a:prstGeom>
        </p:spPr>
        <p:txBody>
          <a:bodyPr/>
          <a:lstStyle>
            <a:lvl1pPr>
              <a:lnSpc>
                <a:spcPct val="100000"/>
              </a:lnSpc>
              <a:defRPr>
                <a:solidFill>
                  <a:srgbClr val="FFFFFF"/>
                </a:solidFill>
              </a:defRPr>
            </a:lvl1pPr>
          </a:lstStyle>
          <a:p>
            <a:r>
              <a:t>Title Text</a:t>
            </a:r>
          </a:p>
        </p:txBody>
      </p:sp>
      <p:sp>
        <p:nvSpPr>
          <p:cNvPr id="323" name="Body Level One…"/>
          <p:cNvSpPr txBox="1">
            <a:spLocks noGrp="1"/>
          </p:cNvSpPr>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4" name="Google Shape;177;p27"/>
          <p:cNvSpPr txBox="1">
            <a:spLocks noGrp="1"/>
          </p:cNvSpPr>
          <p:nvPr>
            <p:ph type="body" sz="quarter" idx="13"/>
          </p:nvPr>
        </p:nvSpPr>
        <p:spPr>
          <a:xfrm>
            <a:off x="571499" y="1078991"/>
            <a:ext cx="11046002" cy="329101"/>
          </a:xfrm>
          <a:prstGeom prst="rect">
            <a:avLst/>
          </a:prstGeom>
        </p:spPr>
        <p:txBody>
          <a:bodyPr anchor="ctr"/>
          <a:lstStyle/>
          <a:p>
            <a:pPr>
              <a:spcBef>
                <a:spcPts val="0"/>
              </a:spcBef>
              <a:defRPr sz="2400">
                <a:solidFill>
                  <a:srgbClr val="FFFFFF"/>
                </a:solidFill>
              </a:defRPr>
            </a:pPr>
            <a:endParaR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endParaRPr/>
          </a:p>
        </p:txBody>
      </p:sp>
      <p:sp>
        <p:nvSpPr>
          <p:cNvPr id="334" name="Google Shape;181;p28"/>
          <p:cNvSpPr/>
          <p:nvPr/>
        </p:nvSpPr>
        <p:spPr>
          <a:xfrm rot="10800000" flipH="1">
            <a:off x="9774056" y="84"/>
            <a:ext cx="24147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endParaRPr/>
          </a:p>
        </p:txBody>
      </p:sp>
      <p:sp>
        <p:nvSpPr>
          <p:cNvPr id="336" name="Title Text"/>
          <p:cNvSpPr txBox="1">
            <a:spLocks noGrp="1"/>
          </p:cNvSpPr>
          <p:nvPr>
            <p:ph type="title"/>
          </p:nvPr>
        </p:nvSpPr>
        <p:spPr>
          <a:xfrm>
            <a:off x="652269" y="2829303"/>
            <a:ext cx="9004201" cy="987601"/>
          </a:xfrm>
          <a:prstGeom prst="rect">
            <a:avLst/>
          </a:prstGeom>
        </p:spPr>
        <p:txBody>
          <a:bodyPr/>
          <a:lstStyle>
            <a:lvl1pPr>
              <a:lnSpc>
                <a:spcPct val="90000"/>
              </a:lnSpc>
            </a:lvl1pPr>
          </a:lstStyle>
          <a:p>
            <a:r>
              <a:t>Title Text</a:t>
            </a:r>
          </a:p>
        </p:txBody>
      </p:sp>
      <p:sp>
        <p:nvSpPr>
          <p:cNvPr id="337" name="Body Level One…"/>
          <p:cNvSpPr txBox="1">
            <a:spLocks noGrp="1"/>
          </p:cNvSpPr>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338" name="Google Shape;185;p28"/>
          <p:cNvSpPr txBox="1">
            <a:spLocks noGrp="1"/>
          </p:cNvSpPr>
          <p:nvPr>
            <p:ph type="body" sz="half" idx="13"/>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endParaRPr/>
          </a:p>
        </p:txBody>
      </p:sp>
      <p:sp>
        <p:nvSpPr>
          <p:cNvPr id="339" name="Google Shape;186;p28"/>
          <p:cNvSpPr/>
          <p:nvPr/>
        </p:nvSpPr>
        <p:spPr>
          <a:xfrm rot="10800000" flipH="1">
            <a:off x="550807" y="924065"/>
            <a:ext cx="17256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340" name="Google Shape;187;p28"/>
          <p:cNvSpPr>
            <a:spLocks noGrp="1"/>
          </p:cNvSpPr>
          <p:nvPr>
            <p:ph type="pic" sz="quarter" idx="14"/>
          </p:nvPr>
        </p:nvSpPr>
        <p:spPr>
          <a:xfrm>
            <a:off x="527633" y="914400"/>
            <a:ext cx="1755900" cy="1737300"/>
          </a:xfrm>
          <a:prstGeom prst="rect">
            <a:avLst/>
          </a:prstGeom>
        </p:spPr>
        <p:txBody>
          <a:bodyPr lIns="91439" tIns="45719" rIns="91439" bIns="45719">
            <a:noAutofit/>
          </a:bodyPr>
          <a:lstStyle/>
          <a:p>
            <a:endParaRPr/>
          </a:p>
        </p:txBody>
      </p:sp>
      <p:sp>
        <p:nvSpPr>
          <p:cNvPr id="341" name="Google Shape;188;p28"/>
          <p:cNvSpPr txBox="1">
            <a:spLocks noGrp="1"/>
          </p:cNvSpPr>
          <p:nvPr>
            <p:ph type="body" sz="quarter" idx="15"/>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endParaR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a:spLocks noGrp="1"/>
          </p:cNvSpPr>
          <p:nvPr>
            <p:ph type="body" sz="quarter" idx="16"/>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sp>
        <p:nvSpPr>
          <p:cNvPr id="344" name="Google Shape;191;p28"/>
          <p:cNvSpPr txBox="1">
            <a:spLocks noGrp="1"/>
          </p:cNvSpPr>
          <p:nvPr>
            <p:ph type="body" sz="quarter" idx="17"/>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endParaRPr/>
          </a:p>
        </p:txBody>
      </p:sp>
      <p:sp>
        <p:nvSpPr>
          <p:cNvPr id="354" name="Google Shape;194;p29"/>
          <p:cNvSpPr/>
          <p:nvPr/>
        </p:nvSpPr>
        <p:spPr>
          <a:xfrm rot="10800000" flipH="1">
            <a:off x="9774056" y="84"/>
            <a:ext cx="24147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endParaRPr/>
          </a:p>
        </p:txBody>
      </p:sp>
      <p:sp>
        <p:nvSpPr>
          <p:cNvPr id="356" name="Title Text"/>
          <p:cNvSpPr txBox="1">
            <a:spLocks noGrp="1"/>
          </p:cNvSpPr>
          <p:nvPr>
            <p:ph type="title"/>
          </p:nvPr>
        </p:nvSpPr>
        <p:spPr>
          <a:xfrm>
            <a:off x="652269" y="2829303"/>
            <a:ext cx="9004201" cy="987601"/>
          </a:xfrm>
          <a:prstGeom prst="rect">
            <a:avLst/>
          </a:prstGeom>
        </p:spPr>
        <p:txBody>
          <a:bodyPr/>
          <a:lstStyle>
            <a:lvl1pPr>
              <a:lnSpc>
                <a:spcPct val="90000"/>
              </a:lnSpc>
            </a:lvl1pPr>
          </a:lstStyle>
          <a:p>
            <a:r>
              <a:t>Title Text</a:t>
            </a:r>
          </a:p>
        </p:txBody>
      </p:sp>
      <p:sp>
        <p:nvSpPr>
          <p:cNvPr id="357" name="Body Level One…"/>
          <p:cNvSpPr txBox="1">
            <a:spLocks noGrp="1"/>
          </p:cNvSpPr>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rot="10800000" flipH="1">
            <a:off x="550807" y="924065"/>
            <a:ext cx="17256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359" name="Google Shape;199;p29"/>
          <p:cNvSpPr>
            <a:spLocks noGrp="1"/>
          </p:cNvSpPr>
          <p:nvPr>
            <p:ph type="pic" sz="quarter" idx="13"/>
          </p:nvPr>
        </p:nvSpPr>
        <p:spPr>
          <a:xfrm>
            <a:off x="527633" y="914400"/>
            <a:ext cx="1755900" cy="1737300"/>
          </a:xfrm>
          <a:prstGeom prst="rect">
            <a:avLst/>
          </a:prstGeom>
        </p:spPr>
        <p:txBody>
          <a:bodyPr lIns="91439" tIns="45719" rIns="91439" bIns="45719">
            <a:noAutofit/>
          </a:bodyPr>
          <a:lstStyle/>
          <a:p>
            <a:endParaRPr/>
          </a:p>
        </p:txBody>
      </p:sp>
      <p:sp>
        <p:nvSpPr>
          <p:cNvPr id="360" name="Google Shape;200;p29"/>
          <p:cNvSpPr txBox="1">
            <a:spLocks noGrp="1"/>
          </p:cNvSpPr>
          <p:nvPr>
            <p:ph type="body" sz="quarter" idx="14"/>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endParaR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a:spLocks noGrp="1"/>
          </p:cNvSpPr>
          <p:nvPr>
            <p:ph type="body" sz="quarter" idx="15"/>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sp>
        <p:nvSpPr>
          <p:cNvPr id="363" name="Google Shape;203;p29"/>
          <p:cNvSpPr txBox="1">
            <a:spLocks noGrp="1"/>
          </p:cNvSpPr>
          <p:nvPr>
            <p:ph type="body" sz="quarter" idx="16"/>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B">
    <p:spTree>
      <p:nvGrpSpPr>
        <p:cNvPr id="1" name=""/>
        <p:cNvGrpSpPr/>
        <p:nvPr/>
      </p:nvGrpSpPr>
      <p:grpSpPr>
        <a:xfrm>
          <a:off x="0" y="0"/>
          <a:ext cx="0" cy="0"/>
          <a:chOff x="0" y="0"/>
          <a:chExt cx="0" cy="0"/>
        </a:xfrm>
      </p:grpSpPr>
      <p:sp>
        <p:nvSpPr>
          <p:cNvPr id="372" name="Google Shape;205;p30"/>
          <p:cNvSpPr>
            <a:spLocks noGrp="1"/>
          </p:cNvSpPr>
          <p:nvPr>
            <p:ph type="pic" idx="13"/>
          </p:nvPr>
        </p:nvSpPr>
        <p:spPr>
          <a:xfrm>
            <a:off x="0" y="0"/>
            <a:ext cx="12204301" cy="3508501"/>
          </a:xfrm>
          <a:prstGeom prst="rect">
            <a:avLst/>
          </a:prstGeom>
        </p:spPr>
        <p:txBody>
          <a:bodyPr lIns="91439" tIns="45719" rIns="91439" bIns="45719">
            <a:noAutofit/>
          </a:bodyPr>
          <a:lstStyle/>
          <a:p>
            <a:endParaR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blurRad="393700" dist="50800" dir="5400000" rotWithShape="0">
                <a:srgbClr val="000000">
                  <a:alpha val="17650"/>
                </a:srgbClr>
              </a:outerShdw>
            </a:effectLst>
          </p:spPr>
          <p:txBody>
            <a:bodyPr wrap="square" lIns="0" tIns="0" rIns="0" bIns="0" numCol="1" anchor="ctr">
              <a:noAutofit/>
            </a:bodyPr>
            <a:lstStyle/>
            <a:p>
              <a:pPr algn="ctr">
                <a:defRPr sz="2000">
                  <a:solidFill>
                    <a:srgbClr val="FFFFFF"/>
                  </a:solidFill>
                </a:defRPr>
              </a:pPr>
              <a:endParaR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blurRad="393700" dist="50800" dir="5400000" rotWithShape="0">
                <a:srgbClr val="000000">
                  <a:alpha val="17650"/>
                </a:srgbClr>
              </a:outerShdw>
            </a:effectLst>
          </p:spPr>
          <p:txBody>
            <a:bodyPr wrap="square" lIns="0" tIns="0" rIns="0" bIns="0" numCol="1" anchor="ctr">
              <a:noAutofit/>
            </a:bodyPr>
            <a:lstStyle/>
            <a:p>
              <a:pPr algn="ctr">
                <a:defRPr sz="2000">
                  <a:solidFill>
                    <a:srgbClr val="FFFFFF"/>
                  </a:solidFill>
                </a:defRPr>
              </a:pPr>
              <a:endParaRPr/>
            </a:p>
          </p:txBody>
        </p:sp>
      </p:grpSp>
      <p:sp>
        <p:nvSpPr>
          <p:cNvPr id="376" name="Google Shape;209;p30"/>
          <p:cNvSpPr>
            <a:spLocks noGrp="1"/>
          </p:cNvSpPr>
          <p:nvPr>
            <p:ph type="pic" sz="quarter" idx="14"/>
          </p:nvPr>
        </p:nvSpPr>
        <p:spPr>
          <a:xfrm>
            <a:off x="678354" y="2846716"/>
            <a:ext cx="1586702" cy="1106701"/>
          </a:xfrm>
          <a:prstGeom prst="rect">
            <a:avLst/>
          </a:prstGeom>
        </p:spPr>
        <p:txBody>
          <a:bodyPr lIns="91439" tIns="45719" rIns="91439" bIns="45719">
            <a:noAutofit/>
          </a:bodyPr>
          <a:lstStyle/>
          <a:p>
            <a:endParaRPr/>
          </a:p>
        </p:txBody>
      </p:sp>
      <p:sp>
        <p:nvSpPr>
          <p:cNvPr id="377" name="Title Text"/>
          <p:cNvSpPr txBox="1">
            <a:spLocks noGrp="1"/>
          </p:cNvSpPr>
          <p:nvPr>
            <p:ph type="title"/>
          </p:nvPr>
        </p:nvSpPr>
        <p:spPr>
          <a:xfrm>
            <a:off x="576072" y="3922776"/>
            <a:ext cx="11046001" cy="987601"/>
          </a:xfrm>
          <a:prstGeom prst="rect">
            <a:avLst/>
          </a:prstGeom>
        </p:spPr>
        <p:txBody>
          <a:bodyPr/>
          <a:lstStyle>
            <a:lvl1pPr>
              <a:defRPr sz="2800">
                <a:solidFill>
                  <a:srgbClr val="19325C"/>
                </a:solidFill>
              </a:defRPr>
            </a:lvl1pPr>
          </a:lstStyle>
          <a:p>
            <a:r>
              <a:t>Title Text</a:t>
            </a:r>
          </a:p>
        </p:txBody>
      </p:sp>
      <p:sp>
        <p:nvSpPr>
          <p:cNvPr id="378" name="Body Level One…"/>
          <p:cNvSpPr txBox="1">
            <a:spLocks noGrp="1"/>
          </p:cNvSpPr>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asic">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Google Shape;40;p4"/>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_slide">
    <p:bg>
      <p:bgPr>
        <a:solidFill>
          <a:srgbClr val="032750"/>
        </a:solidFill>
        <a:effectLst/>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_slide_1">
    <p:bg>
      <p:bgPr>
        <a:solidFill>
          <a:srgbClr val="032750"/>
        </a:solidFill>
        <a:effectLst/>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rawing Guides">
    <p:spTree>
      <p:nvGrpSpPr>
        <p:cNvPr id="1" name=""/>
        <p:cNvGrpSpPr/>
        <p:nvPr/>
      </p:nvGrpSpPr>
      <p:grpSpPr>
        <a:xfrm>
          <a:off x="0" y="0"/>
          <a:ext cx="0" cy="0"/>
          <a:chOff x="0" y="0"/>
          <a:chExt cx="0" cy="0"/>
        </a:xfrm>
      </p:grpSpPr>
      <p:sp>
        <p:nvSpPr>
          <p:cNvPr id="415" name="Google Shape;220;p34"/>
          <p:cNvSpPr/>
          <p:nvPr/>
        </p:nvSpPr>
        <p:spPr>
          <a:xfrm rot="8100000" flipH="1">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8" name="Google Shape;223;p34"/>
          <p:cNvSpPr/>
          <p:nvPr/>
        </p:nvSpPr>
        <p:spPr>
          <a:xfrm rot="18900000" flipH="1">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0" tIns="0" rIns="0" bIns="0" anchor="b">
            <a:spAutoFit/>
          </a:bodyPr>
          <a:lstStyle>
            <a:lvl1pPr>
              <a:lnSpc>
                <a:spcPct val="90000"/>
              </a:lnSpc>
              <a:defRPr sz="3200">
                <a:solidFill>
                  <a:schemeClr val="accent1"/>
                </a:solidFill>
              </a:defRPr>
            </a:lvl1pPr>
          </a:lstStyle>
          <a:p>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endParaR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699" tIns="45699" rIns="45699" bIns="45699">
            <a:spAutoFit/>
          </a:bodyPr>
          <a:lstStyle>
            <a:lvl1pPr algn="r">
              <a:spcBef>
                <a:spcPts val="900"/>
              </a:spcBef>
              <a:defRPr b="1">
                <a:solidFill>
                  <a:schemeClr val="accent1"/>
                </a:solidFill>
              </a:defRPr>
            </a:lvl1pPr>
          </a:lstStyle>
          <a:p>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60924" tIns="60924" rIns="60924" bIns="60924">
            <a:spAutoFit/>
          </a:bodyPr>
          <a:lstStyle>
            <a:lvl1pPr>
              <a:defRPr sz="2000" b="1">
                <a:solidFill>
                  <a:schemeClr val="accent1"/>
                </a:solidFill>
              </a:defRPr>
            </a:lvl1pPr>
            <a:lvl2pPr>
              <a:spcBef>
                <a:spcPts val="800"/>
              </a:spcBef>
              <a:defRPr sz="1600">
                <a:solidFill>
                  <a:schemeClr val="accent2"/>
                </a:solidFill>
              </a:defRPr>
            </a:lvl2pPr>
          </a:lstStyle>
          <a:p>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endParaR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endParaR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444" name="Body Level One…"/>
          <p:cNvSpPr txBox="1">
            <a:spLocks noGrp="1"/>
          </p:cNvSpPr>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445" name="Google Shape;247;p36"/>
          <p:cNvSpPr txBox="1">
            <a:spLocks noGrp="1"/>
          </p:cNvSpPr>
          <p:nvPr>
            <p:ph type="body" sz="quarter" idx="13"/>
          </p:nvPr>
        </p:nvSpPr>
        <p:spPr>
          <a:xfrm>
            <a:off x="502713" y="968960"/>
            <a:ext cx="11046002" cy="307801"/>
          </a:xfrm>
          <a:prstGeom prst="rect">
            <a:avLst/>
          </a:prstGeom>
        </p:spPr>
        <p:txBody>
          <a:bodyPr/>
          <a:lstStyle/>
          <a:p>
            <a:pPr>
              <a:spcBef>
                <a:spcPts val="0"/>
              </a:spcBef>
              <a:defRPr sz="2200">
                <a:solidFill>
                  <a:srgbClr val="59575C"/>
                </a:solidFill>
              </a:defRPr>
            </a:pPr>
            <a:endParaR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458" name="Body Level One…"/>
          <p:cNvSpPr txBox="1">
            <a:spLocks noGrp="1"/>
          </p:cNvSpPr>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a:stretch>
            <a:fillRect/>
          </a:stretch>
        </p:blipFill>
        <p:spPr>
          <a:xfrm>
            <a:off x="-13925" y="-14075"/>
            <a:ext cx="12238699" cy="6885273"/>
          </a:xfrm>
          <a:prstGeom prst="rect">
            <a:avLst/>
          </a:prstGeom>
          <a:ln w="12700">
            <a:miter lim="400000"/>
          </a:ln>
        </p:spPr>
      </p:pic>
      <p:sp>
        <p:nvSpPr>
          <p:cNvPr id="471" name="Title Text"/>
          <p:cNvSpPr txBox="1">
            <a:spLocks noGrp="1"/>
          </p:cNvSpPr>
          <p:nvPr>
            <p:ph type="title"/>
          </p:nvPr>
        </p:nvSpPr>
        <p:spPr>
          <a:xfrm>
            <a:off x="495300" y="139703"/>
            <a:ext cx="11046001" cy="990001"/>
          </a:xfrm>
          <a:prstGeom prst="rect">
            <a:avLst/>
          </a:prstGeom>
        </p:spPr>
        <p:txBody>
          <a:bodyPr/>
          <a:lstStyle>
            <a:lvl1pPr>
              <a:defRPr sz="3000">
                <a:solidFill>
                  <a:srgbClr val="FFFFFF"/>
                </a:solidFill>
              </a:defRPr>
            </a:lvl1pPr>
          </a:lstStyle>
          <a:p>
            <a:r>
              <a:t>Title Text</a:t>
            </a:r>
          </a:p>
        </p:txBody>
      </p:sp>
      <p:sp>
        <p:nvSpPr>
          <p:cNvPr id="472" name="Body Level One…"/>
          <p:cNvSpPr txBox="1">
            <a:spLocks noGrp="1"/>
          </p:cNvSpPr>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73" name="Google Shape;255;p38"/>
          <p:cNvSpPr txBox="1">
            <a:spLocks noGrp="1"/>
          </p:cNvSpPr>
          <p:nvPr>
            <p:ph type="body" sz="quarter" idx="13"/>
          </p:nvPr>
        </p:nvSpPr>
        <p:spPr>
          <a:xfrm>
            <a:off x="502713" y="935814"/>
            <a:ext cx="11046002" cy="338701"/>
          </a:xfrm>
          <a:prstGeom prst="rect">
            <a:avLst/>
          </a:prstGeom>
        </p:spPr>
        <p:txBody>
          <a:bodyPr/>
          <a:lstStyle/>
          <a:p>
            <a:pPr>
              <a:spcBef>
                <a:spcPts val="0"/>
              </a:spcBef>
              <a:defRPr sz="2200">
                <a:solidFill>
                  <a:srgbClr val="FFFFFF"/>
                </a:solidFill>
              </a:defRPr>
            </a:pPr>
            <a:endParaR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r="8722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a:stretch>
              <a:fillRect/>
            </a:stretch>
          </p:blipFill>
          <p:spPr>
            <a:xfrm>
              <a:off x="1246866" y="58273"/>
              <a:ext cx="10945131" cy="6799725"/>
            </a:xfrm>
            <a:prstGeom prst="rect">
              <a:avLst/>
            </a:prstGeom>
            <a:ln w="12700" cap="flat">
              <a:noFill/>
              <a:miter lim="400000"/>
            </a:ln>
            <a:effectLst/>
          </p:spPr>
        </p:pic>
      </p:grpSp>
      <p:sp>
        <p:nvSpPr>
          <p:cNvPr id="489" name="Title Text"/>
          <p:cNvSpPr txBox="1">
            <a:spLocks noGrp="1"/>
          </p:cNvSpPr>
          <p:nvPr>
            <p:ph type="title"/>
          </p:nvPr>
        </p:nvSpPr>
        <p:spPr>
          <a:xfrm>
            <a:off x="495300" y="144862"/>
            <a:ext cx="11046001" cy="990002"/>
          </a:xfrm>
          <a:prstGeom prst="rect">
            <a:avLst/>
          </a:prstGeom>
        </p:spPr>
        <p:txBody>
          <a:bodyPr/>
          <a:lstStyle>
            <a:lvl1pPr>
              <a:defRPr sz="3000">
                <a:solidFill>
                  <a:srgbClr val="205CA0"/>
                </a:solidFill>
              </a:defRPr>
            </a:lvl1pPr>
          </a:lstStyle>
          <a:p>
            <a:r>
              <a:t>Title Text</a:t>
            </a:r>
          </a:p>
        </p:txBody>
      </p:sp>
      <p:sp>
        <p:nvSpPr>
          <p:cNvPr id="490" name="Body Level One…"/>
          <p:cNvSpPr txBox="1">
            <a:spLocks noGrp="1"/>
          </p:cNvSpPr>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491" name="Google Shape;263;p39"/>
          <p:cNvSpPr txBox="1">
            <a:spLocks noGrp="1"/>
          </p:cNvSpPr>
          <p:nvPr>
            <p:ph type="body" sz="quarter" idx="13"/>
          </p:nvPr>
        </p:nvSpPr>
        <p:spPr>
          <a:xfrm>
            <a:off x="502710" y="966889"/>
            <a:ext cx="11046002" cy="307801"/>
          </a:xfrm>
          <a:prstGeom prst="rect">
            <a:avLst/>
          </a:prstGeom>
        </p:spPr>
        <p:txBody>
          <a:bodyPr/>
          <a:lstStyle/>
          <a:p>
            <a:pPr>
              <a:spcBef>
                <a:spcPts val="0"/>
              </a:spcBef>
              <a:defRPr sz="2200">
                <a:solidFill>
                  <a:srgbClr val="59575C"/>
                </a:solidFill>
              </a:defRPr>
            </a:pPr>
            <a:endParaR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V - Thank You">
    <p:bg>
      <p:bgPr>
        <a:gradFill flip="none" rotWithShape="1">
          <a:gsLst>
            <a:gs pos="0">
              <a:srgbClr val="118ED9"/>
            </a:gs>
            <a:gs pos="78899">
              <a:srgbClr val="4CC0D9"/>
            </a:gs>
            <a:gs pos="100000">
              <a:srgbClr val="68E2B3"/>
            </a:gs>
          </a:gsLst>
          <a:lin ang="5400011" scaled="0"/>
        </a:gradFill>
        <a:effectLst/>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grpSp>
      <p:pic>
        <p:nvPicPr>
          <p:cNvPr id="506" name="Google Shape;271;p40" descr="Google Shape;271;p40"/>
          <p:cNvPicPr>
            <a:picLocks noChangeAspect="1"/>
          </p:cNvPicPr>
          <p:nvPr/>
        </p:nvPicPr>
        <p:blipFill>
          <a:blip r:embed="rId3">
            <a:extLst/>
          </a:blip>
          <a:srcRect r="11917"/>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a:stretch>
            <a:fillRect/>
          </a:stretch>
        </p:blipFill>
        <p:spPr>
          <a:xfrm>
            <a:off x="8341945" y="1214025"/>
            <a:ext cx="707676" cy="1373276"/>
          </a:xfrm>
          <a:prstGeom prst="rect">
            <a:avLst/>
          </a:prstGeom>
          <a:ln w="12700">
            <a:miter lim="400000"/>
          </a:ln>
        </p:spPr>
      </p:pic>
      <p:sp>
        <p:nvSpPr>
          <p:cNvPr id="5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A - Title Slide A">
    <p:bg>
      <p:bgPr>
        <a:solidFill>
          <a:srgbClr val="178BD1"/>
        </a:solidFill>
        <a:effectLst/>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sp>
        <p:nvSpPr>
          <p:cNvPr id="516" name="Body Level One…"/>
          <p:cNvSpPr txBox="1">
            <a:spLocks noGrp="1"/>
          </p:cNvSpPr>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17" name="Title Text"/>
          <p:cNvSpPr txBox="1">
            <a:spLocks noGrp="1"/>
          </p:cNvSpPr>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r>
              <a:t>Title Text</a:t>
            </a:r>
          </a:p>
        </p:txBody>
      </p:sp>
      <p:sp>
        <p:nvSpPr>
          <p:cNvPr id="518" name="Google Shape;278;p41"/>
          <p:cNvSpPr txBox="1">
            <a:spLocks noGrp="1"/>
          </p:cNvSpPr>
          <p:nvPr>
            <p:ph type="body" sz="quarter" idx="13"/>
          </p:nvPr>
        </p:nvSpPr>
        <p:spPr>
          <a:xfrm>
            <a:off x="2009444" y="4740047"/>
            <a:ext cx="7695901" cy="285001"/>
          </a:xfrm>
          <a:prstGeom prst="rect">
            <a:avLst/>
          </a:prstGeom>
        </p:spPr>
        <p:txBody>
          <a:bodyPr/>
          <a:lstStyle/>
          <a:p>
            <a:pPr>
              <a:spcBef>
                <a:spcPts val="0"/>
              </a:spcBef>
              <a:defRPr sz="1400">
                <a:solidFill>
                  <a:srgbClr val="FFFFFF"/>
                </a:solidFill>
              </a:defRPr>
            </a:pPr>
            <a:endParaRPr/>
          </a:p>
        </p:txBody>
      </p:sp>
      <p:sp>
        <p:nvSpPr>
          <p:cNvPr id="5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3">
    <p:bg>
      <p:bgPr>
        <a:solidFill>
          <a:srgbClr val="178BD1"/>
        </a:solidFill>
        <a:effectLst/>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a:spLocks noGrp="1"/>
          </p:cNvSpPr>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r>
              <a:t>Title Text</a:t>
            </a:r>
          </a:p>
        </p:txBody>
      </p:sp>
      <p:sp>
        <p:nvSpPr>
          <p:cNvPr id="49" name="Body Level One…"/>
          <p:cNvSpPr txBox="1">
            <a:spLocks noGrp="1"/>
          </p:cNvSpPr>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a:spLocks noGrp="1"/>
          </p:cNvSpPr>
          <p:nvPr>
            <p:ph type="title"/>
          </p:nvPr>
        </p:nvSpPr>
        <p:spPr>
          <a:xfrm>
            <a:off x="495300" y="139700"/>
            <a:ext cx="10139100" cy="990001"/>
          </a:xfrm>
          <a:prstGeom prst="rect">
            <a:avLst/>
          </a:prstGeom>
        </p:spPr>
        <p:txBody>
          <a:bodyPr/>
          <a:lstStyle>
            <a:lvl1pPr>
              <a:defRPr sz="3000">
                <a:solidFill>
                  <a:srgbClr val="205CA0"/>
                </a:solidFill>
              </a:defRPr>
            </a:lvl1pPr>
          </a:lstStyle>
          <a:p>
            <a:r>
              <a:t>Title Text</a:t>
            </a:r>
          </a:p>
        </p:txBody>
      </p:sp>
      <p:sp>
        <p:nvSpPr>
          <p:cNvPr id="530" name="Body Level One…"/>
          <p:cNvSpPr txBox="1">
            <a:spLocks noGrp="1"/>
          </p:cNvSpPr>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31" name="Google Shape;282;p42"/>
          <p:cNvSpPr txBox="1">
            <a:spLocks noGrp="1"/>
          </p:cNvSpPr>
          <p:nvPr>
            <p:ph type="body" sz="half" idx="13"/>
          </p:nvPr>
        </p:nvSpPr>
        <p:spPr>
          <a:xfrm>
            <a:off x="6228207" y="1616290"/>
            <a:ext cx="5303400" cy="4223700"/>
          </a:xfrm>
          <a:prstGeom prst="rect">
            <a:avLst/>
          </a:prstGeom>
        </p:spPr>
        <p:txBody>
          <a:bodyPr/>
          <a:lstStyle/>
          <a:p>
            <a:pPr>
              <a:spcBef>
                <a:spcPts val="1100"/>
              </a:spcBef>
              <a:defRPr>
                <a:solidFill>
                  <a:srgbClr val="59575C"/>
                </a:solidFill>
              </a:defRPr>
            </a:pPr>
            <a:endParaRPr/>
          </a:p>
        </p:txBody>
      </p:sp>
      <p:sp>
        <p:nvSpPr>
          <p:cNvPr id="532" name="Google Shape;283;p42"/>
          <p:cNvSpPr txBox="1">
            <a:spLocks noGrp="1"/>
          </p:cNvSpPr>
          <p:nvPr>
            <p:ph type="body" sz="quarter" idx="14"/>
          </p:nvPr>
        </p:nvSpPr>
        <p:spPr>
          <a:xfrm>
            <a:off x="502713" y="968960"/>
            <a:ext cx="11046002" cy="307801"/>
          </a:xfrm>
          <a:prstGeom prst="rect">
            <a:avLst/>
          </a:prstGeom>
        </p:spPr>
        <p:txBody>
          <a:bodyPr/>
          <a:lstStyle/>
          <a:p>
            <a:pPr>
              <a:spcBef>
                <a:spcPts val="0"/>
              </a:spcBef>
              <a:defRPr sz="2200">
                <a:solidFill>
                  <a:srgbClr val="59575C"/>
                </a:solidFill>
              </a:defRPr>
            </a:pPr>
            <a:endParaR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545" name="Body Level One…"/>
          <p:cNvSpPr txBox="1">
            <a:spLocks noGrp="1"/>
          </p:cNvSpPr>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46" name="Google Shape;287;p43"/>
          <p:cNvSpPr txBox="1">
            <a:spLocks noGrp="1"/>
          </p:cNvSpPr>
          <p:nvPr>
            <p:ph type="body" sz="quarter" idx="13"/>
          </p:nvPr>
        </p:nvSpPr>
        <p:spPr>
          <a:xfrm>
            <a:off x="4291641" y="1616006"/>
            <a:ext cx="3429001" cy="4224301"/>
          </a:xfrm>
          <a:prstGeom prst="rect">
            <a:avLst/>
          </a:prstGeom>
        </p:spPr>
        <p:txBody>
          <a:bodyPr/>
          <a:lstStyle/>
          <a:p>
            <a:pPr>
              <a:spcBef>
                <a:spcPts val="1100"/>
              </a:spcBef>
              <a:defRPr>
                <a:solidFill>
                  <a:srgbClr val="59575C"/>
                </a:solidFill>
              </a:defRPr>
            </a:pPr>
            <a:endParaRPr/>
          </a:p>
        </p:txBody>
      </p:sp>
      <p:sp>
        <p:nvSpPr>
          <p:cNvPr id="547" name="Google Shape;288;p43"/>
          <p:cNvSpPr txBox="1">
            <a:spLocks noGrp="1"/>
          </p:cNvSpPr>
          <p:nvPr>
            <p:ph type="body" sz="quarter" idx="14"/>
          </p:nvPr>
        </p:nvSpPr>
        <p:spPr>
          <a:xfrm>
            <a:off x="8097508" y="1615718"/>
            <a:ext cx="3429001" cy="4224300"/>
          </a:xfrm>
          <a:prstGeom prst="rect">
            <a:avLst/>
          </a:prstGeom>
        </p:spPr>
        <p:txBody>
          <a:bodyPr/>
          <a:lstStyle/>
          <a:p>
            <a:pPr>
              <a:spcBef>
                <a:spcPts val="1100"/>
              </a:spcBef>
              <a:defRPr>
                <a:solidFill>
                  <a:srgbClr val="59575C"/>
                </a:solidFill>
              </a:defRPr>
            </a:pPr>
            <a:endParaRPr/>
          </a:p>
        </p:txBody>
      </p:sp>
      <p:sp>
        <p:nvSpPr>
          <p:cNvPr id="548" name="Google Shape;289;p43"/>
          <p:cNvSpPr txBox="1">
            <a:spLocks noGrp="1"/>
          </p:cNvSpPr>
          <p:nvPr>
            <p:ph type="body" sz="quarter" idx="15"/>
          </p:nvPr>
        </p:nvSpPr>
        <p:spPr>
          <a:xfrm>
            <a:off x="502713" y="968960"/>
            <a:ext cx="11046002" cy="307801"/>
          </a:xfrm>
          <a:prstGeom prst="rect">
            <a:avLst/>
          </a:prstGeom>
        </p:spPr>
        <p:txBody>
          <a:bodyPr/>
          <a:lstStyle/>
          <a:p>
            <a:pPr>
              <a:spcBef>
                <a:spcPts val="0"/>
              </a:spcBef>
              <a:defRPr sz="2200">
                <a:solidFill>
                  <a:srgbClr val="59575C"/>
                </a:solidFill>
              </a:defRPr>
            </a:pPr>
            <a:endParaR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a:stretch>
            <a:fillRect/>
          </a:stretch>
        </p:blipFill>
        <p:spPr>
          <a:xfrm>
            <a:off x="-13925" y="-14075"/>
            <a:ext cx="12238699" cy="6885273"/>
          </a:xfrm>
          <a:prstGeom prst="rect">
            <a:avLst/>
          </a:prstGeom>
          <a:ln w="12700">
            <a:miter lim="400000"/>
          </a:ln>
        </p:spPr>
      </p:pic>
      <p:sp>
        <p:nvSpPr>
          <p:cNvPr id="561"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562" name="Body Level One…"/>
          <p:cNvSpPr txBox="1">
            <a:spLocks noGrp="1"/>
          </p:cNvSpPr>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63" name="Google Shape;294;p44"/>
          <p:cNvSpPr txBox="1">
            <a:spLocks noGrp="1"/>
          </p:cNvSpPr>
          <p:nvPr>
            <p:ph type="body" sz="quarter" idx="13"/>
          </p:nvPr>
        </p:nvSpPr>
        <p:spPr>
          <a:xfrm>
            <a:off x="502713" y="968960"/>
            <a:ext cx="11046002" cy="307801"/>
          </a:xfrm>
          <a:prstGeom prst="rect">
            <a:avLst/>
          </a:prstGeom>
        </p:spPr>
        <p:txBody>
          <a:bodyPr/>
          <a:lstStyle/>
          <a:p>
            <a:pPr>
              <a:spcBef>
                <a:spcPts val="0"/>
              </a:spcBef>
              <a:defRPr sz="2200">
                <a:solidFill>
                  <a:srgbClr val="59575C"/>
                </a:solidFill>
              </a:defRPr>
            </a:pPr>
            <a:endParaR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b="1171"/>
          <a:stretch>
            <a:fillRect/>
          </a:stretch>
        </p:blipFill>
        <p:spPr>
          <a:xfrm>
            <a:off x="-13184" y="5413547"/>
            <a:ext cx="381187" cy="896286"/>
          </a:xfrm>
          <a:prstGeom prst="rect">
            <a:avLst/>
          </a:prstGeom>
          <a:ln w="12700">
            <a:miter lim="400000"/>
          </a:ln>
        </p:spPr>
      </p:pic>
      <p:sp>
        <p:nvSpPr>
          <p:cNvPr id="576" name="Body Level One…"/>
          <p:cNvSpPr txBox="1">
            <a:spLocks noGrp="1"/>
          </p:cNvSpPr>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77" name="Google Shape;301;p45"/>
          <p:cNvSpPr txBox="1">
            <a:spLocks noGrp="1"/>
          </p:cNvSpPr>
          <p:nvPr>
            <p:ph type="body" sz="quarter" idx="13"/>
          </p:nvPr>
        </p:nvSpPr>
        <p:spPr>
          <a:xfrm>
            <a:off x="500766" y="966889"/>
            <a:ext cx="11046902" cy="307801"/>
          </a:xfrm>
          <a:prstGeom prst="rect">
            <a:avLst/>
          </a:prstGeom>
        </p:spPr>
        <p:txBody>
          <a:bodyPr/>
          <a:lstStyle/>
          <a:p>
            <a:pPr>
              <a:spcBef>
                <a:spcPts val="0"/>
              </a:spcBef>
              <a:defRPr sz="2200">
                <a:solidFill>
                  <a:srgbClr val="59575C"/>
                </a:solidFill>
              </a:defRPr>
            </a:pPr>
            <a:endParaRPr/>
          </a:p>
        </p:txBody>
      </p:sp>
      <p:sp>
        <p:nvSpPr>
          <p:cNvPr id="578"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b="1171"/>
          <a:stretch>
            <a:fillRect/>
          </a:stretch>
        </p:blipFill>
        <p:spPr>
          <a:xfrm>
            <a:off x="-13184" y="5830930"/>
            <a:ext cx="381187" cy="896286"/>
          </a:xfrm>
          <a:prstGeom prst="rect">
            <a:avLst/>
          </a:prstGeom>
          <a:ln w="12700">
            <a:miter lim="400000"/>
          </a:ln>
        </p:spPr>
      </p:pic>
      <p:sp>
        <p:nvSpPr>
          <p:cNvPr id="592" name="Body Level One…"/>
          <p:cNvSpPr txBox="1">
            <a:spLocks noGrp="1"/>
          </p:cNvSpPr>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93" name="Google Shape;310;p46"/>
          <p:cNvSpPr txBox="1">
            <a:spLocks noGrp="1"/>
          </p:cNvSpPr>
          <p:nvPr>
            <p:ph type="body" sz="quarter" idx="13"/>
          </p:nvPr>
        </p:nvSpPr>
        <p:spPr>
          <a:xfrm>
            <a:off x="500766" y="966889"/>
            <a:ext cx="11046902" cy="307801"/>
          </a:xfrm>
          <a:prstGeom prst="rect">
            <a:avLst/>
          </a:prstGeom>
        </p:spPr>
        <p:txBody>
          <a:bodyPr/>
          <a:lstStyle/>
          <a:p>
            <a:pPr>
              <a:spcBef>
                <a:spcPts val="0"/>
              </a:spcBef>
              <a:defRPr sz="2200">
                <a:solidFill>
                  <a:srgbClr val="59575C"/>
                </a:solidFill>
              </a:defRPr>
            </a:pPr>
            <a:endParaRPr/>
          </a:p>
        </p:txBody>
      </p:sp>
      <p:sp>
        <p:nvSpPr>
          <p:cNvPr id="594"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a:spLocks noGrp="1"/>
          </p:cNvSpPr>
          <p:nvPr>
            <p:ph type="title"/>
          </p:nvPr>
        </p:nvSpPr>
        <p:spPr>
          <a:xfrm>
            <a:off x="495300" y="140958"/>
            <a:ext cx="11046001" cy="990001"/>
          </a:xfrm>
          <a:prstGeom prst="rect">
            <a:avLst/>
          </a:prstGeom>
        </p:spPr>
        <p:txBody>
          <a:bodyPr/>
          <a:lstStyle>
            <a:lvl1pPr>
              <a:defRPr sz="3000">
                <a:solidFill>
                  <a:srgbClr val="205CA0"/>
                </a:solidFill>
              </a:defRPr>
            </a:lvl1pPr>
          </a:lstStyle>
          <a:p>
            <a:r>
              <a:t>Title Text</a:t>
            </a:r>
          </a:p>
        </p:txBody>
      </p:sp>
      <p:sp>
        <p:nvSpPr>
          <p:cNvPr id="608" name="Body Level One…"/>
          <p:cNvSpPr txBox="1">
            <a:spLocks noGrp="1"/>
          </p:cNvSpPr>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609" name="Google Shape;316;p47"/>
          <p:cNvSpPr txBox="1">
            <a:spLocks noGrp="1"/>
          </p:cNvSpPr>
          <p:nvPr>
            <p:ph type="body" sz="quarter" idx="13"/>
          </p:nvPr>
        </p:nvSpPr>
        <p:spPr>
          <a:xfrm>
            <a:off x="4142778" y="1616000"/>
            <a:ext cx="3459002" cy="4224300"/>
          </a:xfrm>
          <a:prstGeom prst="rect">
            <a:avLst/>
          </a:prstGeom>
        </p:spPr>
        <p:txBody>
          <a:bodyPr/>
          <a:lstStyle/>
          <a:p>
            <a:pPr>
              <a:spcBef>
                <a:spcPts val="1100"/>
              </a:spcBef>
              <a:defRPr>
                <a:solidFill>
                  <a:srgbClr val="59575C"/>
                </a:solidFill>
              </a:defRPr>
            </a:pPr>
            <a:endParaRPr/>
          </a:p>
        </p:txBody>
      </p:sp>
      <p:sp>
        <p:nvSpPr>
          <p:cNvPr id="610" name="Google Shape;317;p47"/>
          <p:cNvSpPr txBox="1">
            <a:spLocks noGrp="1"/>
          </p:cNvSpPr>
          <p:nvPr>
            <p:ph type="body" sz="quarter" idx="14"/>
          </p:nvPr>
        </p:nvSpPr>
        <p:spPr>
          <a:xfrm>
            <a:off x="7779249" y="1615725"/>
            <a:ext cx="3459002" cy="4224300"/>
          </a:xfrm>
          <a:prstGeom prst="rect">
            <a:avLst/>
          </a:prstGeom>
        </p:spPr>
        <p:txBody>
          <a:bodyPr/>
          <a:lstStyle/>
          <a:p>
            <a:pPr>
              <a:spcBef>
                <a:spcPts val="1100"/>
              </a:spcBef>
              <a:defRPr>
                <a:solidFill>
                  <a:srgbClr val="59575C"/>
                </a:solidFill>
              </a:defRPr>
            </a:pPr>
            <a:endParaRPr/>
          </a:p>
        </p:txBody>
      </p:sp>
      <p:sp>
        <p:nvSpPr>
          <p:cNvPr id="611" name="Google Shape;318;p47"/>
          <p:cNvSpPr txBox="1">
            <a:spLocks noGrp="1"/>
          </p:cNvSpPr>
          <p:nvPr>
            <p:ph type="body" sz="quarter" idx="15"/>
          </p:nvPr>
        </p:nvSpPr>
        <p:spPr>
          <a:xfrm>
            <a:off x="502713" y="951492"/>
            <a:ext cx="11046002" cy="338702"/>
          </a:xfrm>
          <a:prstGeom prst="rect">
            <a:avLst/>
          </a:prstGeom>
        </p:spPr>
        <p:txBody>
          <a:bodyPr/>
          <a:lstStyle/>
          <a:p>
            <a:pPr>
              <a:spcBef>
                <a:spcPts val="0"/>
              </a:spcBef>
              <a:defRPr sz="2200">
                <a:solidFill>
                  <a:srgbClr val="59575C"/>
                </a:solidFill>
              </a:defRPr>
            </a:pPr>
            <a:endParaR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a:spLocks noGrp="1"/>
          </p:cNvSpPr>
          <p:nvPr>
            <p:ph type="title"/>
          </p:nvPr>
        </p:nvSpPr>
        <p:spPr>
          <a:xfrm>
            <a:off x="495300" y="140958"/>
            <a:ext cx="11046001" cy="990001"/>
          </a:xfrm>
          <a:prstGeom prst="rect">
            <a:avLst/>
          </a:prstGeom>
        </p:spPr>
        <p:txBody>
          <a:bodyPr/>
          <a:lstStyle>
            <a:lvl1pPr>
              <a:defRPr sz="3000">
                <a:solidFill>
                  <a:srgbClr val="205CA0"/>
                </a:solidFill>
              </a:defRPr>
            </a:lvl1pPr>
          </a:lstStyle>
          <a:p>
            <a:r>
              <a:t>Title Text</a:t>
            </a:r>
          </a:p>
        </p:txBody>
      </p:sp>
      <p:sp>
        <p:nvSpPr>
          <p:cNvPr id="624" name="Body Level One…"/>
          <p:cNvSpPr txBox="1">
            <a:spLocks noGrp="1"/>
          </p:cNvSpPr>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625" name="Google Shape;322;p48"/>
          <p:cNvSpPr txBox="1">
            <a:spLocks noGrp="1"/>
          </p:cNvSpPr>
          <p:nvPr>
            <p:ph type="body" sz="quarter" idx="13"/>
          </p:nvPr>
        </p:nvSpPr>
        <p:spPr>
          <a:xfrm>
            <a:off x="3332755" y="1616000"/>
            <a:ext cx="2494801" cy="4224300"/>
          </a:xfrm>
          <a:prstGeom prst="rect">
            <a:avLst/>
          </a:prstGeom>
        </p:spPr>
        <p:txBody>
          <a:bodyPr/>
          <a:lstStyle/>
          <a:p>
            <a:pPr>
              <a:spcBef>
                <a:spcPts val="1100"/>
              </a:spcBef>
              <a:defRPr>
                <a:solidFill>
                  <a:srgbClr val="59575C"/>
                </a:solidFill>
              </a:defRPr>
            </a:pPr>
            <a:endParaRPr/>
          </a:p>
        </p:txBody>
      </p:sp>
      <p:sp>
        <p:nvSpPr>
          <p:cNvPr id="626" name="Google Shape;323;p48"/>
          <p:cNvSpPr txBox="1">
            <a:spLocks noGrp="1"/>
          </p:cNvSpPr>
          <p:nvPr>
            <p:ph type="body" sz="quarter" idx="14"/>
          </p:nvPr>
        </p:nvSpPr>
        <p:spPr>
          <a:xfrm>
            <a:off x="6114189" y="1615725"/>
            <a:ext cx="2537701" cy="4224300"/>
          </a:xfrm>
          <a:prstGeom prst="rect">
            <a:avLst/>
          </a:prstGeom>
        </p:spPr>
        <p:txBody>
          <a:bodyPr/>
          <a:lstStyle/>
          <a:p>
            <a:pPr>
              <a:spcBef>
                <a:spcPts val="1100"/>
              </a:spcBef>
              <a:defRPr>
                <a:solidFill>
                  <a:srgbClr val="59575C"/>
                </a:solidFill>
              </a:defRPr>
            </a:pPr>
            <a:endParaRPr/>
          </a:p>
        </p:txBody>
      </p:sp>
      <p:sp>
        <p:nvSpPr>
          <p:cNvPr id="627" name="Google Shape;324;p48"/>
          <p:cNvSpPr txBox="1">
            <a:spLocks noGrp="1"/>
          </p:cNvSpPr>
          <p:nvPr>
            <p:ph type="body" sz="quarter" idx="15"/>
          </p:nvPr>
        </p:nvSpPr>
        <p:spPr>
          <a:xfrm>
            <a:off x="502713" y="951492"/>
            <a:ext cx="11046002" cy="338702"/>
          </a:xfrm>
          <a:prstGeom prst="rect">
            <a:avLst/>
          </a:prstGeom>
        </p:spPr>
        <p:txBody>
          <a:bodyPr/>
          <a:lstStyle/>
          <a:p>
            <a:pPr>
              <a:spcBef>
                <a:spcPts val="0"/>
              </a:spcBef>
              <a:defRPr sz="2200">
                <a:solidFill>
                  <a:srgbClr val="59575C"/>
                </a:solidFill>
              </a:defRPr>
            </a:pPr>
            <a:endParaRPr/>
          </a:p>
        </p:txBody>
      </p:sp>
      <p:sp>
        <p:nvSpPr>
          <p:cNvPr id="628" name="Google Shape;325;p48"/>
          <p:cNvSpPr txBox="1">
            <a:spLocks noGrp="1"/>
          </p:cNvSpPr>
          <p:nvPr>
            <p:ph type="body" sz="quarter" idx="16"/>
          </p:nvPr>
        </p:nvSpPr>
        <p:spPr>
          <a:xfrm>
            <a:off x="8955919" y="1615725"/>
            <a:ext cx="2646001" cy="4224300"/>
          </a:xfrm>
          <a:prstGeom prst="rect">
            <a:avLst/>
          </a:prstGeom>
        </p:spPr>
        <p:txBody>
          <a:bodyPr/>
          <a:lstStyle/>
          <a:p>
            <a:pPr>
              <a:spcBef>
                <a:spcPts val="1100"/>
              </a:spcBef>
              <a:defRPr>
                <a:solidFill>
                  <a:srgbClr val="59575C"/>
                </a:solidFill>
              </a:defRPr>
            </a:pPr>
            <a:endParaR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63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640" name="Google Shape;339;p50"/>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_AND_BODY">
    <p:bg>
      <p:bgPr>
        <a:solidFill>
          <a:srgbClr val="2CB4E1"/>
        </a:solidFill>
        <a:effectLst/>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grpSp>
      <p:sp>
        <p:nvSpPr>
          <p:cNvPr id="659" name="Title Text"/>
          <p:cNvSpPr txBox="1">
            <a:spLocks noGrp="1"/>
          </p:cNvSpPr>
          <p:nvPr>
            <p:ph type="title"/>
          </p:nvPr>
        </p:nvSpPr>
        <p:spPr>
          <a:xfrm>
            <a:off x="2101457" y="2957464"/>
            <a:ext cx="5058601" cy="1410001"/>
          </a:xfrm>
          <a:prstGeom prst="rect">
            <a:avLst/>
          </a:prstGeom>
        </p:spPr>
        <p:txBody>
          <a:bodyPr lIns="0" tIns="0" rIns="0" bIns="0"/>
          <a:lstStyle>
            <a:lvl1pPr>
              <a:lnSpc>
                <a:spcPct val="90000"/>
              </a:lnSpc>
              <a:defRPr sz="2900" b="1">
                <a:solidFill>
                  <a:srgbClr val="FCFFFF"/>
                </a:solidFill>
              </a:defRPr>
            </a:lvl1pPr>
          </a:lstStyle>
          <a:p>
            <a:r>
              <a:t>Title Text</a:t>
            </a:r>
          </a:p>
        </p:txBody>
      </p:sp>
      <p:sp>
        <p:nvSpPr>
          <p:cNvPr id="660" name="Body Level One…"/>
          <p:cNvSpPr txBox="1">
            <a:spLocks noGrp="1"/>
          </p:cNvSpPr>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sz="1700" b="1" baseline="30000">
                <a:solidFill>
                  <a:srgbClr val="D4BC9C"/>
                </a:solidFill>
              </a:defRPr>
            </a:lvl1pPr>
            <a:lvl2pPr marL="228600" indent="457200">
              <a:lnSpc>
                <a:spcPct val="90000"/>
              </a:lnSpc>
              <a:spcBef>
                <a:spcPts val="700"/>
              </a:spcBef>
              <a:buSzTx/>
              <a:buNone/>
              <a:defRPr sz="1700" b="1" baseline="30000">
                <a:solidFill>
                  <a:srgbClr val="D4BC9C"/>
                </a:solidFill>
              </a:defRPr>
            </a:lvl2pPr>
            <a:lvl3pPr marL="1334836" indent="-312486">
              <a:lnSpc>
                <a:spcPct val="90000"/>
              </a:lnSpc>
              <a:spcBef>
                <a:spcPts val="700"/>
              </a:spcBef>
              <a:buSzPts val="1700"/>
              <a:defRPr sz="1700" b="1" baseline="30000">
                <a:solidFill>
                  <a:srgbClr val="D4BC9C"/>
                </a:solidFill>
              </a:defRPr>
            </a:lvl3pPr>
            <a:lvl4pPr marL="1792036" indent="-312486">
              <a:lnSpc>
                <a:spcPct val="90000"/>
              </a:lnSpc>
              <a:spcBef>
                <a:spcPts val="700"/>
              </a:spcBef>
              <a:buSzPts val="1700"/>
              <a:defRPr sz="1700" b="1" baseline="30000">
                <a:solidFill>
                  <a:srgbClr val="D4BC9C"/>
                </a:solidFill>
              </a:defRPr>
            </a:lvl4pPr>
            <a:lvl5pPr marL="2249236" indent="-312486">
              <a:lnSpc>
                <a:spcPct val="90000"/>
              </a:lnSpc>
              <a:spcBef>
                <a:spcPts val="700"/>
              </a:spcBef>
              <a:buSzPts val="1700"/>
              <a:buChar char="•"/>
              <a:defRPr sz="1700" b="1" baseline="30000">
                <a:solidFill>
                  <a:srgbClr val="D4BC9C"/>
                </a:solidFill>
              </a:defRPr>
            </a:lvl5pPr>
          </a:lstStyle>
          <a:p>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5 up">
    <p:bg>
      <p:bgPr>
        <a:solidFill>
          <a:srgbClr val="2CB4E1"/>
        </a:solidFill>
        <a:effectLst/>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a:spLocks noGrp="1"/>
          </p:cNvSpPr>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sz="2400" baseline="30000">
                <a:solidFill>
                  <a:srgbClr val="002060"/>
                </a:solidFill>
              </a:defRPr>
            </a:lvl1pPr>
            <a:lvl2pPr marL="228600" indent="457200">
              <a:lnSpc>
                <a:spcPct val="90000"/>
              </a:lnSpc>
              <a:spcBef>
                <a:spcPts val="0"/>
              </a:spcBef>
              <a:buSzTx/>
              <a:buNone/>
              <a:defRPr sz="2400" baseline="30000">
                <a:solidFill>
                  <a:srgbClr val="002060"/>
                </a:solidFill>
              </a:defRPr>
            </a:lvl2pPr>
            <a:lvl3pPr marL="1463507" indent="-441157">
              <a:lnSpc>
                <a:spcPct val="90000"/>
              </a:lnSpc>
              <a:spcBef>
                <a:spcPts val="0"/>
              </a:spcBef>
              <a:buSzPts val="2400"/>
              <a:defRPr sz="2400" baseline="30000">
                <a:solidFill>
                  <a:srgbClr val="002060"/>
                </a:solidFill>
              </a:defRPr>
            </a:lvl3pPr>
            <a:lvl4pPr marL="1920707" indent="-441157">
              <a:lnSpc>
                <a:spcPct val="90000"/>
              </a:lnSpc>
              <a:spcBef>
                <a:spcPts val="0"/>
              </a:spcBef>
              <a:buSzPts val="2400"/>
              <a:defRPr sz="2400" baseline="30000">
                <a:solidFill>
                  <a:srgbClr val="002060"/>
                </a:solidFill>
              </a:defRPr>
            </a:lvl4pPr>
            <a:lvl5pPr marL="2377907" indent="-441157">
              <a:lnSpc>
                <a:spcPct val="90000"/>
              </a:lnSpc>
              <a:spcBef>
                <a:spcPts val="0"/>
              </a:spcBef>
              <a:buSzPts val="2400"/>
              <a:buChar char="•"/>
              <a:defRPr sz="2400"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673" name="Google Shape;359;p52"/>
          <p:cNvSpPr txBox="1">
            <a:spLocks noGrp="1"/>
          </p:cNvSpPr>
          <p:nvPr>
            <p:ph type="body" sz="quarter" idx="13"/>
          </p:nvPr>
        </p:nvSpPr>
        <p:spPr>
          <a:xfrm>
            <a:off x="539608" y="-1"/>
            <a:ext cx="10157402" cy="1146002"/>
          </a:xfrm>
          <a:prstGeom prst="rect">
            <a:avLst/>
          </a:prstGeom>
        </p:spPr>
        <p:txBody>
          <a:bodyPr lIns="22874" tIns="22874" rIns="22874" bIns="22874" anchor="b"/>
          <a:lstStyle/>
          <a:p>
            <a:pPr>
              <a:lnSpc>
                <a:spcPct val="90000"/>
              </a:lnSpc>
              <a:spcBef>
                <a:spcPts val="0"/>
              </a:spcBef>
              <a:defRPr sz="3500" b="1" baseline="30000">
                <a:solidFill>
                  <a:srgbClr val="002060"/>
                </a:solidFill>
              </a:defRPr>
            </a:pPr>
            <a:endParaRPr/>
          </a:p>
        </p:txBody>
      </p:sp>
      <p:sp>
        <p:nvSpPr>
          <p:cNvPr id="674" name="Google Shape;360;p52"/>
          <p:cNvSpPr txBox="1">
            <a:spLocks noGrp="1"/>
          </p:cNvSpPr>
          <p:nvPr>
            <p:ph type="body" sz="quarter" idx="14"/>
          </p:nvPr>
        </p:nvSpPr>
        <p:spPr>
          <a:xfrm>
            <a:off x="281159"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75" name="Google Shape;361;p52"/>
          <p:cNvSpPr txBox="1">
            <a:spLocks noGrp="1"/>
          </p:cNvSpPr>
          <p:nvPr>
            <p:ph type="body" sz="quarter" idx="15"/>
          </p:nvPr>
        </p:nvSpPr>
        <p:spPr>
          <a:xfrm>
            <a:off x="281159"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76" name="Google Shape;362;p52"/>
          <p:cNvSpPr>
            <a:spLocks noGrp="1"/>
          </p:cNvSpPr>
          <p:nvPr>
            <p:ph type="pic" sz="quarter" idx="16"/>
          </p:nvPr>
        </p:nvSpPr>
        <p:spPr>
          <a:xfrm>
            <a:off x="5080634" y="2613867"/>
            <a:ext cx="1998301" cy="1994700"/>
          </a:xfrm>
          <a:prstGeom prst="rect">
            <a:avLst/>
          </a:prstGeom>
          <a:ln w="101600">
            <a:solidFill>
              <a:srgbClr val="434448"/>
            </a:solidFill>
            <a:round/>
          </a:ln>
        </p:spPr>
        <p:txBody>
          <a:bodyPr lIns="91439" tIns="45719" rIns="91439" bIns="45719">
            <a:noAutofit/>
          </a:bodyPr>
          <a:lstStyle/>
          <a:p>
            <a:endParaRPr/>
          </a:p>
        </p:txBody>
      </p:sp>
      <p:sp>
        <p:nvSpPr>
          <p:cNvPr id="677" name="Google Shape;363;p52"/>
          <p:cNvSpPr>
            <a:spLocks noGrp="1"/>
          </p:cNvSpPr>
          <p:nvPr>
            <p:ph type="pic" sz="quarter" idx="17"/>
          </p:nvPr>
        </p:nvSpPr>
        <p:spPr>
          <a:xfrm>
            <a:off x="7343536"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78" name="Google Shape;364;p52"/>
          <p:cNvSpPr txBox="1">
            <a:spLocks noGrp="1"/>
          </p:cNvSpPr>
          <p:nvPr>
            <p:ph type="body" sz="quarter" idx="18"/>
          </p:nvPr>
        </p:nvSpPr>
        <p:spPr>
          <a:xfrm>
            <a:off x="2524541"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79" name="Google Shape;365;p52"/>
          <p:cNvSpPr txBox="1">
            <a:spLocks noGrp="1"/>
          </p:cNvSpPr>
          <p:nvPr>
            <p:ph type="body" sz="quarter" idx="19"/>
          </p:nvPr>
        </p:nvSpPr>
        <p:spPr>
          <a:xfrm>
            <a:off x="2524541"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0" name="Google Shape;366;p52"/>
          <p:cNvSpPr txBox="1">
            <a:spLocks noGrp="1"/>
          </p:cNvSpPr>
          <p:nvPr>
            <p:ph type="body" sz="quarter" idx="20"/>
          </p:nvPr>
        </p:nvSpPr>
        <p:spPr>
          <a:xfrm>
            <a:off x="4796747"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1" name="Google Shape;367;p52"/>
          <p:cNvSpPr txBox="1">
            <a:spLocks noGrp="1"/>
          </p:cNvSpPr>
          <p:nvPr>
            <p:ph type="body" sz="quarter" idx="21"/>
          </p:nvPr>
        </p:nvSpPr>
        <p:spPr>
          <a:xfrm>
            <a:off x="4796747"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2" name="Google Shape;368;p52"/>
          <p:cNvSpPr txBox="1">
            <a:spLocks noGrp="1"/>
          </p:cNvSpPr>
          <p:nvPr>
            <p:ph type="body" sz="quarter" idx="22"/>
          </p:nvPr>
        </p:nvSpPr>
        <p:spPr>
          <a:xfrm>
            <a:off x="7010055"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3" name="Google Shape;369;p52"/>
          <p:cNvSpPr txBox="1">
            <a:spLocks noGrp="1"/>
          </p:cNvSpPr>
          <p:nvPr>
            <p:ph type="body" sz="quarter" idx="23"/>
          </p:nvPr>
        </p:nvSpPr>
        <p:spPr>
          <a:xfrm>
            <a:off x="7010055"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4" name="Google Shape;370;p52"/>
          <p:cNvSpPr>
            <a:spLocks noGrp="1"/>
          </p:cNvSpPr>
          <p:nvPr>
            <p:ph type="pic" sz="quarter" idx="24"/>
          </p:nvPr>
        </p:nvSpPr>
        <p:spPr>
          <a:xfrm>
            <a:off x="594707" y="2613867"/>
            <a:ext cx="1998301" cy="1994700"/>
          </a:xfrm>
          <a:prstGeom prst="rect">
            <a:avLst/>
          </a:prstGeom>
          <a:ln w="101600">
            <a:solidFill>
              <a:srgbClr val="434448"/>
            </a:solidFill>
            <a:round/>
          </a:ln>
        </p:spPr>
        <p:txBody>
          <a:bodyPr lIns="91439" tIns="45719" rIns="91439" bIns="45719">
            <a:noAutofit/>
          </a:bodyPr>
          <a:lstStyle/>
          <a:p>
            <a:endParaRPr/>
          </a:p>
        </p:txBody>
      </p:sp>
      <p:sp>
        <p:nvSpPr>
          <p:cNvPr id="685" name="Google Shape;371;p52"/>
          <p:cNvSpPr>
            <a:spLocks noGrp="1"/>
          </p:cNvSpPr>
          <p:nvPr>
            <p:ph type="pic" sz="quarter" idx="25"/>
          </p:nvPr>
        </p:nvSpPr>
        <p:spPr>
          <a:xfrm>
            <a:off x="2858028"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86" name="Google Shape;372;p52"/>
          <p:cNvSpPr>
            <a:spLocks noGrp="1"/>
          </p:cNvSpPr>
          <p:nvPr>
            <p:ph type="pic" sz="quarter" idx="26"/>
          </p:nvPr>
        </p:nvSpPr>
        <p:spPr>
          <a:xfrm>
            <a:off x="9645818"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87" name="Google Shape;373;p52"/>
          <p:cNvSpPr txBox="1">
            <a:spLocks noGrp="1"/>
          </p:cNvSpPr>
          <p:nvPr>
            <p:ph type="body" sz="quarter" idx="27"/>
          </p:nvPr>
        </p:nvSpPr>
        <p:spPr>
          <a:xfrm>
            <a:off x="9312337"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8" name="Google Shape;374;p52"/>
          <p:cNvSpPr txBox="1">
            <a:spLocks noGrp="1"/>
          </p:cNvSpPr>
          <p:nvPr>
            <p:ph type="body" sz="quarter" idx="28"/>
          </p:nvPr>
        </p:nvSpPr>
        <p:spPr>
          <a:xfrm>
            <a:off x="9312337"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a:spLocks noGrp="1"/>
          </p:cNvSpPr>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60" name="Google Shape;49;p6"/>
          <p:cNvSpPr txBox="1">
            <a:spLocks noGrp="1"/>
          </p:cNvSpPr>
          <p:nvPr>
            <p:ph type="body" sz="quarter" idx="13"/>
          </p:nvPr>
        </p:nvSpPr>
        <p:spPr>
          <a:xfrm>
            <a:off x="562425" y="5122440"/>
            <a:ext cx="8552700" cy="970801"/>
          </a:xfrm>
          <a:prstGeom prst="rect">
            <a:avLst/>
          </a:prstGeom>
        </p:spPr>
        <p:txBody>
          <a:bodyPr/>
          <a:lstStyle/>
          <a:p>
            <a:pPr>
              <a:spcBef>
                <a:spcPts val="0"/>
              </a:spcBef>
              <a:defRPr sz="1400" b="1">
                <a:solidFill>
                  <a:schemeClr val="accent2"/>
                </a:solidFill>
              </a:defRPr>
            </a:pPr>
            <a:endParaRPr/>
          </a:p>
        </p:txBody>
      </p:sp>
      <p:sp>
        <p:nvSpPr>
          <p:cNvPr id="61" name="Title Text"/>
          <p:cNvSpPr txBox="1">
            <a:spLocks noGrp="1"/>
          </p:cNvSpPr>
          <p:nvPr>
            <p:ph type="title"/>
          </p:nvPr>
        </p:nvSpPr>
        <p:spPr>
          <a:xfrm>
            <a:off x="562425" y="1281181"/>
            <a:ext cx="11065500" cy="1874101"/>
          </a:xfrm>
          <a:prstGeom prst="rect">
            <a:avLst/>
          </a:prstGeom>
        </p:spPr>
        <p:txBody>
          <a:bodyPr/>
          <a:lstStyle>
            <a:lvl1pPr>
              <a:lnSpc>
                <a:spcPct val="90000"/>
              </a:lnSpc>
              <a:defRPr sz="4800"/>
            </a:lvl1pPr>
          </a:lstStyle>
          <a:p>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ark Sky with Light Text">
    <p:bg>
      <p:bgPr>
        <a:solidFill>
          <a:srgbClr val="2CB4E1"/>
        </a:solidFill>
        <a:effectLst/>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t="44858" r="4061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705"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02060"/>
                </a:solidFill>
              </a:defRPr>
            </a:lvl1pPr>
            <a:lvl2pPr marL="0" indent="685800">
              <a:lnSpc>
                <a:spcPct val="90000"/>
              </a:lnSpc>
              <a:spcBef>
                <a:spcPts val="1200"/>
              </a:spcBef>
              <a:buClr>
                <a:srgbClr val="FFFFFF"/>
              </a:buClr>
              <a:buSzTx/>
              <a:buFont typeface="Arial"/>
              <a:buNone/>
              <a:defRPr sz="2400" b="1" baseline="30000">
                <a:solidFill>
                  <a:srgbClr val="002060"/>
                </a:solidFill>
              </a:defRPr>
            </a:lvl2pPr>
            <a:lvl3pPr marL="1463507" indent="-441157">
              <a:lnSpc>
                <a:spcPct val="90000"/>
              </a:lnSpc>
              <a:spcBef>
                <a:spcPts val="1200"/>
              </a:spcBef>
              <a:buClr>
                <a:srgbClr val="FFFFFF"/>
              </a:buClr>
              <a:buSzPts val="2400"/>
              <a:buFont typeface="Arial"/>
              <a:defRPr sz="2400" b="1" baseline="30000">
                <a:solidFill>
                  <a:srgbClr val="002060"/>
                </a:solidFill>
              </a:defRPr>
            </a:lvl3pPr>
            <a:lvl4pPr marL="1920707" indent="-441157">
              <a:lnSpc>
                <a:spcPct val="90000"/>
              </a:lnSpc>
              <a:spcBef>
                <a:spcPts val="1200"/>
              </a:spcBef>
              <a:buClr>
                <a:srgbClr val="FFFFFF"/>
              </a:buClr>
              <a:buSzPts val="2400"/>
              <a:buFont typeface="Arial"/>
              <a:defRPr sz="2400" b="1" baseline="30000">
                <a:solidFill>
                  <a:srgbClr val="002060"/>
                </a:solidFill>
              </a:defRPr>
            </a:lvl4pPr>
            <a:lvl5pPr marL="2377907" indent="-441157">
              <a:lnSpc>
                <a:spcPct val="90000"/>
              </a:lnSpc>
              <a:spcBef>
                <a:spcPts val="1200"/>
              </a:spcBef>
              <a:buClr>
                <a:srgbClr val="FFFFFF"/>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706" name="Google Shape;379;p53"/>
          <p:cNvSpPr txBox="1">
            <a:spLocks noGrp="1"/>
          </p:cNvSpPr>
          <p:nvPr>
            <p:ph type="body" sz="quarter" idx="13"/>
          </p:nvPr>
        </p:nvSpPr>
        <p:spPr>
          <a:xfrm>
            <a:off x="541080" y="1143000"/>
            <a:ext cx="101574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Sky with Dark Text">
    <p:bg>
      <p:bgPr>
        <a:solidFill>
          <a:srgbClr val="2CB4E1"/>
        </a:solidFill>
        <a:effectLst/>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b="17422"/>
          <a:stretch>
            <a:fillRect/>
          </a:stretch>
        </p:blipFill>
        <p:spPr>
          <a:xfrm>
            <a:off x="-1" y="0"/>
            <a:ext cx="12188826" cy="6856212"/>
          </a:xfrm>
          <a:prstGeom prst="rect">
            <a:avLst/>
          </a:prstGeom>
          <a:ln w="12700">
            <a:miter lim="400000"/>
          </a:ln>
        </p:spPr>
      </p:pic>
      <p:sp>
        <p:nvSpPr>
          <p:cNvPr id="716" name="Title Text"/>
          <p:cNvSpPr txBox="1">
            <a:spLocks noGrp="1"/>
          </p:cNvSpPr>
          <p:nvPr>
            <p:ph type="title"/>
          </p:nvPr>
        </p:nvSpPr>
        <p:spPr>
          <a:xfrm>
            <a:off x="382703" y="0"/>
            <a:ext cx="103140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17" name="Body Level One…"/>
          <p:cNvSpPr txBox="1">
            <a:spLocks noGrp="1"/>
          </p:cNvSpPr>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18" name="Google Shape;384;p54"/>
          <p:cNvSpPr txBox="1">
            <a:spLocks noGrp="1"/>
          </p:cNvSpPr>
          <p:nvPr>
            <p:ph type="body" sz="quarter" idx="13"/>
          </p:nvPr>
        </p:nvSpPr>
        <p:spPr>
          <a:xfrm>
            <a:off x="384176" y="1143000"/>
            <a:ext cx="10314000" cy="3513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30"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31" name="Google Shape;390;p55"/>
          <p:cNvSpPr txBox="1">
            <a:spLocks noGrp="1"/>
          </p:cNvSpPr>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46"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47" name="Google Shape;399;p56"/>
          <p:cNvSpPr txBox="1">
            <a:spLocks noGrp="1"/>
          </p:cNvSpPr>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Minimal 01">
    <p:spTree>
      <p:nvGrpSpPr>
        <p:cNvPr id="1" name=""/>
        <p:cNvGrpSpPr/>
        <p:nvPr/>
      </p:nvGrpSpPr>
      <p:grpSpPr>
        <a:xfrm>
          <a:off x="0" y="0"/>
          <a:ext cx="0" cy="0"/>
          <a:chOff x="0" y="0"/>
          <a:chExt cx="0" cy="0"/>
        </a:xfrm>
      </p:grpSpPr>
      <p:sp>
        <p:nvSpPr>
          <p:cNvPr id="7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60"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61" name="Google Shape;406;p57"/>
          <p:cNvSpPr txBox="1">
            <a:spLocks noGrp="1"/>
          </p:cNvSpPr>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Minimal 02">
    <p:spTree>
      <p:nvGrpSpPr>
        <p:cNvPr id="1" name=""/>
        <p:cNvGrpSpPr/>
        <p:nvPr/>
      </p:nvGrpSpPr>
      <p:grpSpPr>
        <a:xfrm>
          <a:off x="0" y="0"/>
          <a:ext cx="0" cy="0"/>
          <a:chOff x="0" y="0"/>
          <a:chExt cx="0" cy="0"/>
        </a:xfrm>
      </p:grpSpPr>
      <p:sp>
        <p:nvSpPr>
          <p:cNvPr id="77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73"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74" name="Google Shape;412;p58"/>
          <p:cNvSpPr txBox="1">
            <a:spLocks noGrp="1"/>
          </p:cNvSpPr>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1">
    <p:bg>
      <p:bgPr>
        <a:solidFill>
          <a:srgbClr val="2CB4E1"/>
        </a:solidFill>
        <a:effectLst/>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788"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789" name="Google Shape;420;p59"/>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2">
    <p:bg>
      <p:bgPr>
        <a:solidFill>
          <a:srgbClr val="2CB4E1"/>
        </a:solidFill>
        <a:effectLst/>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0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03" name="Google Shape;427;p60"/>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1 - Green">
    <p:bg>
      <p:bgPr>
        <a:solidFill>
          <a:srgbClr val="2CB4E1"/>
        </a:solidFill>
        <a:effectLst/>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a:spLocks noGrp="1"/>
          </p:cNvSpPr>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7" name="Title Text"/>
          <p:cNvSpPr txBox="1">
            <a:spLocks noGrp="1"/>
          </p:cNvSpPr>
          <p:nvPr>
            <p:ph type="title"/>
          </p:nvPr>
        </p:nvSpPr>
        <p:spPr>
          <a:xfrm>
            <a:off x="539609" y="11430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18" name="Google Shape;435;p61"/>
          <p:cNvSpPr txBox="1">
            <a:spLocks noGrp="1"/>
          </p:cNvSpPr>
          <p:nvPr>
            <p:ph type="body" sz="quarter" idx="13"/>
          </p:nvPr>
        </p:nvSpPr>
        <p:spPr>
          <a:xfrm>
            <a:off x="541080" y="2286000"/>
            <a:ext cx="10154702" cy="351300"/>
          </a:xfrm>
          <a:prstGeom prst="rect">
            <a:avLst/>
          </a:prstGeom>
        </p:spPr>
        <p:txBody>
          <a:bodyPr lIns="22874" tIns="22874" rIns="22874" bIns="22874"/>
          <a:lstStyle/>
          <a:p>
            <a:pPr>
              <a:lnSpc>
                <a:spcPct val="80000"/>
              </a:lnSpc>
              <a:spcBef>
                <a:spcPts val="0"/>
              </a:spcBef>
              <a:defRPr sz="2400" baseline="30000">
                <a:solidFill>
                  <a:srgbClr val="FFFFFF"/>
                </a:solidFill>
              </a:defRPr>
            </a:pPr>
            <a:endParaR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2 - Green">
    <p:bg>
      <p:bgPr>
        <a:solidFill>
          <a:srgbClr val="2CB4E1"/>
        </a:solidFill>
        <a:effectLst/>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a:spLocks noGrp="1"/>
          </p:cNvSpPr>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1" name="Title Text"/>
          <p:cNvSpPr txBox="1">
            <a:spLocks noGrp="1"/>
          </p:cNvSpPr>
          <p:nvPr>
            <p:ph type="title"/>
          </p:nvPr>
        </p:nvSpPr>
        <p:spPr>
          <a:xfrm>
            <a:off x="539609" y="12573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32" name="Google Shape;442;p62"/>
          <p:cNvSpPr txBox="1">
            <a:spLocks noGrp="1"/>
          </p:cNvSpPr>
          <p:nvPr>
            <p:ph type="body" sz="quarter" idx="13"/>
          </p:nvPr>
        </p:nvSpPr>
        <p:spPr>
          <a:xfrm>
            <a:off x="541080" y="2400300"/>
            <a:ext cx="10154702" cy="342900"/>
          </a:xfrm>
          <a:prstGeom prst="rect">
            <a:avLst/>
          </a:prstGeom>
        </p:spPr>
        <p:txBody>
          <a:bodyPr lIns="22874" tIns="22874" rIns="22874" bIns="22874"/>
          <a:lstStyle/>
          <a:p>
            <a:pPr>
              <a:lnSpc>
                <a:spcPct val="80000"/>
              </a:lnSpc>
              <a:spcBef>
                <a:spcPts val="0"/>
              </a:spcBef>
              <a:defRPr sz="2400" baseline="30000">
                <a:solidFill>
                  <a:srgbClr val="FEFFFD"/>
                </a:solidFill>
              </a:defRPr>
            </a:pPr>
            <a:endParaR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a:spLocks noGrp="1"/>
          </p:cNvSpPr>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r>
              <a:t>Body Level One</a:t>
            </a:r>
          </a:p>
          <a:p>
            <a:pPr lvl="1"/>
            <a:r>
              <a:t>Body Level Two</a:t>
            </a:r>
          </a:p>
          <a:p>
            <a:pPr lvl="2"/>
            <a:r>
              <a:t>Body Level Three</a:t>
            </a:r>
          </a:p>
          <a:p>
            <a:pPr lvl="3"/>
            <a:r>
              <a:t>Body Level Four</a:t>
            </a:r>
          </a:p>
          <a:p>
            <a:pPr lvl="4"/>
            <a:r>
              <a:t>Body Level Five</a:t>
            </a:r>
          </a:p>
        </p:txBody>
      </p:sp>
      <p:sp>
        <p:nvSpPr>
          <p:cNvPr id="72" name="Title Text"/>
          <p:cNvSpPr txBox="1">
            <a:spLocks noGrp="1"/>
          </p:cNvSpPr>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r>
              <a:t>Title Text</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2">
    <p:bg>
      <p:bgPr>
        <a:solidFill>
          <a:srgbClr val="2CB4E1"/>
        </a:solidFill>
        <a:effectLst/>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4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46" name="Google Shape;449;p63"/>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3">
    <p:bg>
      <p:bgPr>
        <a:solidFill>
          <a:srgbClr val="2CB4E1"/>
        </a:solidFill>
        <a:effectLst/>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58"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59" name="Google Shape;455;p64"/>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4">
    <p:bg>
      <p:bgPr>
        <a:solidFill>
          <a:srgbClr val="2CB4E1"/>
        </a:solidFill>
        <a:effectLst/>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7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73" name="Google Shape;462;p65"/>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3 - Green">
    <p:bg>
      <p:bgPr>
        <a:solidFill>
          <a:srgbClr val="2CB4E1"/>
        </a:solidFill>
        <a:effectLst/>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a:spLocks noGrp="1"/>
          </p:cNvSpPr>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87" name="Title Text"/>
          <p:cNvSpPr txBox="1">
            <a:spLocks noGrp="1"/>
          </p:cNvSpPr>
          <p:nvPr>
            <p:ph type="title"/>
          </p:nvPr>
        </p:nvSpPr>
        <p:spPr>
          <a:xfrm>
            <a:off x="539609" y="9398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88" name="Google Shape;470;p66"/>
          <p:cNvSpPr txBox="1">
            <a:spLocks noGrp="1"/>
          </p:cNvSpPr>
          <p:nvPr>
            <p:ph type="body" sz="quarter" idx="13"/>
          </p:nvPr>
        </p:nvSpPr>
        <p:spPr>
          <a:xfrm>
            <a:off x="541080" y="2082800"/>
            <a:ext cx="10154702" cy="342900"/>
          </a:xfrm>
          <a:prstGeom prst="rect">
            <a:avLst/>
          </a:prstGeom>
        </p:spPr>
        <p:txBody>
          <a:bodyPr lIns="22874" tIns="22874" rIns="22874" bIns="22874"/>
          <a:lstStyle/>
          <a:p>
            <a:pPr>
              <a:lnSpc>
                <a:spcPct val="80000"/>
              </a:lnSpc>
              <a:spcBef>
                <a:spcPts val="0"/>
              </a:spcBef>
              <a:defRPr sz="2400" baseline="30000">
                <a:solidFill>
                  <a:srgbClr val="FEFFFD"/>
                </a:solidFill>
              </a:defRPr>
            </a:pPr>
            <a:endParaR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 landscape">
    <p:bg>
      <p:bgPr>
        <a:solidFill>
          <a:srgbClr val="2CB4E1"/>
        </a:solidFill>
        <a:effectLst/>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p:bg>
      <p:bgPr>
        <a:solidFill>
          <a:srgbClr val="2CB4E1"/>
        </a:solidFill>
        <a:effectLst/>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2" y="2095051"/>
            <a:ext cx="5858975"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sz="2100" b="1" baseline="30000">
                  <a:solidFill>
                    <a:srgbClr val="FFFFFF"/>
                  </a:solidFill>
                </a:defRPr>
              </a:pPr>
              <a:endParaR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sz="2100" b="1" baseline="30000">
                  <a:solidFill>
                    <a:srgbClr val="FFFFFF"/>
                  </a:solidFill>
                </a:defRPr>
              </a:pPr>
              <a:endParaR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1">
    <p:bg>
      <p:bgPr>
        <a:solidFill>
          <a:srgbClr val="2CB4E1"/>
        </a:solidFill>
        <a:effectLst/>
      </p:bgPr>
    </p:bg>
    <p:spTree>
      <p:nvGrpSpPr>
        <p:cNvPr id="1" name=""/>
        <p:cNvGrpSpPr/>
        <p:nvPr/>
      </p:nvGrpSpPr>
      <p:grpSpPr>
        <a:xfrm>
          <a:off x="0" y="0"/>
          <a:ext cx="0" cy="0"/>
          <a:chOff x="0" y="0"/>
          <a:chExt cx="0" cy="0"/>
        </a:xfrm>
      </p:grpSpPr>
      <p:sp>
        <p:nvSpPr>
          <p:cNvPr id="946"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47"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948" name="Google Shape;503;p70"/>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5">
    <p:bg>
      <p:bgPr>
        <a:solidFill>
          <a:srgbClr val="2CB4E1"/>
        </a:solidFill>
        <a:effectLst/>
      </p:bgPr>
    </p:bg>
    <p:spTree>
      <p:nvGrpSpPr>
        <p:cNvPr id="1" name=""/>
        <p:cNvGrpSpPr/>
        <p:nvPr/>
      </p:nvGrpSpPr>
      <p:grpSpPr>
        <a:xfrm>
          <a:off x="0" y="0"/>
          <a:ext cx="0" cy="0"/>
          <a:chOff x="0" y="0"/>
          <a:chExt cx="0" cy="0"/>
        </a:xfrm>
      </p:grpSpPr>
      <p:sp>
        <p:nvSpPr>
          <p:cNvPr id="958"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9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960" name="Google Shape;509;p71"/>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a:spLocks noGrp="1"/>
          </p:cNvSpPr>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sz="2100" b="1" baseline="30000">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
    <p:bg>
      <p:bgPr>
        <a:solidFill>
          <a:srgbClr val="2CB4E1"/>
        </a:solidFill>
        <a:effectLst/>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t="44858" r="4061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a:spLocks noGrp="1"/>
          </p:cNvSpPr>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r>
              <a:t>Title Text</a:t>
            </a:r>
          </a:p>
        </p:txBody>
      </p:sp>
      <p:sp>
        <p:nvSpPr>
          <p:cNvPr id="977" name="Body Level One…"/>
          <p:cNvSpPr txBox="1">
            <a:spLocks noGrp="1"/>
          </p:cNvSpPr>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r>
              <a:t>Body Level One</a:t>
            </a:r>
          </a:p>
          <a:p>
            <a:pPr lvl="1"/>
            <a:r>
              <a:t>Body Level Two</a:t>
            </a:r>
          </a:p>
          <a:p>
            <a:pPr lvl="2"/>
            <a:r>
              <a:t>Body Level Three</a:t>
            </a:r>
          </a:p>
          <a:p>
            <a:pPr lvl="3"/>
            <a:r>
              <a:t>Body Level Four</a:t>
            </a:r>
          </a:p>
          <a:p>
            <a:pPr lvl="4"/>
            <a:r>
              <a:t>Body Level Five</a:t>
            </a:r>
          </a:p>
        </p:txBody>
      </p:sp>
      <p:sp>
        <p:nvSpPr>
          <p:cNvPr id="978" name="Google Shape;515;p72"/>
          <p:cNvSpPr txBox="1">
            <a:spLocks noGrp="1"/>
          </p:cNvSpPr>
          <p:nvPr>
            <p:ph type="body" sz="quarter" idx="13"/>
          </p:nvPr>
        </p:nvSpPr>
        <p:spPr>
          <a:xfrm>
            <a:off x="502713" y="968960"/>
            <a:ext cx="11046002" cy="308101"/>
          </a:xfrm>
          <a:prstGeom prst="rect">
            <a:avLst/>
          </a:prstGeom>
        </p:spPr>
        <p:txBody>
          <a:bodyPr lIns="45699" tIns="45699" rIns="45699" bIns="45699"/>
          <a:lstStyle/>
          <a:p>
            <a:pPr>
              <a:spcBef>
                <a:spcPts val="0"/>
              </a:spcBef>
              <a:defRPr sz="2300" baseline="30000">
                <a:solidFill>
                  <a:srgbClr val="002060"/>
                </a:solidFill>
              </a:defRPr>
            </a:pPr>
            <a:endParaR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a:spLocks noGrp="1"/>
          </p:cNvSpPr>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r>
              <a:t>Title Text</a:t>
            </a:r>
          </a:p>
        </p:txBody>
      </p:sp>
      <p:sp>
        <p:nvSpPr>
          <p:cNvPr id="82" name="Body Level One…"/>
          <p:cNvSpPr txBox="1">
            <a:spLocks noGrp="1"/>
          </p:cNvSpPr>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r>
              <a:t>Body Level One</a:t>
            </a:r>
          </a:p>
          <a:p>
            <a:pPr lvl="1"/>
            <a:r>
              <a:t>Body Level Two</a:t>
            </a:r>
          </a:p>
          <a:p>
            <a:pPr lvl="2"/>
            <a:r>
              <a:t>Body Level Three</a:t>
            </a:r>
          </a:p>
          <a:p>
            <a:pPr lvl="3"/>
            <a:r>
              <a:t>Body Level Four</a:t>
            </a:r>
          </a:p>
          <a:p>
            <a:pPr lvl="4"/>
            <a:r>
              <a:t>Body Level Five</a:t>
            </a:r>
          </a:p>
        </p:txBody>
      </p:sp>
      <p:sp>
        <p:nvSpPr>
          <p:cNvPr id="83" name="Google Shape;62;p8"/>
          <p:cNvSpPr txBox="1">
            <a:spLocks noGrp="1"/>
          </p:cNvSpPr>
          <p:nvPr>
            <p:ph type="body" sz="quarter" idx="13"/>
          </p:nvPr>
        </p:nvSpPr>
        <p:spPr>
          <a:xfrm>
            <a:off x="5043599" y="5424175"/>
            <a:ext cx="3102301" cy="970801"/>
          </a:xfrm>
          <a:prstGeom prst="rect">
            <a:avLst/>
          </a:prstGeom>
        </p:spPr>
        <p:txBody>
          <a:bodyPr/>
          <a:lstStyle/>
          <a:p>
            <a:pPr algn="ctr">
              <a:spcBef>
                <a:spcPts val="0"/>
              </a:spcBef>
              <a:defRPr sz="1500"/>
            </a:pPr>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 - Title &amp; Subtitle Only">
    <p:bg>
      <p:bgPr>
        <a:solidFill>
          <a:srgbClr val="2CB4E1"/>
        </a:solidFill>
        <a:effectLst/>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t="44858" r="4061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a:spLocks noGrp="1"/>
          </p:cNvSpPr>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r>
              <a:t>Title Text</a:t>
            </a:r>
          </a:p>
        </p:txBody>
      </p:sp>
      <p:sp>
        <p:nvSpPr>
          <p:cNvPr id="994" name="Body Level One…"/>
          <p:cNvSpPr txBox="1">
            <a:spLocks noGrp="1"/>
          </p:cNvSpPr>
          <p:nvPr>
            <p:ph type="body" sz="quarter" idx="1"/>
          </p:nvPr>
        </p:nvSpPr>
        <p:spPr>
          <a:xfrm>
            <a:off x="502713" y="972068"/>
            <a:ext cx="11046002" cy="308101"/>
          </a:xfrm>
          <a:prstGeom prst="rect">
            <a:avLst/>
          </a:prstGeom>
        </p:spPr>
        <p:txBody>
          <a:bodyPr lIns="45699" tIns="45699" rIns="45699" bIns="45699"/>
          <a:lstStyle>
            <a:lvl1pPr>
              <a:spcBef>
                <a:spcPts val="0"/>
              </a:spcBef>
              <a:defRPr sz="2300" baseline="30000">
                <a:solidFill>
                  <a:srgbClr val="002060"/>
                </a:solidFill>
              </a:defRPr>
            </a:lvl1pPr>
            <a:lvl2pPr marL="228600" indent="457200">
              <a:spcBef>
                <a:spcPts val="0"/>
              </a:spcBef>
              <a:buSzTx/>
              <a:buNone/>
              <a:defRPr sz="2300" baseline="30000">
                <a:solidFill>
                  <a:srgbClr val="002060"/>
                </a:solidFill>
              </a:defRPr>
            </a:lvl2pPr>
            <a:lvl3pPr marL="228600" indent="914400">
              <a:spcBef>
                <a:spcPts val="0"/>
              </a:spcBef>
              <a:buSzTx/>
              <a:buNone/>
              <a:defRPr sz="2300" baseline="30000">
                <a:solidFill>
                  <a:srgbClr val="002060"/>
                </a:solidFill>
              </a:defRPr>
            </a:lvl3pPr>
            <a:lvl4pPr marL="228600" indent="1371600">
              <a:spcBef>
                <a:spcPts val="0"/>
              </a:spcBef>
              <a:buSzTx/>
              <a:buNone/>
              <a:defRPr sz="2300" baseline="30000">
                <a:solidFill>
                  <a:srgbClr val="002060"/>
                </a:solidFill>
              </a:defRPr>
            </a:lvl4pPr>
            <a:lvl5pPr>
              <a:spcBef>
                <a:spcPts val="0"/>
              </a:spcBef>
              <a:defRPr sz="2300"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_AND_BOD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r="15482"/>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r="15482"/>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t="24781" r="19483" b="55100"/>
          <a:stretch>
            <a:fillRect/>
          </a:stretch>
        </p:blipFill>
        <p:spPr>
          <a:xfrm rot="21364014">
            <a:off x="95903" y="6267516"/>
            <a:ext cx="11667684" cy="1485562"/>
          </a:xfrm>
          <a:prstGeom prst="rect">
            <a:avLst/>
          </a:prstGeom>
          <a:ln w="12700">
            <a:miter lim="400000"/>
          </a:ln>
        </p:spPr>
      </p:pic>
      <p:sp>
        <p:nvSpPr>
          <p:cNvPr id="1009" name="Body Level One…"/>
          <p:cNvSpPr txBox="1">
            <a:spLocks noGrp="1"/>
          </p:cNvSpPr>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sz="2100" b="1" baseline="30000">
                <a:solidFill>
                  <a:srgbClr val="434448"/>
                </a:solidFill>
              </a:defRPr>
            </a:lvl1pPr>
            <a:lvl2pPr marL="981635" indent="-352985">
              <a:lnSpc>
                <a:spcPct val="90000"/>
              </a:lnSpc>
              <a:spcBef>
                <a:spcPts val="1200"/>
              </a:spcBef>
              <a:buClr>
                <a:srgbClr val="434448"/>
              </a:buClr>
              <a:buSzPts val="2100"/>
              <a:buFont typeface="Arial"/>
              <a:buChar char="​"/>
              <a:defRPr sz="2100" b="1" baseline="30000">
                <a:solidFill>
                  <a:srgbClr val="434448"/>
                </a:solidFill>
              </a:defRPr>
            </a:lvl2pPr>
            <a:lvl3pPr marL="1508125" indent="-409575">
              <a:lnSpc>
                <a:spcPct val="90000"/>
              </a:lnSpc>
              <a:spcBef>
                <a:spcPts val="1200"/>
              </a:spcBef>
              <a:buClr>
                <a:srgbClr val="434448"/>
              </a:buClr>
              <a:buSzPts val="2100"/>
              <a:buFont typeface="Arial"/>
              <a:defRPr sz="2100" b="1" baseline="30000">
                <a:solidFill>
                  <a:srgbClr val="434448"/>
                </a:solidFill>
              </a:defRPr>
            </a:lvl3pPr>
            <a:lvl4pPr marL="2033587" indent="-477837">
              <a:lnSpc>
                <a:spcPct val="90000"/>
              </a:lnSpc>
              <a:spcBef>
                <a:spcPts val="1200"/>
              </a:spcBef>
              <a:buClr>
                <a:srgbClr val="434448"/>
              </a:buClr>
              <a:buSzPts val="2100"/>
              <a:buFont typeface="Arial"/>
              <a:defRPr sz="2100" b="1" baseline="30000">
                <a:solidFill>
                  <a:srgbClr val="434448"/>
                </a:solidFill>
              </a:defRPr>
            </a:lvl4pPr>
            <a:lvl5pPr marL="2251868" indent="-238918">
              <a:lnSpc>
                <a:spcPct val="90000"/>
              </a:lnSpc>
              <a:spcBef>
                <a:spcPts val="1200"/>
              </a:spcBef>
              <a:buClr>
                <a:srgbClr val="434448"/>
              </a:buClr>
              <a:buSzPts val="2100"/>
              <a:buFont typeface="Arial"/>
              <a:buChar char="​"/>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1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11" name="Google Shape;532;p75"/>
          <p:cNvSpPr txBox="1">
            <a:spLocks noGrp="1"/>
          </p:cNvSpPr>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oramic - Medium">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02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2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23" name="Google Shape;538;p76"/>
          <p:cNvSpPr txBox="1">
            <a:spLocks noGrp="1"/>
          </p:cNvSpPr>
          <p:nvPr>
            <p:ph type="body" sz="half" idx="13"/>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024" name="Google Shape;539;p76" descr="Google Shape;539;p76"/>
          <p:cNvPicPr>
            <a:picLocks noChangeAspect="1"/>
          </p:cNvPicPr>
          <p:nvPr/>
        </p:nvPicPr>
        <p:blipFill>
          <a:blip r:embed="rId2">
            <a:alphaModFix amt="50309"/>
            <a:extLst/>
          </a:blip>
          <a:srcRect l="8331"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ontent - No Logo">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039" name="Body Level One…"/>
          <p:cNvSpPr txBox="1">
            <a:spLocks noGrp="1"/>
          </p:cNvSpPr>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sz="2100" b="1" baseline="30000">
                <a:solidFill>
                  <a:srgbClr val="434448"/>
                </a:solidFill>
              </a:defRPr>
            </a:lvl1pPr>
            <a:lvl2pPr marL="981635" indent="-352985">
              <a:lnSpc>
                <a:spcPct val="90000"/>
              </a:lnSpc>
              <a:spcBef>
                <a:spcPts val="1200"/>
              </a:spcBef>
              <a:buClr>
                <a:srgbClr val="434448"/>
              </a:buClr>
              <a:buSzPts val="2100"/>
              <a:buFont typeface="Arial"/>
              <a:buChar char="​"/>
              <a:defRPr sz="2100" b="1" baseline="30000">
                <a:solidFill>
                  <a:srgbClr val="434448"/>
                </a:solidFill>
              </a:defRPr>
            </a:lvl2pPr>
            <a:lvl3pPr marL="1508125" indent="-409575">
              <a:lnSpc>
                <a:spcPct val="90000"/>
              </a:lnSpc>
              <a:spcBef>
                <a:spcPts val="1200"/>
              </a:spcBef>
              <a:buClr>
                <a:srgbClr val="434448"/>
              </a:buClr>
              <a:buSzPts val="2100"/>
              <a:buFont typeface="Arial"/>
              <a:defRPr sz="2100" b="1" baseline="30000">
                <a:solidFill>
                  <a:srgbClr val="434448"/>
                </a:solidFill>
              </a:defRPr>
            </a:lvl3pPr>
            <a:lvl4pPr marL="2033587" indent="-477837">
              <a:lnSpc>
                <a:spcPct val="90000"/>
              </a:lnSpc>
              <a:spcBef>
                <a:spcPts val="1200"/>
              </a:spcBef>
              <a:buClr>
                <a:srgbClr val="434448"/>
              </a:buClr>
              <a:buSzPts val="2100"/>
              <a:buFont typeface="Arial"/>
              <a:defRPr sz="2100" b="1" baseline="30000">
                <a:solidFill>
                  <a:srgbClr val="434448"/>
                </a:solidFill>
              </a:defRPr>
            </a:lvl4pPr>
            <a:lvl5pPr marL="2251868" indent="-238918">
              <a:lnSpc>
                <a:spcPct val="90000"/>
              </a:lnSpc>
              <a:spcBef>
                <a:spcPts val="1200"/>
              </a:spcBef>
              <a:buClr>
                <a:srgbClr val="434448"/>
              </a:buClr>
              <a:buSzPts val="2100"/>
              <a:buFont typeface="Arial"/>
              <a:buChar char="​"/>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4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41" name="Google Shape;550;p77"/>
          <p:cNvSpPr txBox="1">
            <a:spLocks noGrp="1"/>
          </p:cNvSpPr>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043" name="Google Shape;553;p77" descr="Google Shape;553;p77"/>
            <p:cNvPicPr>
              <a:picLocks noChangeAspect="1"/>
            </p:cNvPicPr>
            <p:nvPr/>
          </p:nvPicPr>
          <p:blipFill>
            <a:blip r:embed="rId2">
              <a:alphaModFix amt="27730"/>
              <a:extLst/>
            </a:blip>
            <a:srcRect l="4324"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Above the Tree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063" name="Google Shape;563;p78"/>
          <p:cNvGrpSpPr/>
          <p:nvPr/>
        </p:nvGrpSpPr>
        <p:grpSpPr>
          <a:xfrm>
            <a:off x="-68542" y="5360580"/>
            <a:ext cx="1567146" cy="1582700"/>
            <a:chOff x="0" y="0"/>
            <a:chExt cx="1567145" cy="1582698"/>
          </a:xfrm>
        </p:grpSpPr>
        <p:pic>
          <p:nvPicPr>
            <p:cNvPr id="1060" name="Google Shape;564;p78" descr="Google Shape;564;p78"/>
            <p:cNvPicPr>
              <a:picLocks noChangeAspect="1"/>
            </p:cNvPicPr>
            <p:nvPr/>
          </p:nvPicPr>
          <p:blipFill>
            <a:blip r:embed="rId3">
              <a:extLst/>
            </a:blip>
            <a:srcRect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rot="20653665" flipH="1">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5" name="Google Shape;570;p78"/>
              <p:cNvSpPr/>
              <p:nvPr/>
            </p:nvSpPr>
            <p:spPr>
              <a:xfrm rot="20653665" flipH="1">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6" name="Google Shape;571;p78"/>
              <p:cNvSpPr/>
              <p:nvPr/>
            </p:nvSpPr>
            <p:spPr>
              <a:xfrm rot="20653665" flipH="1">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7" name="Google Shape;572;p78"/>
              <p:cNvSpPr/>
              <p:nvPr/>
            </p:nvSpPr>
            <p:spPr>
              <a:xfrm rot="20653665" flipH="1">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rot="20576649" flipH="1">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0" name="Google Shape;576;p78"/>
                <p:cNvSpPr/>
                <p:nvPr/>
              </p:nvSpPr>
              <p:spPr>
                <a:xfrm rot="20576649" flipH="1">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1" name="Google Shape;577;p78"/>
                <p:cNvSpPr/>
                <p:nvPr/>
              </p:nvSpPr>
              <p:spPr>
                <a:xfrm rot="20576649" flipH="1">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2" name="Google Shape;578;p78"/>
                <p:cNvSpPr/>
                <p:nvPr/>
              </p:nvSpPr>
              <p:spPr>
                <a:xfrm rot="20576649" flipH="1">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6" cy="2898090"/>
                  <a:chOff x="0" y="0"/>
                  <a:chExt cx="6774765" cy="2898089"/>
                </a:xfrm>
              </p:grpSpPr>
              <p:sp>
                <p:nvSpPr>
                  <p:cNvPr id="1074" name="Google Shape;581;p78"/>
                  <p:cNvSpPr/>
                  <p:nvPr/>
                </p:nvSpPr>
                <p:spPr>
                  <a:xfrm rot="21367125" flipH="1">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5" name="Google Shape;582;p78"/>
                  <p:cNvSpPr/>
                  <p:nvPr/>
                </p:nvSpPr>
                <p:spPr>
                  <a:xfrm rot="21367125" flipH="1">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6" name="Google Shape;583;p78"/>
                  <p:cNvSpPr/>
                  <p:nvPr/>
                </p:nvSpPr>
                <p:spPr>
                  <a:xfrm rot="21367125" flipH="1">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094" name="Google Shape;589;p78"/>
              <p:cNvGrpSpPr/>
              <p:nvPr/>
            </p:nvGrpSpPr>
            <p:grpSpPr>
              <a:xfrm>
                <a:off x="1056319" y="556027"/>
                <a:ext cx="5834935"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rot="817606" flipH="1">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0" name="Google Shape;597;p78"/>
                  <p:cNvSpPr/>
                  <p:nvPr/>
                </p:nvSpPr>
                <p:spPr>
                  <a:xfrm rot="817606" flipH="1">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1" name="Google Shape;598;p78"/>
                  <p:cNvSpPr/>
                  <p:nvPr/>
                </p:nvSpPr>
                <p:spPr>
                  <a:xfrm rot="817606" flipH="1">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2" name="Google Shape;599;p78"/>
                  <p:cNvSpPr/>
                  <p:nvPr/>
                </p:nvSpPr>
                <p:spPr>
                  <a:xfrm rot="817606" flipH="1">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oothill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rot="20653385" flipH="1">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6" name="Google Shape;604;p79"/>
            <p:cNvSpPr/>
            <p:nvPr/>
          </p:nvSpPr>
          <p:spPr>
            <a:xfrm rot="20653385" flipH="1">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7" name="Google Shape;605;p79"/>
            <p:cNvSpPr/>
            <p:nvPr/>
          </p:nvSpPr>
          <p:spPr>
            <a:xfrm rot="20653385" flipH="1">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8" name="Google Shape;606;p79"/>
            <p:cNvSpPr/>
            <p:nvPr/>
          </p:nvSpPr>
          <p:spPr>
            <a:xfrm rot="20653385" flipH="1">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0"/>
              <a:ext cx="3206359" cy="1845498"/>
              <a:chOff x="0" y="0"/>
              <a:chExt cx="3206358" cy="1845497"/>
            </a:xfrm>
          </p:grpSpPr>
          <p:sp>
            <p:nvSpPr>
              <p:cNvPr id="1110" name="Google Shape;609;p79"/>
              <p:cNvSpPr/>
              <p:nvPr/>
            </p:nvSpPr>
            <p:spPr>
              <a:xfrm rot="20653665" flipH="1">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1" name="Google Shape;610;p79"/>
              <p:cNvSpPr/>
              <p:nvPr/>
            </p:nvSpPr>
            <p:spPr>
              <a:xfrm rot="20653665" flipH="1">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2" name="Google Shape;611;p79"/>
              <p:cNvSpPr/>
              <p:nvPr/>
            </p:nvSpPr>
            <p:spPr>
              <a:xfrm rot="20653665" flipH="1">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3" name="Google Shape;612;p79"/>
              <p:cNvSpPr/>
              <p:nvPr/>
            </p:nvSpPr>
            <p:spPr>
              <a:xfrm rot="20653665" flipH="1">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rot="21444141" flipH="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6" name="Google Shape;616;p79"/>
                <p:cNvSpPr/>
                <p:nvPr/>
              </p:nvSpPr>
              <p:spPr>
                <a:xfrm rot="21444141" flipH="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7" name="Google Shape;617;p79"/>
                <p:cNvSpPr/>
                <p:nvPr/>
              </p:nvSpPr>
              <p:spPr>
                <a:xfrm rot="21444141" flipH="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8" name="Google Shape;618;p79"/>
                <p:cNvSpPr/>
                <p:nvPr/>
              </p:nvSpPr>
              <p:spPr>
                <a:xfrm rot="21444141" flipH="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36" name="Google Shape;624;p79"/>
            <p:cNvGrpSpPr/>
            <p:nvPr/>
          </p:nvGrpSpPr>
          <p:grpSpPr>
            <a:xfrm>
              <a:off x="1257937" y="652215"/>
              <a:ext cx="7203082" cy="2233045"/>
              <a:chOff x="0" y="0"/>
              <a:chExt cx="7203080" cy="2233044"/>
            </a:xfrm>
          </p:grpSpPr>
          <p:grpSp>
            <p:nvGrpSpPr>
              <p:cNvPr id="1130" name="Google Shape;625;p79"/>
              <p:cNvGrpSpPr/>
              <p:nvPr/>
            </p:nvGrpSpPr>
            <p:grpSpPr>
              <a:xfrm>
                <a:off x="-1" y="0"/>
                <a:ext cx="5688878"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rot="894622" flipH="1">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2" name="Google Shape;632;p79"/>
                <p:cNvSpPr/>
                <p:nvPr/>
              </p:nvSpPr>
              <p:spPr>
                <a:xfrm rot="894622" flipH="1">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3" name="Google Shape;633;p79"/>
                <p:cNvSpPr/>
                <p:nvPr/>
              </p:nvSpPr>
              <p:spPr>
                <a:xfrm rot="894622" flipH="1">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4" name="Google Shape;634;p79"/>
                <p:cNvSpPr/>
                <p:nvPr/>
              </p:nvSpPr>
              <p:spPr>
                <a:xfrm rot="894622" flipH="1">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rot="43317" flipH="1">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8" name="Google Shape;637;p79"/>
              <p:cNvSpPr/>
              <p:nvPr/>
            </p:nvSpPr>
            <p:spPr>
              <a:xfrm rot="43317" flipH="1">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9" name="Google Shape;638;p79"/>
              <p:cNvSpPr/>
              <p:nvPr/>
            </p:nvSpPr>
            <p:spPr>
              <a:xfrm rot="43317" flipH="1">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0" name="Google Shape;639;p79"/>
              <p:cNvSpPr/>
              <p:nvPr/>
            </p:nvSpPr>
            <p:spPr>
              <a:xfrm rot="43317" flipH="1">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152" name="Google Shape;649;p79" descr="Google Shape;649;p79"/>
          <p:cNvPicPr>
            <a:picLocks noChangeAspect="1"/>
          </p:cNvPicPr>
          <p:nvPr/>
        </p:nvPicPr>
        <p:blipFill>
          <a:blip r:embed="rId2">
            <a:extLst/>
          </a:blip>
          <a:srcRect r="4260"/>
          <a:stretch>
            <a:fillRect/>
          </a:stretch>
        </p:blipFill>
        <p:spPr>
          <a:xfrm rot="21546458" flipH="1">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1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Righ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rot="19937153" flipH="1">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rot="19937168" flipH="1">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0" name="Google Shape;663;p80"/>
              <p:cNvSpPr/>
              <p:nvPr/>
            </p:nvSpPr>
            <p:spPr>
              <a:xfrm rot="19937164" flipH="1">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sp>
        <p:nvSpPr>
          <p:cNvPr id="1173" name="Google Shape;664;p80"/>
          <p:cNvSpPr/>
          <p:nvPr/>
        </p:nvSpPr>
        <p:spPr>
          <a:xfrm rot="21444014" flipH="1">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sz="2100" b="1" baseline="30000">
                <a:solidFill>
                  <a:srgbClr val="434448"/>
                </a:solidFill>
              </a:defRPr>
            </a:pPr>
            <a:endParaR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7"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rot="894556" flipH="1">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0" name="Google Shape;673;p80"/>
              <p:cNvSpPr/>
              <p:nvPr/>
            </p:nvSpPr>
            <p:spPr>
              <a:xfrm rot="894556" flipH="1">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1" name="Google Shape;674;p80"/>
              <p:cNvSpPr/>
              <p:nvPr/>
            </p:nvSpPr>
            <p:spPr>
              <a:xfrm rot="894556" flipH="1">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2" name="Google Shape;675;p80"/>
              <p:cNvSpPr/>
              <p:nvPr/>
            </p:nvSpPr>
            <p:spPr>
              <a:xfrm rot="894556" flipH="1">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3" name="Google Shape;676;p80"/>
              <p:cNvSpPr/>
              <p:nvPr/>
            </p:nvSpPr>
            <p:spPr>
              <a:xfrm rot="894556" flipH="1">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sp>
        <p:nvSpPr>
          <p:cNvPr id="1186" name="Google Shape;677;p80"/>
          <p:cNvSpPr/>
          <p:nvPr/>
        </p:nvSpPr>
        <p:spPr>
          <a:xfrm rot="19936771" flipH="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sz="2100" b="1" baseline="30000">
                <a:solidFill>
                  <a:srgbClr val="434448"/>
                </a:solidFill>
              </a:defRPr>
            </a:pPr>
            <a:endParaR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sz="2100" b="1" baseline="30000">
                <a:solidFill>
                  <a:srgbClr val="434448"/>
                </a:solidFill>
              </a:defRPr>
            </a:pPr>
            <a:endParaR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rot="178202" flipH="1">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9" name="Google Shape;681;p80"/>
            <p:cNvSpPr/>
            <p:nvPr/>
          </p:nvSpPr>
          <p:spPr>
            <a:xfrm rot="178202" flipH="1">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90" name="Google Shape;682;p80"/>
            <p:cNvSpPr/>
            <p:nvPr/>
          </p:nvSpPr>
          <p:spPr>
            <a:xfrm rot="178202" flipH="1">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91" name="Google Shape;683;p80"/>
            <p:cNvSpPr/>
            <p:nvPr/>
          </p:nvSpPr>
          <p:spPr>
            <a:xfrm rot="178202" flipH="1">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194" name="Google Shape;686;p80" descr="Google Shape;686;p80"/>
            <p:cNvPicPr>
              <a:picLocks noChangeAspect="1"/>
            </p:cNvPicPr>
            <p:nvPr/>
          </p:nvPicPr>
          <p:blipFill>
            <a:blip r:embed="rId2">
              <a:alphaModFix amt="27730"/>
              <a:extLst/>
            </a:blip>
            <a:srcRect l="4324"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t="41472"/>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t="41472"/>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t="41472"/>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t="41472"/>
              <a:stretch>
                <a:fillRect/>
              </a:stretch>
            </p:blipFill>
            <p:spPr>
              <a:xfrm>
                <a:off x="2719398" y="0"/>
                <a:ext cx="3955431" cy="946082"/>
              </a:xfrm>
              <a:prstGeom prst="rect">
                <a:avLst/>
              </a:prstGeom>
              <a:ln w="12700" cap="flat">
                <a:noFill/>
                <a:miter lim="400000"/>
              </a:ln>
              <a:effectLst/>
            </p:spPr>
          </p:pic>
        </p:grpSp>
      </p:grpSp>
      <p:sp>
        <p:nvSpPr>
          <p:cNvPr id="1203"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04"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Google Shape;696;p80"/>
          <p:cNvSpPr txBox="1">
            <a:spLocks noGrp="1"/>
          </p:cNvSpPr>
          <p:nvPr>
            <p:ph type="body" idx="13"/>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sp>
        <p:nvSpPr>
          <p:cNvPr id="123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3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34" name="Google Shape;719;p81"/>
          <p:cNvSpPr txBox="1">
            <a:spLocks noGrp="1"/>
          </p:cNvSpPr>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4" y="6129287"/>
            <a:ext cx="8173454"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Larg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rot="21046055" flipH="1">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5" name="Google Shape;735;p82"/>
            <p:cNvSpPr/>
            <p:nvPr/>
          </p:nvSpPr>
          <p:spPr>
            <a:xfrm rot="21046055" flipH="1">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6" name="Google Shape;736;p82"/>
            <p:cNvSpPr/>
            <p:nvPr/>
          </p:nvSpPr>
          <p:spPr>
            <a:xfrm rot="21046055" flipH="1">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7" name="Google Shape;737;p82"/>
            <p:cNvSpPr/>
            <p:nvPr/>
          </p:nvSpPr>
          <p:spPr>
            <a:xfrm rot="21046055" flipH="1">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rot="20871097" flipH="1">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0" name="Google Shape;740;p82"/>
            <p:cNvSpPr/>
            <p:nvPr/>
          </p:nvSpPr>
          <p:spPr>
            <a:xfrm rot="20871097" flipH="1">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1" name="Google Shape;741;p82"/>
            <p:cNvSpPr/>
            <p:nvPr/>
          </p:nvSpPr>
          <p:spPr>
            <a:xfrm rot="20871097" flipH="1">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2" name="Google Shape;742;p82"/>
            <p:cNvSpPr/>
            <p:nvPr/>
          </p:nvSpPr>
          <p:spPr>
            <a:xfrm rot="20871097" flipH="1">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rot="21211311" flipH="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5" name="Google Shape;755;p82"/>
            <p:cNvSpPr/>
            <p:nvPr/>
          </p:nvSpPr>
          <p:spPr>
            <a:xfrm rot="21211311" flipH="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6" name="Google Shape;756;p82"/>
            <p:cNvSpPr/>
            <p:nvPr/>
          </p:nvSpPr>
          <p:spPr>
            <a:xfrm rot="21211311" flipH="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7" name="Google Shape;757;p82"/>
            <p:cNvSpPr/>
            <p:nvPr/>
          </p:nvSpPr>
          <p:spPr>
            <a:xfrm rot="21211311" flipH="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279" name="Google Shape;758;p82" descr="Google Shape;758;p82"/>
          <p:cNvPicPr>
            <a:picLocks noChangeAspect="1"/>
          </p:cNvPicPr>
          <p:nvPr/>
        </p:nvPicPr>
        <p:blipFill>
          <a:blip r:embed="rId2">
            <a:alphaModFix amt="86000"/>
            <a:extLst/>
          </a:blip>
          <a:srcRect l="34084"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0" y="0"/>
                <a:ext cx="6597217" cy="935082"/>
                <a:chOff x="0" y="0"/>
                <a:chExt cx="6597216" cy="935081"/>
              </a:xfrm>
            </p:grpSpPr>
            <p:pic>
              <p:nvPicPr>
                <p:cNvPr id="1281" name="Google Shape;763;p82" descr="Google Shape;763;p82"/>
                <p:cNvPicPr>
                  <a:picLocks noChangeAspect="1"/>
                </p:cNvPicPr>
                <p:nvPr/>
              </p:nvPicPr>
              <p:blipFill>
                <a:blip r:embed="rId4">
                  <a:extLst/>
                </a:blip>
                <a:srcRect t="41472"/>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t="41472"/>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t="41472"/>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t="41472"/>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t="41472"/>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t="41472"/>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t="41472"/>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9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98" name="Google Shape;777;p82"/>
          <p:cNvSpPr txBox="1">
            <a:spLocks noGrp="1"/>
          </p:cNvSpPr>
          <p:nvPr>
            <p:ph type="body" idx="13"/>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Left - Lookou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31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320" name="Google Shape;788;p83"/>
          <p:cNvGrpSpPr/>
          <p:nvPr/>
        </p:nvGrpSpPr>
        <p:grpSpPr>
          <a:xfrm>
            <a:off x="-38894" y="4079861"/>
            <a:ext cx="6172722" cy="3086449"/>
            <a:chOff x="0" y="0"/>
            <a:chExt cx="6172720" cy="3086448"/>
          </a:xfrm>
        </p:grpSpPr>
        <p:pic>
          <p:nvPicPr>
            <p:cNvPr id="1315" name="Google Shape;789;p83" descr="Google Shape;789;p83"/>
            <p:cNvPicPr>
              <a:picLocks noChangeAspect="1"/>
            </p:cNvPicPr>
            <p:nvPr/>
          </p:nvPicPr>
          <p:blipFill>
            <a:blip r:embed="rId3">
              <a:extLst/>
            </a:blip>
            <a:srcRect l="8471" r="71395"/>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a:stretch>
              <a:fillRect/>
            </a:stretch>
          </p:blipFill>
          <p:spPr>
            <a:xfrm rot="49521" flipH="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r="19478" b="69478"/>
              <a:stretch>
                <a:fillRect/>
              </a:stretch>
            </p:blipFill>
            <p:spPr>
              <a:xfrm rot="21563434" flipH="1">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b="71326"/>
              <a:stretch>
                <a:fillRect/>
              </a:stretch>
            </p:blipFill>
            <p:spPr>
              <a:xfrm rot="326204" flipH="1">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Google Shape;68;p9"/>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Left - View">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33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37" name="Google Shape;805;p84" descr="Google Shape;805;p84"/>
            <p:cNvPicPr>
              <a:picLocks noChangeAspect="1"/>
            </p:cNvPicPr>
            <p:nvPr/>
          </p:nvPicPr>
          <p:blipFill>
            <a:blip r:embed="rId3">
              <a:alphaModFix amt="27730"/>
              <a:extLst/>
            </a:blip>
            <a:srcRect l="4324"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r="4469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 1 -  Mountain Pas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56" name="Google Shape;819;p85" descr="Google Shape;819;p85"/>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63" name="Google Shape;823;p85"/>
            <p:cNvGrpSpPr/>
            <p:nvPr/>
          </p:nvGrpSpPr>
          <p:grpSpPr>
            <a:xfrm>
              <a:off x="9275910" y="1411051"/>
              <a:ext cx="2640668"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62" name="Google Shape;825;p85" descr="Google Shape;825;p85"/>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70" name="Google Shape;832;p85" descr="Google Shape;832;p85"/>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75" name="Google Shape;838;p85" descr="Google Shape;838;p85"/>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blurRad="558800" rotWithShape="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387" name="Body Level One…"/>
          <p:cNvSpPr txBox="1">
            <a:spLocks noGrp="1"/>
          </p:cNvSpPr>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sz="1900" baseline="30000">
                <a:solidFill>
                  <a:srgbClr val="434448"/>
                </a:solidFill>
              </a:defRPr>
            </a:lvl1pPr>
            <a:lvl2pPr marL="946523" indent="-305173">
              <a:lnSpc>
                <a:spcPct val="80000"/>
              </a:lnSpc>
              <a:spcBef>
                <a:spcPts val="0"/>
              </a:spcBef>
              <a:buSzPts val="1900"/>
              <a:buChar char="​"/>
              <a:defRPr sz="1900" baseline="30000">
                <a:solidFill>
                  <a:srgbClr val="434448"/>
                </a:solidFill>
              </a:defRPr>
            </a:lvl2pPr>
            <a:lvl3pPr marL="1469117" indent="-370567">
              <a:lnSpc>
                <a:spcPct val="80000"/>
              </a:lnSpc>
              <a:spcBef>
                <a:spcPts val="0"/>
              </a:spcBef>
              <a:buSzPts val="1900"/>
              <a:defRPr sz="1900" baseline="30000">
                <a:solidFill>
                  <a:srgbClr val="434448"/>
                </a:solidFill>
              </a:defRPr>
            </a:lvl3pPr>
            <a:lvl4pPr marL="1988079" indent="-432329">
              <a:lnSpc>
                <a:spcPct val="80000"/>
              </a:lnSpc>
              <a:spcBef>
                <a:spcPts val="0"/>
              </a:spcBef>
              <a:buSzPts val="1900"/>
              <a:defRPr sz="1900" baseline="30000">
                <a:solidFill>
                  <a:srgbClr val="434448"/>
                </a:solidFill>
              </a:defRPr>
            </a:lvl4pPr>
            <a:lvl5pPr marL="2229114" indent="-216164">
              <a:lnSpc>
                <a:spcPct val="80000"/>
              </a:lnSpc>
              <a:spcBef>
                <a:spcPts val="0"/>
              </a:spcBef>
              <a:buSzPts val="1900"/>
              <a:buChar char="​"/>
              <a:defRPr sz="19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388" name="Google Shape;849;p85"/>
          <p:cNvSpPr txBox="1">
            <a:spLocks noGrp="1"/>
          </p:cNvSpPr>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sz="3800" b="1" baseline="30000">
                <a:solidFill>
                  <a:srgbClr val="434448"/>
                </a:solidFill>
              </a:defRPr>
            </a:pPr>
            <a:endParaR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30"/>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390" name="Google Shape;853;p85" descr="Google Shape;853;p85"/>
              <p:cNvPicPr>
                <a:picLocks noChangeAspect="1"/>
              </p:cNvPicPr>
              <p:nvPr/>
            </p:nvPicPr>
            <p:blipFill>
              <a:blip r:embed="rId14">
                <a:extLst/>
              </a:blip>
              <a:srcRect r="32866"/>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ew Skills Test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06" name="Google Shape;863;p86" descr="Google Shape;863;p86"/>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13" name="Google Shape;867;p86"/>
            <p:cNvGrpSpPr/>
            <p:nvPr/>
          </p:nvGrpSpPr>
          <p:grpSpPr>
            <a:xfrm>
              <a:off x="9275910" y="1411051"/>
              <a:ext cx="2640668"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12" name="Google Shape;869;p86" descr="Google Shape;869;p86"/>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20" name="Google Shape;876;p86" descr="Google Shape;876;p86"/>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25" name="Google Shape;882;p86" descr="Google Shape;882;p86"/>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blurRad="558800" rotWithShape="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437" name="Body Level One…"/>
          <p:cNvSpPr txBox="1">
            <a:spLocks noGrp="1"/>
          </p:cNvSpPr>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sz="1900" baseline="30000">
                <a:solidFill>
                  <a:srgbClr val="434448"/>
                </a:solidFill>
              </a:defRPr>
            </a:lvl1pPr>
            <a:lvl2pPr marL="946523" indent="-305173">
              <a:lnSpc>
                <a:spcPct val="80000"/>
              </a:lnSpc>
              <a:spcBef>
                <a:spcPts val="0"/>
              </a:spcBef>
              <a:buSzPts val="1900"/>
              <a:buChar char="​"/>
              <a:defRPr sz="1900" baseline="30000">
                <a:solidFill>
                  <a:srgbClr val="434448"/>
                </a:solidFill>
              </a:defRPr>
            </a:lvl2pPr>
            <a:lvl3pPr marL="1469117" indent="-370567">
              <a:lnSpc>
                <a:spcPct val="80000"/>
              </a:lnSpc>
              <a:spcBef>
                <a:spcPts val="0"/>
              </a:spcBef>
              <a:buSzPts val="1900"/>
              <a:defRPr sz="1900" baseline="30000">
                <a:solidFill>
                  <a:srgbClr val="434448"/>
                </a:solidFill>
              </a:defRPr>
            </a:lvl3pPr>
            <a:lvl4pPr marL="1988079" indent="-432329">
              <a:lnSpc>
                <a:spcPct val="80000"/>
              </a:lnSpc>
              <a:spcBef>
                <a:spcPts val="0"/>
              </a:spcBef>
              <a:buSzPts val="1900"/>
              <a:defRPr sz="1900" baseline="30000">
                <a:solidFill>
                  <a:srgbClr val="434448"/>
                </a:solidFill>
              </a:defRPr>
            </a:lvl4pPr>
            <a:lvl5pPr marL="2229114" indent="-216164">
              <a:lnSpc>
                <a:spcPct val="80000"/>
              </a:lnSpc>
              <a:spcBef>
                <a:spcPts val="0"/>
              </a:spcBef>
              <a:buSzPts val="1900"/>
              <a:buChar char="​"/>
              <a:defRPr sz="19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38" name="Google Shape;893;p86"/>
          <p:cNvSpPr txBox="1">
            <a:spLocks noGrp="1"/>
          </p:cNvSpPr>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sz="3800" b="1" baseline="30000">
                <a:solidFill>
                  <a:srgbClr val="434448"/>
                </a:solidFill>
              </a:defRPr>
            </a:pPr>
            <a:endParaR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30"/>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440" name="Google Shape;897;p86" descr="Google Shape;897;p86"/>
              <p:cNvPicPr>
                <a:picLocks noChangeAspect="1"/>
              </p:cNvPicPr>
              <p:nvPr/>
            </p:nvPicPr>
            <p:blipFill>
              <a:blip r:embed="rId14">
                <a:extLst/>
              </a:blip>
              <a:srcRect r="32866"/>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Train">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0" y="1698255"/>
              <a:ext cx="6760762"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48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8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84" name="Google Shape;927;p88"/>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Center - Cres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9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97" name="Google Shape;934;p8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530" name="Google Shape;935;p89"/>
          <p:cNvGrpSpPr/>
          <p:nvPr/>
        </p:nvGrpSpPr>
        <p:grpSpPr>
          <a:xfrm>
            <a:off x="-693291" y="4742145"/>
            <a:ext cx="13352709" cy="3493752"/>
            <a:chOff x="0" y="0"/>
            <a:chExt cx="13352706" cy="3493750"/>
          </a:xfrm>
        </p:grpSpPr>
        <p:grpSp>
          <p:nvGrpSpPr>
            <p:cNvPr id="1502" name="Google Shape;936;p89"/>
            <p:cNvGrpSpPr/>
            <p:nvPr/>
          </p:nvGrpSpPr>
          <p:grpSpPr>
            <a:xfrm>
              <a:off x="0" y="771083"/>
              <a:ext cx="3352208" cy="1929439"/>
              <a:chOff x="0" y="0"/>
              <a:chExt cx="3352207" cy="1929437"/>
            </a:xfrm>
          </p:grpSpPr>
          <p:sp>
            <p:nvSpPr>
              <p:cNvPr id="1498" name="Google Shape;937;p89"/>
              <p:cNvSpPr/>
              <p:nvPr/>
            </p:nvSpPr>
            <p:spPr>
              <a:xfrm rot="20653665" flipH="1">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99" name="Google Shape;938;p89"/>
              <p:cNvSpPr/>
              <p:nvPr/>
            </p:nvSpPr>
            <p:spPr>
              <a:xfrm rot="20653665" flipH="1">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0" name="Google Shape;939;p89"/>
              <p:cNvSpPr/>
              <p:nvPr/>
            </p:nvSpPr>
            <p:spPr>
              <a:xfrm rot="20653665" flipH="1">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1" name="Google Shape;940;p89"/>
              <p:cNvSpPr/>
              <p:nvPr/>
            </p:nvSpPr>
            <p:spPr>
              <a:xfrm rot="20653665" flipH="1">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rot="21444141" flipH="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4" name="Google Shape;944;p89"/>
                <p:cNvSpPr/>
                <p:nvPr/>
              </p:nvSpPr>
              <p:spPr>
                <a:xfrm rot="21444141" flipH="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5" name="Google Shape;945;p89"/>
                <p:cNvSpPr/>
                <p:nvPr/>
              </p:nvSpPr>
              <p:spPr>
                <a:xfrm rot="21444141" flipH="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6" name="Google Shape;946;p89"/>
                <p:cNvSpPr/>
                <p:nvPr/>
              </p:nvSpPr>
              <p:spPr>
                <a:xfrm rot="21444141" flipH="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rot="894622" flipH="1">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0" name="Google Shape;960;p89"/>
                <p:cNvSpPr/>
                <p:nvPr/>
              </p:nvSpPr>
              <p:spPr>
                <a:xfrm rot="894622" flipH="1">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1" name="Google Shape;961;p89"/>
                <p:cNvSpPr/>
                <p:nvPr/>
              </p:nvSpPr>
              <p:spPr>
                <a:xfrm rot="894622" flipH="1">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2" name="Google Shape;962;p89"/>
                <p:cNvSpPr/>
                <p:nvPr/>
              </p:nvSpPr>
              <p:spPr>
                <a:xfrm rot="894622" flipH="1">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rot="20653665" flipH="1">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6" name="Google Shape;965;p89"/>
              <p:cNvSpPr/>
              <p:nvPr/>
            </p:nvSpPr>
            <p:spPr>
              <a:xfrm rot="20653665" flipH="1">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7" name="Google Shape;966;p89"/>
              <p:cNvSpPr/>
              <p:nvPr/>
            </p:nvSpPr>
            <p:spPr>
              <a:xfrm rot="20653665" flipH="1">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8" name="Google Shape;967;p89"/>
              <p:cNvSpPr/>
              <p:nvPr/>
            </p:nvSpPr>
            <p:spPr>
              <a:xfrm rot="20653665" flipH="1">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sz="2100" b="1" baseline="30000">
                <a:solidFill>
                  <a:srgbClr val="434448"/>
                </a:solidFill>
              </a:defRPr>
            </a:pPr>
            <a:endParaR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sz="2100" b="1" baseline="30000">
                <a:solidFill>
                  <a:srgbClr val="434448"/>
                </a:solidFill>
              </a:defRPr>
            </a:pPr>
            <a:endParaRPr/>
          </a:p>
        </p:txBody>
      </p:sp>
      <p:sp>
        <p:nvSpPr>
          <p:cNvPr id="1546" name="Body Level One…"/>
          <p:cNvSpPr txBox="1">
            <a:spLocks noGrp="1"/>
          </p:cNvSpPr>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sz="3000" b="1" baseline="30000">
                <a:solidFill>
                  <a:srgbClr val="FFFFFF"/>
                </a:solidFill>
              </a:defRPr>
            </a:lvl1pPr>
            <a:lvl2pPr marL="1123202" indent="-481852" algn="ctr">
              <a:lnSpc>
                <a:spcPct val="90000"/>
              </a:lnSpc>
              <a:spcBef>
                <a:spcPts val="700"/>
              </a:spcBef>
              <a:buSzPts val="3000"/>
              <a:buChar char="​"/>
              <a:defRPr sz="3000" b="1" baseline="30000">
                <a:solidFill>
                  <a:srgbClr val="FFFFFF"/>
                </a:solidFill>
              </a:defRPr>
            </a:lvl2pPr>
            <a:lvl3pPr marL="1683657" indent="-585107" algn="ctr">
              <a:lnSpc>
                <a:spcPct val="90000"/>
              </a:lnSpc>
              <a:spcBef>
                <a:spcPts val="700"/>
              </a:spcBef>
              <a:buSzPts val="3000"/>
              <a:defRPr sz="3000" b="1" baseline="30000">
                <a:solidFill>
                  <a:srgbClr val="FFFFFF"/>
                </a:solidFill>
              </a:defRPr>
            </a:lvl3pPr>
            <a:lvl4pPr marL="2238375" indent="-682625" algn="ctr">
              <a:lnSpc>
                <a:spcPct val="90000"/>
              </a:lnSpc>
              <a:spcBef>
                <a:spcPts val="700"/>
              </a:spcBef>
              <a:buSzPts val="3000"/>
              <a:defRPr sz="3000" b="1" baseline="30000">
                <a:solidFill>
                  <a:srgbClr val="FFFFFF"/>
                </a:solidFill>
              </a:defRPr>
            </a:lvl4pPr>
            <a:lvl5pPr marL="2354262" indent="-341312" algn="ctr">
              <a:lnSpc>
                <a:spcPct val="90000"/>
              </a:lnSpc>
              <a:spcBef>
                <a:spcPts val="700"/>
              </a:spcBef>
              <a:buSzPts val="3000"/>
              <a:buChar char="​"/>
              <a:defRPr sz="30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3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sp>
        <p:nvSpPr>
          <p:cNvPr id="1554"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555" name="Google Shape;982;p91"/>
          <p:cNvSpPr txBox="1">
            <a:spLocks noGrp="1"/>
          </p:cNvSpPr>
          <p:nvPr>
            <p:ph type="body" sz="quarter" idx="13"/>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556" name="Google Shape;983;p91"/>
          <p:cNvSpPr>
            <a:spLocks noGrp="1"/>
          </p:cNvSpPr>
          <p:nvPr>
            <p:ph type="pic" sz="quarter" idx="14"/>
          </p:nvPr>
        </p:nvSpPr>
        <p:spPr>
          <a:xfrm>
            <a:off x="1543237"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57" name="Google Shape;984;p91"/>
          <p:cNvSpPr txBox="1">
            <a:spLocks noGrp="1"/>
          </p:cNvSpPr>
          <p:nvPr>
            <p:ph type="body" sz="quarter" idx="15"/>
          </p:nvPr>
        </p:nvSpPr>
        <p:spPr>
          <a:xfrm>
            <a:off x="144667" y="4075312"/>
            <a:ext cx="4957202"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58" name="Google Shape;985;p91"/>
          <p:cNvSpPr txBox="1">
            <a:spLocks noGrp="1"/>
          </p:cNvSpPr>
          <p:nvPr>
            <p:ph type="body" sz="quarter" idx="16"/>
          </p:nvPr>
        </p:nvSpPr>
        <p:spPr>
          <a:xfrm>
            <a:off x="769385" y="4437262"/>
            <a:ext cx="37077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59" name="Google Shape;986;p91"/>
          <p:cNvSpPr>
            <a:spLocks noGrp="1"/>
          </p:cNvSpPr>
          <p:nvPr>
            <p:ph type="pic" sz="quarter" idx="17"/>
          </p:nvPr>
        </p:nvSpPr>
        <p:spPr>
          <a:xfrm>
            <a:off x="5028579"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60" name="Google Shape;987;p91"/>
          <p:cNvSpPr>
            <a:spLocks noGrp="1"/>
          </p:cNvSpPr>
          <p:nvPr>
            <p:ph type="pic" sz="quarter" idx="18"/>
          </p:nvPr>
        </p:nvSpPr>
        <p:spPr>
          <a:xfrm>
            <a:off x="8566608" y="1745801"/>
            <a:ext cx="2160001" cy="2156101"/>
          </a:xfrm>
          <a:prstGeom prst="rect">
            <a:avLst/>
          </a:prstGeom>
          <a:ln w="101600">
            <a:solidFill>
              <a:srgbClr val="434448"/>
            </a:solidFill>
            <a:round/>
          </a:ln>
        </p:spPr>
        <p:txBody>
          <a:bodyPr lIns="91439" tIns="45719" rIns="91439" bIns="45719">
            <a:noAutofit/>
          </a:bodyPr>
          <a:lstStyle/>
          <a:p>
            <a:endParaR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a:spLocks noGrp="1"/>
          </p:cNvSpPr>
          <p:nvPr>
            <p:ph type="body" sz="quarter" idx="19"/>
          </p:nvPr>
        </p:nvSpPr>
        <p:spPr>
          <a:xfrm>
            <a:off x="4378092" y="4075312"/>
            <a:ext cx="3347700"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63" name="Google Shape;990;p91"/>
          <p:cNvSpPr txBox="1">
            <a:spLocks noGrp="1"/>
          </p:cNvSpPr>
          <p:nvPr>
            <p:ph type="body" sz="quarter" idx="20"/>
          </p:nvPr>
        </p:nvSpPr>
        <p:spPr>
          <a:xfrm>
            <a:off x="4739054" y="443726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64" name="Google Shape;991;p91"/>
          <p:cNvSpPr txBox="1">
            <a:spLocks noGrp="1"/>
          </p:cNvSpPr>
          <p:nvPr>
            <p:ph type="body" sz="quarter" idx="21"/>
          </p:nvPr>
        </p:nvSpPr>
        <p:spPr>
          <a:xfrm>
            <a:off x="7911497" y="4075312"/>
            <a:ext cx="34137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65" name="Google Shape;992;p91"/>
          <p:cNvSpPr txBox="1">
            <a:spLocks noGrp="1"/>
          </p:cNvSpPr>
          <p:nvPr>
            <p:ph type="body" sz="quarter" idx="22"/>
          </p:nvPr>
        </p:nvSpPr>
        <p:spPr>
          <a:xfrm>
            <a:off x="8305442" y="443726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pic>
        <p:nvPicPr>
          <p:cNvPr id="1566" name="Google Shape;993;p91" descr="Google Shape;993;p91"/>
          <p:cNvPicPr>
            <a:picLocks noChangeAspect="1"/>
          </p:cNvPicPr>
          <p:nvPr/>
        </p:nvPicPr>
        <p:blipFill>
          <a:blip r:embed="rId3">
            <a:extLst/>
          </a:blip>
          <a:srcRect l="4978" r="4013" b="22456"/>
          <a:stretch>
            <a:fillRect/>
          </a:stretch>
        </p:blipFill>
        <p:spPr>
          <a:xfrm>
            <a:off x="-2199" y="6085587"/>
            <a:ext cx="12238736" cy="825733"/>
          </a:xfrm>
          <a:prstGeom prst="rect">
            <a:avLst/>
          </a:prstGeom>
          <a:ln w="12700">
            <a:miter lim="400000"/>
          </a:ln>
        </p:spPr>
      </p:pic>
      <p:sp>
        <p:nvSpPr>
          <p:cNvPr id="1567"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4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t="26767" b="10938"/>
          <a:stretch>
            <a:fillRect/>
          </a:stretch>
        </p:blipFill>
        <p:spPr>
          <a:xfrm>
            <a:off x="594208" y="4504"/>
            <a:ext cx="11000408" cy="6848990"/>
          </a:xfrm>
          <a:prstGeom prst="rect">
            <a:avLst/>
          </a:prstGeom>
          <a:ln w="12700">
            <a:miter lim="400000"/>
          </a:ln>
        </p:spPr>
      </p:pic>
      <p:sp>
        <p:nvSpPr>
          <p:cNvPr id="1575" name="Google Shape;997;p92"/>
          <p:cNvSpPr>
            <a:spLocks noGrp="1"/>
          </p:cNvSpPr>
          <p:nvPr>
            <p:ph type="pic" sz="quarter" idx="13"/>
          </p:nvPr>
        </p:nvSpPr>
        <p:spPr>
          <a:xfrm>
            <a:off x="621445"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76"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577" name="Google Shape;999;p92"/>
          <p:cNvSpPr txBox="1">
            <a:spLocks noGrp="1"/>
          </p:cNvSpPr>
          <p:nvPr>
            <p:ph type="body" sz="quarter" idx="14"/>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578" name="Google Shape;1000;p92"/>
          <p:cNvSpPr txBox="1">
            <a:spLocks noGrp="1"/>
          </p:cNvSpPr>
          <p:nvPr>
            <p:ph type="body" sz="quarter" idx="15"/>
          </p:nvPr>
        </p:nvSpPr>
        <p:spPr>
          <a:xfrm>
            <a:off x="388639"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79" name="Google Shape;1001;p92"/>
          <p:cNvSpPr>
            <a:spLocks noGrp="1"/>
          </p:cNvSpPr>
          <p:nvPr>
            <p:ph type="pic" sz="quarter" idx="16"/>
          </p:nvPr>
        </p:nvSpPr>
        <p:spPr>
          <a:xfrm>
            <a:off x="3588122"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80" name="Google Shape;1002;p92"/>
          <p:cNvSpPr>
            <a:spLocks noGrp="1"/>
          </p:cNvSpPr>
          <p:nvPr>
            <p:ph type="pic" sz="quarter" idx="17"/>
          </p:nvPr>
        </p:nvSpPr>
        <p:spPr>
          <a:xfrm>
            <a:off x="6554799"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81" name="Google Shape;1003;p92"/>
          <p:cNvSpPr>
            <a:spLocks noGrp="1"/>
          </p:cNvSpPr>
          <p:nvPr>
            <p:ph type="pic" sz="quarter" idx="18"/>
          </p:nvPr>
        </p:nvSpPr>
        <p:spPr>
          <a:xfrm>
            <a:off x="9521476" y="1745801"/>
            <a:ext cx="2160001" cy="2156101"/>
          </a:xfrm>
          <a:prstGeom prst="rect">
            <a:avLst/>
          </a:prstGeom>
          <a:ln w="101600">
            <a:solidFill>
              <a:srgbClr val="434448"/>
            </a:solidFill>
            <a:round/>
          </a:ln>
        </p:spPr>
        <p:txBody>
          <a:bodyPr lIns="91439" tIns="45719" rIns="91439" bIns="45719">
            <a:noAutofit/>
          </a:bodyPr>
          <a:lstStyle/>
          <a:p>
            <a:endParaR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a:spLocks noGrp="1"/>
          </p:cNvSpPr>
          <p:nvPr>
            <p:ph type="body" sz="quarter" idx="19"/>
          </p:nvPr>
        </p:nvSpPr>
        <p:spPr>
          <a:xfrm>
            <a:off x="329859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4" name="Google Shape;1006;p92"/>
          <p:cNvSpPr txBox="1">
            <a:spLocks noGrp="1"/>
          </p:cNvSpPr>
          <p:nvPr>
            <p:ph type="body" sz="quarter" idx="20"/>
          </p:nvPr>
        </p:nvSpPr>
        <p:spPr>
          <a:xfrm>
            <a:off x="3298597"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5" name="Google Shape;1007;p92"/>
          <p:cNvSpPr txBox="1">
            <a:spLocks noGrp="1"/>
          </p:cNvSpPr>
          <p:nvPr>
            <p:ph type="body" sz="quarter" idx="21"/>
          </p:nvPr>
        </p:nvSpPr>
        <p:spPr>
          <a:xfrm>
            <a:off x="6293634"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6" name="Google Shape;1008;p92"/>
          <p:cNvSpPr txBox="1">
            <a:spLocks noGrp="1"/>
          </p:cNvSpPr>
          <p:nvPr>
            <p:ph type="body" sz="quarter" idx="22"/>
          </p:nvPr>
        </p:nvSpPr>
        <p:spPr>
          <a:xfrm>
            <a:off x="6293634"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7" name="Google Shape;1009;p92"/>
          <p:cNvSpPr txBox="1">
            <a:spLocks noGrp="1"/>
          </p:cNvSpPr>
          <p:nvPr>
            <p:ph type="body" sz="quarter" idx="23"/>
          </p:nvPr>
        </p:nvSpPr>
        <p:spPr>
          <a:xfrm>
            <a:off x="9288670"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8" name="Google Shape;1010;p92"/>
          <p:cNvSpPr txBox="1">
            <a:spLocks noGrp="1"/>
          </p:cNvSpPr>
          <p:nvPr>
            <p:ph type="body" sz="quarter" idx="24"/>
          </p:nvPr>
        </p:nvSpPr>
        <p:spPr>
          <a:xfrm>
            <a:off x="9288670"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9" name="Google Shape;1011;p92"/>
          <p:cNvSpPr txBox="1">
            <a:spLocks noGrp="1"/>
          </p:cNvSpPr>
          <p:nvPr>
            <p:ph type="body" sz="quarter" idx="25"/>
          </p:nvPr>
        </p:nvSpPr>
        <p:spPr>
          <a:xfrm>
            <a:off x="388639"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pic>
        <p:nvPicPr>
          <p:cNvPr id="1590" name="Google Shape;1012;p92" descr="Google Shape;1012;p92"/>
          <p:cNvPicPr>
            <a:picLocks noChangeAspect="1"/>
          </p:cNvPicPr>
          <p:nvPr/>
        </p:nvPicPr>
        <p:blipFill>
          <a:blip r:embed="rId4">
            <a:extLst/>
          </a:blip>
          <a:srcRect l="4978" r="4013" b="22456"/>
          <a:stretch>
            <a:fillRect/>
          </a:stretch>
        </p:blipFill>
        <p:spPr>
          <a:xfrm>
            <a:off x="-2199" y="6085587"/>
            <a:ext cx="12238736" cy="825733"/>
          </a:xfrm>
          <a:prstGeom prst="rect">
            <a:avLst/>
          </a:prstGeom>
          <a:ln w="12700">
            <a:miter lim="400000"/>
          </a:ln>
        </p:spPr>
      </p:pic>
      <p:sp>
        <p:nvSpPr>
          <p:cNvPr id="1591"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5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sp>
        <p:nvSpPr>
          <p:cNvPr id="1598" name="Google Shape;1015;p93"/>
          <p:cNvSpPr>
            <a:spLocks noGrp="1"/>
          </p:cNvSpPr>
          <p:nvPr>
            <p:ph type="pic" sz="quarter" idx="13"/>
          </p:nvPr>
        </p:nvSpPr>
        <p:spPr>
          <a:xfrm>
            <a:off x="5080634" y="1826467"/>
            <a:ext cx="1998601" cy="1995000"/>
          </a:xfrm>
          <a:prstGeom prst="rect">
            <a:avLst/>
          </a:prstGeom>
          <a:ln w="101600">
            <a:solidFill>
              <a:srgbClr val="434448"/>
            </a:solidFill>
            <a:round/>
          </a:ln>
        </p:spPr>
        <p:txBody>
          <a:bodyPr lIns="91439" tIns="45719" rIns="91439" bIns="45719">
            <a:noAutofit/>
          </a:bodyPr>
          <a:lstStyle/>
          <a:p>
            <a:endParaRPr/>
          </a:p>
        </p:txBody>
      </p:sp>
      <p:sp>
        <p:nvSpPr>
          <p:cNvPr id="1599" name="Google Shape;1016;p93"/>
          <p:cNvSpPr>
            <a:spLocks noGrp="1"/>
          </p:cNvSpPr>
          <p:nvPr>
            <p:ph type="pic" sz="quarter" idx="14"/>
          </p:nvPr>
        </p:nvSpPr>
        <p:spPr>
          <a:xfrm>
            <a:off x="7343536" y="1846295"/>
            <a:ext cx="1958701" cy="1955401"/>
          </a:xfrm>
          <a:prstGeom prst="rect">
            <a:avLst/>
          </a:prstGeom>
          <a:ln w="101600">
            <a:solidFill>
              <a:srgbClr val="434448"/>
            </a:solidFill>
            <a:round/>
          </a:ln>
        </p:spPr>
        <p:txBody>
          <a:bodyPr lIns="91439" tIns="45719" rIns="91439" bIns="45719">
            <a:noAutofit/>
          </a:bodyPr>
          <a:lstStyle/>
          <a:p>
            <a:endParaR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a:spLocks noGrp="1"/>
          </p:cNvSpPr>
          <p:nvPr>
            <p:ph type="pic" sz="quarter" idx="15"/>
          </p:nvPr>
        </p:nvSpPr>
        <p:spPr>
          <a:xfrm>
            <a:off x="594707" y="1826467"/>
            <a:ext cx="1998601" cy="1995000"/>
          </a:xfrm>
          <a:prstGeom prst="rect">
            <a:avLst/>
          </a:prstGeom>
          <a:ln w="101600">
            <a:solidFill>
              <a:srgbClr val="434448"/>
            </a:solidFill>
            <a:round/>
          </a:ln>
        </p:spPr>
        <p:txBody>
          <a:bodyPr lIns="91439" tIns="45719" rIns="91439" bIns="45719">
            <a:noAutofit/>
          </a:bodyPr>
          <a:lstStyle/>
          <a:p>
            <a:endParaRPr/>
          </a:p>
        </p:txBody>
      </p:sp>
      <p:sp>
        <p:nvSpPr>
          <p:cNvPr id="1602" name="Google Shape;1019;p93"/>
          <p:cNvSpPr>
            <a:spLocks noGrp="1"/>
          </p:cNvSpPr>
          <p:nvPr>
            <p:ph type="pic" sz="quarter" idx="16"/>
          </p:nvPr>
        </p:nvSpPr>
        <p:spPr>
          <a:xfrm>
            <a:off x="2858028" y="1846295"/>
            <a:ext cx="1958701" cy="1955401"/>
          </a:xfrm>
          <a:prstGeom prst="rect">
            <a:avLst/>
          </a:prstGeom>
          <a:ln w="101600">
            <a:solidFill>
              <a:srgbClr val="434448"/>
            </a:solidFill>
            <a:round/>
          </a:ln>
        </p:spPr>
        <p:txBody>
          <a:bodyPr lIns="91439" tIns="45719" rIns="91439" bIns="45719">
            <a:noAutofit/>
          </a:bodyPr>
          <a:lstStyle/>
          <a:p>
            <a:endParaRPr/>
          </a:p>
        </p:txBody>
      </p:sp>
      <p:sp>
        <p:nvSpPr>
          <p:cNvPr id="1603" name="Google Shape;1020;p93"/>
          <p:cNvSpPr>
            <a:spLocks noGrp="1"/>
          </p:cNvSpPr>
          <p:nvPr>
            <p:ph type="pic" sz="quarter" idx="17"/>
          </p:nvPr>
        </p:nvSpPr>
        <p:spPr>
          <a:xfrm>
            <a:off x="9645818" y="1846295"/>
            <a:ext cx="1958701" cy="1955401"/>
          </a:xfrm>
          <a:prstGeom prst="rect">
            <a:avLst/>
          </a:prstGeom>
          <a:ln w="101600">
            <a:solidFill>
              <a:srgbClr val="434448"/>
            </a:solidFill>
            <a:round/>
          </a:ln>
        </p:spPr>
        <p:txBody>
          <a:bodyPr lIns="91439" tIns="45719" rIns="91439" bIns="45719">
            <a:noAutofit/>
          </a:bodyPr>
          <a:lstStyle/>
          <a:p>
            <a:endParaRPr/>
          </a:p>
        </p:txBody>
      </p:sp>
      <p:sp>
        <p:nvSpPr>
          <p:cNvPr id="1604"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05" name="Google Shape;1022;p93"/>
          <p:cNvSpPr txBox="1">
            <a:spLocks noGrp="1"/>
          </p:cNvSpPr>
          <p:nvPr>
            <p:ph type="body" sz="quarter" idx="18"/>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606" name="Google Shape;1023;p93"/>
          <p:cNvSpPr txBox="1">
            <a:spLocks noGrp="1"/>
          </p:cNvSpPr>
          <p:nvPr>
            <p:ph type="body" sz="quarter" idx="19"/>
          </p:nvPr>
        </p:nvSpPr>
        <p:spPr>
          <a:xfrm>
            <a:off x="281159"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07" name="Google Shape;1024;p93"/>
          <p:cNvSpPr txBox="1">
            <a:spLocks noGrp="1"/>
          </p:cNvSpPr>
          <p:nvPr>
            <p:ph type="body" sz="quarter" idx="20"/>
          </p:nvPr>
        </p:nvSpPr>
        <p:spPr>
          <a:xfrm>
            <a:off x="281159"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08" name="Google Shape;1025;p93"/>
          <p:cNvSpPr txBox="1">
            <a:spLocks noGrp="1"/>
          </p:cNvSpPr>
          <p:nvPr>
            <p:ph type="body" sz="quarter" idx="21"/>
          </p:nvPr>
        </p:nvSpPr>
        <p:spPr>
          <a:xfrm>
            <a:off x="2524541"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09" name="Google Shape;1026;p93"/>
          <p:cNvSpPr txBox="1">
            <a:spLocks noGrp="1"/>
          </p:cNvSpPr>
          <p:nvPr>
            <p:ph type="body" sz="quarter" idx="22"/>
          </p:nvPr>
        </p:nvSpPr>
        <p:spPr>
          <a:xfrm>
            <a:off x="2524541"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0" name="Google Shape;1027;p93"/>
          <p:cNvSpPr txBox="1">
            <a:spLocks noGrp="1"/>
          </p:cNvSpPr>
          <p:nvPr>
            <p:ph type="body" sz="quarter" idx="23"/>
          </p:nvPr>
        </p:nvSpPr>
        <p:spPr>
          <a:xfrm>
            <a:off x="479674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1" name="Google Shape;1028;p93"/>
          <p:cNvSpPr txBox="1">
            <a:spLocks noGrp="1"/>
          </p:cNvSpPr>
          <p:nvPr>
            <p:ph type="body" sz="quarter" idx="24"/>
          </p:nvPr>
        </p:nvSpPr>
        <p:spPr>
          <a:xfrm>
            <a:off x="4796747"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2" name="Google Shape;1029;p93"/>
          <p:cNvSpPr txBox="1">
            <a:spLocks noGrp="1"/>
          </p:cNvSpPr>
          <p:nvPr>
            <p:ph type="body" sz="quarter" idx="25"/>
          </p:nvPr>
        </p:nvSpPr>
        <p:spPr>
          <a:xfrm>
            <a:off x="7010055"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3" name="Google Shape;1030;p93"/>
          <p:cNvSpPr txBox="1">
            <a:spLocks noGrp="1"/>
          </p:cNvSpPr>
          <p:nvPr>
            <p:ph type="body" sz="quarter" idx="26"/>
          </p:nvPr>
        </p:nvSpPr>
        <p:spPr>
          <a:xfrm>
            <a:off x="7010055"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4" name="Google Shape;1031;p93"/>
          <p:cNvSpPr txBox="1">
            <a:spLocks noGrp="1"/>
          </p:cNvSpPr>
          <p:nvPr>
            <p:ph type="body" sz="quarter" idx="27"/>
          </p:nvPr>
        </p:nvSpPr>
        <p:spPr>
          <a:xfrm>
            <a:off x="931233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5" name="Google Shape;1032;p93"/>
          <p:cNvSpPr txBox="1">
            <a:spLocks noGrp="1"/>
          </p:cNvSpPr>
          <p:nvPr>
            <p:ph type="body" sz="quarter" idx="28"/>
          </p:nvPr>
        </p:nvSpPr>
        <p:spPr>
          <a:xfrm>
            <a:off x="9312337"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pic>
        <p:nvPicPr>
          <p:cNvPr id="1616" name="Google Shape;1033;p93" descr="Google Shape;1033;p93"/>
          <p:cNvPicPr>
            <a:picLocks noChangeAspect="1"/>
          </p:cNvPicPr>
          <p:nvPr/>
        </p:nvPicPr>
        <p:blipFill>
          <a:blip r:embed="rId3">
            <a:extLst/>
          </a:blip>
          <a:srcRect l="4978" r="4013" b="22456"/>
          <a:stretch>
            <a:fillRect/>
          </a:stretch>
        </p:blipFill>
        <p:spPr>
          <a:xfrm>
            <a:off x="-2199" y="6085587"/>
            <a:ext cx="12238736" cy="825733"/>
          </a:xfrm>
          <a:prstGeom prst="rect">
            <a:avLst/>
          </a:prstGeom>
          <a:ln w="12700">
            <a:miter lim="400000"/>
          </a:ln>
        </p:spPr>
      </p:pic>
      <p:sp>
        <p:nvSpPr>
          <p:cNvPr id="1617"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asic 2">
    <p:spTree>
      <p:nvGrpSpPr>
        <p:cNvPr id="1" name=""/>
        <p:cNvGrpSpPr/>
        <p:nvPr/>
      </p:nvGrpSpPr>
      <p:grpSpPr>
        <a:xfrm>
          <a:off x="0" y="0"/>
          <a:ext cx="0" cy="0"/>
          <a:chOff x="0" y="0"/>
          <a:chExt cx="0" cy="0"/>
        </a:xfrm>
      </p:grpSpPr>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 landscap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rot="10800000" flipH="1">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r="177"/>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a:spLocks noGrp="1"/>
          </p:cNvSpPr>
          <p:nvPr>
            <p:ph type="title"/>
          </p:nvPr>
        </p:nvSpPr>
        <p:spPr>
          <a:xfrm>
            <a:off x="539609" y="0"/>
            <a:ext cx="10157401" cy="1143000"/>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638"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39"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 1 - With Waterfall">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50" name="Google Shape;1054;p96" descr="Google Shape;1054;p96"/>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57" name="Google Shape;1058;p96"/>
            <p:cNvGrpSpPr/>
            <p:nvPr/>
          </p:nvGrpSpPr>
          <p:grpSpPr>
            <a:xfrm>
              <a:off x="9275910" y="1411051"/>
              <a:ext cx="2640668"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56" name="Google Shape;1060;p96" descr="Google Shape;1060;p96"/>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64" name="Google Shape;1067;p96" descr="Google Shape;1067;p96"/>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69" name="Google Shape;1073;p96" descr="Google Shape;1073;p96"/>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blurRad="558800" rotWithShape="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681" name="Google Shape;1084;p96" descr="Google Shape;1084;p96"/>
            <p:cNvPicPr>
              <a:picLocks noChangeAspect="1"/>
            </p:cNvPicPr>
            <p:nvPr/>
          </p:nvPicPr>
          <p:blipFill>
            <a:blip r:embed="rId13">
              <a:extLst/>
            </a:blip>
            <a:srcRect r="32866"/>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684" name="Body Level One…"/>
          <p:cNvSpPr txBox="1">
            <a:spLocks noGrp="1"/>
          </p:cNvSpPr>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85" name="Google Shape;1087;p96"/>
          <p:cNvSpPr txBox="1">
            <a:spLocks noGrp="1"/>
          </p:cNvSpPr>
          <p:nvPr>
            <p:ph type="body" sz="half" idx="13"/>
          </p:nvPr>
        </p:nvSpPr>
        <p:spPr>
          <a:xfrm>
            <a:off x="604044" y="870797"/>
            <a:ext cx="8481602" cy="2101201"/>
          </a:xfrm>
          <a:prstGeom prst="rect">
            <a:avLst/>
          </a:prstGeom>
        </p:spPr>
        <p:txBody>
          <a:bodyPr lIns="0" tIns="0" rIns="0" bIns="0" anchor="b"/>
          <a:lstStyle/>
          <a:p>
            <a:pPr>
              <a:lnSpc>
                <a:spcPct val="90000"/>
              </a:lnSpc>
              <a:spcBef>
                <a:spcPts val="0"/>
              </a:spcBef>
              <a:defRPr sz="4200" b="1" baseline="30000">
                <a:solidFill>
                  <a:srgbClr val="434448"/>
                </a:solidFill>
              </a:defRPr>
            </a:pPr>
            <a:endParaRPr/>
          </a:p>
        </p:txBody>
      </p:sp>
      <p:pic>
        <p:nvPicPr>
          <p:cNvPr id="1686" name="Google Shape;1088;p96" descr="Google Shape;1088;p96"/>
          <p:cNvPicPr>
            <a:picLocks noChangeAspect="1"/>
          </p:cNvPicPr>
          <p:nvPr/>
        </p:nvPicPr>
        <p:blipFill>
          <a:blip r:embed="rId13">
            <a:extLst/>
          </a:blip>
          <a:srcRect l="52442" t="19198"/>
          <a:stretch>
            <a:fillRect/>
          </a:stretch>
        </p:blipFill>
        <p:spPr>
          <a:xfrm>
            <a:off x="1478579" y="374356"/>
            <a:ext cx="1022180" cy="839998"/>
          </a:xfrm>
          <a:prstGeom prst="rect">
            <a:avLst/>
          </a:prstGeom>
          <a:ln w="12700">
            <a:miter lim="400000"/>
          </a:ln>
        </p:spPr>
      </p:pic>
      <p:sp>
        <p:nvSpPr>
          <p:cNvPr id="168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a:spLocks noGrp="1"/>
          </p:cNvSpPr>
          <p:nvPr>
            <p:ph type="title"/>
          </p:nvPr>
        </p:nvSpPr>
        <p:spPr>
          <a:xfrm>
            <a:off x="539609" y="0"/>
            <a:ext cx="10157401" cy="1143000"/>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69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opo Paper No Logo">
    <p:bg>
      <p:bgPr>
        <a:solidFill>
          <a:srgbClr val="F3EFE4"/>
        </a:solidFill>
        <a:effectLst/>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sp>
        <p:nvSpPr>
          <p:cNvPr id="170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10" name="Body Level One…"/>
          <p:cNvSpPr txBox="1">
            <a:spLocks noGrp="1"/>
          </p:cNvSpPr>
          <p:nvPr>
            <p:ph type="body" idx="1"/>
          </p:nvPr>
        </p:nvSpPr>
        <p:spPr>
          <a:xfrm>
            <a:off x="539609" y="1755400"/>
            <a:ext cx="11109601" cy="4471201"/>
          </a:xfrm>
          <a:prstGeom prst="rect">
            <a:avLst/>
          </a:prstGeom>
        </p:spPr>
        <p:txBody>
          <a:bodyPr lIns="0" tIns="0" rIns="0" bIns="0"/>
          <a:lstStyle>
            <a:lvl1pPr>
              <a:lnSpc>
                <a:spcPct val="90000"/>
              </a:lnSpc>
              <a:spcBef>
                <a:spcPts val="1200"/>
              </a:spcBef>
              <a:defRPr sz="2100" b="1" baseline="30000">
                <a:solidFill>
                  <a:srgbClr val="434448"/>
                </a:solidFill>
              </a:defRPr>
            </a:lvl1pPr>
            <a:lvl2pPr marL="228600" indent="457200">
              <a:lnSpc>
                <a:spcPct val="90000"/>
              </a:lnSpc>
              <a:spcBef>
                <a:spcPts val="1200"/>
              </a:spcBef>
              <a:buSzTx/>
              <a:buNone/>
              <a:defRPr sz="2100" b="1" baseline="30000">
                <a:solidFill>
                  <a:srgbClr val="434448"/>
                </a:solidFill>
              </a:defRPr>
            </a:lvl2pPr>
            <a:lvl3pPr marL="228600" indent="914400">
              <a:lnSpc>
                <a:spcPct val="90000"/>
              </a:lnSpc>
              <a:spcBef>
                <a:spcPts val="1200"/>
              </a:spcBef>
              <a:buSzTx/>
              <a:buNone/>
              <a:defRPr sz="2100" b="1" baseline="30000">
                <a:solidFill>
                  <a:srgbClr val="434448"/>
                </a:solidFill>
              </a:defRPr>
            </a:lvl3pPr>
            <a:lvl4pPr marL="228600" indent="1371600">
              <a:lnSpc>
                <a:spcPct val="90000"/>
              </a:lnSpc>
              <a:spcBef>
                <a:spcPts val="1200"/>
              </a:spcBef>
              <a:buSzTx/>
              <a:buNone/>
              <a:defRPr sz="2100" b="1" baseline="30000">
                <a:solidFill>
                  <a:srgbClr val="434448"/>
                </a:solidFill>
              </a:defRPr>
            </a:lvl4pPr>
            <a:lvl5pPr>
              <a:lnSpc>
                <a:spcPct val="90000"/>
              </a:lnSpc>
              <a:spcBef>
                <a:spcPts val="1200"/>
              </a:spcBef>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711" name="Google Shape;1103;p98"/>
          <p:cNvSpPr txBox="1">
            <a:spLocks noGrp="1"/>
          </p:cNvSpPr>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grpSp>
      <p:sp>
        <p:nvSpPr>
          <p:cNvPr id="1719"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46" name="Google Shape;1123;p99"/>
          <p:cNvGrpSpPr/>
          <p:nvPr/>
        </p:nvGrpSpPr>
        <p:grpSpPr>
          <a:xfrm>
            <a:off x="762878" y="5881973"/>
            <a:ext cx="11550479"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pic>
        <p:nvPicPr>
          <p:cNvPr id="1747" name="Google Shape;1134;p99" descr="Google Shape;1134;p99"/>
          <p:cNvPicPr>
            <a:picLocks noChangeAspect="1"/>
          </p:cNvPicPr>
          <p:nvPr/>
        </p:nvPicPr>
        <p:blipFill>
          <a:blip r:embed="rId2">
            <a:extLst/>
          </a:blip>
          <a:srcRect l="34084"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t="41472"/>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t="41472"/>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t="41472"/>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t="41472"/>
              <a:stretch>
                <a:fillRect/>
              </a:stretch>
            </p:blipFill>
            <p:spPr>
              <a:xfrm>
                <a:off x="4408161" y="0"/>
                <a:ext cx="4482028" cy="946082"/>
              </a:xfrm>
              <a:prstGeom prst="rect">
                <a:avLst/>
              </a:prstGeom>
              <a:ln w="12700" cap="flat">
                <a:noFill/>
                <a:miter lim="400000"/>
              </a:ln>
              <a:effectLst/>
            </p:spPr>
          </p:pic>
        </p:grpSp>
      </p:grpSp>
      <p:sp>
        <p:nvSpPr>
          <p:cNvPr id="17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758" name="Google Shape;1145;p9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Kit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71"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a:spLocks noGrp="1"/>
          </p:cNvSpPr>
          <p:nvPr>
            <p:ph type="body" idx="13"/>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774" name="Google Shape;1156;p100" descr="Google Shape;1156;p100"/>
          <p:cNvPicPr>
            <a:picLocks noChangeAspect="1"/>
          </p:cNvPicPr>
          <p:nvPr/>
        </p:nvPicPr>
        <p:blipFill>
          <a:blip r:embed="rId3">
            <a:alphaModFix amt="85630"/>
            <a:extLst/>
          </a:blip>
          <a:srcRect l="40736"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sz="2100" b="1" baseline="30000">
                <a:solidFill>
                  <a:srgbClr val="434448"/>
                </a:solidFill>
              </a:defRPr>
            </a:pPr>
            <a:endParaR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endParaR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cop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latform - Low - Sunset">
    <p:bg>
      <p:bgPr>
        <a:solidFill>
          <a:srgbClr val="2CB4E1"/>
        </a:solidFill>
        <a:effectLst/>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FFFFFF"/>
                </a:solidFill>
              </a:defRPr>
            </a:lvl1pPr>
          </a:lstStyle>
          <a:p>
            <a:r>
              <a:t>Title Text</a:t>
            </a:r>
          </a:p>
        </p:txBody>
      </p:sp>
      <p:sp>
        <p:nvSpPr>
          <p:cNvPr id="1810"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FEFFFD"/>
                </a:solidFill>
              </a:defRPr>
            </a:lvl1pPr>
            <a:lvl2pPr marL="978647" indent="-337297">
              <a:lnSpc>
                <a:spcPct val="80000"/>
              </a:lnSpc>
              <a:spcBef>
                <a:spcPts val="0"/>
              </a:spcBef>
              <a:buSzPts val="2100"/>
              <a:buChar char="​"/>
              <a:defRPr sz="2100" baseline="30000">
                <a:solidFill>
                  <a:srgbClr val="FEFFFD"/>
                </a:solidFill>
              </a:defRPr>
            </a:lvl2pPr>
            <a:lvl3pPr marL="1508125" indent="-409575">
              <a:lnSpc>
                <a:spcPct val="80000"/>
              </a:lnSpc>
              <a:spcBef>
                <a:spcPts val="0"/>
              </a:spcBef>
              <a:buSzPts val="2100"/>
              <a:defRPr sz="2100" baseline="30000">
                <a:solidFill>
                  <a:srgbClr val="FEFFFD"/>
                </a:solidFill>
              </a:defRPr>
            </a:lvl3pPr>
            <a:lvl4pPr marL="2033587" indent="-477837">
              <a:lnSpc>
                <a:spcPct val="80000"/>
              </a:lnSpc>
              <a:spcBef>
                <a:spcPts val="0"/>
              </a:spcBef>
              <a:buSzPts val="2100"/>
              <a:defRPr sz="2100" baseline="30000">
                <a:solidFill>
                  <a:srgbClr val="FEFFFD"/>
                </a:solidFill>
              </a:defRPr>
            </a:lvl4pPr>
            <a:lvl5pPr marL="2251868" indent="-238918">
              <a:lnSpc>
                <a:spcPct val="80000"/>
              </a:lnSpc>
              <a:spcBef>
                <a:spcPts val="0"/>
              </a:spcBef>
              <a:buSzPts val="2100"/>
              <a:buChar char="​"/>
              <a:defRPr sz="2100" baseline="30000">
                <a:solidFill>
                  <a:srgbClr val="FEFFFD"/>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Google Shape;1183;p102"/>
          <p:cNvSpPr txBox="1">
            <a:spLocks noGrp="1"/>
          </p:cNvSpPr>
          <p:nvPr>
            <p:ph type="body" sz="half" idx="13"/>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sz="2100" b="1" baseline="30000">
                <a:solidFill>
                  <a:srgbClr val="FFFFFF"/>
                </a:solidFill>
              </a:defRPr>
            </a:pPr>
            <a:endParaRPr/>
          </a:p>
        </p:txBody>
      </p:sp>
      <p:sp>
        <p:nvSpPr>
          <p:cNvPr id="181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Open Sky No Logo">
    <p:bg>
      <p:bgPr>
        <a:solidFill>
          <a:srgbClr val="2CB4E1"/>
        </a:solidFill>
        <a:effectLst/>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t="45286" r="41276"/>
          <a:stretch>
            <a:fillRect/>
          </a:stretch>
        </p:blipFill>
        <p:spPr>
          <a:xfrm>
            <a:off x="8162783" y="2352"/>
            <a:ext cx="4029343" cy="3752332"/>
          </a:xfrm>
          <a:prstGeom prst="rect">
            <a:avLst/>
          </a:prstGeom>
          <a:ln w="12700">
            <a:miter lim="400000"/>
          </a:ln>
        </p:spPr>
      </p:pic>
      <p:sp>
        <p:nvSpPr>
          <p:cNvPr id="182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FFFFFF"/>
                </a:solidFill>
              </a:defRPr>
            </a:lvl1pPr>
          </a:lstStyle>
          <a:p>
            <a:r>
              <a:t>Title Text</a:t>
            </a:r>
          </a:p>
        </p:txBody>
      </p:sp>
      <p:sp>
        <p:nvSpPr>
          <p:cNvPr id="182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FEFFFD"/>
                </a:solidFill>
              </a:defRPr>
            </a:lvl1pPr>
            <a:lvl2pPr marL="978647" indent="-337297">
              <a:lnSpc>
                <a:spcPct val="80000"/>
              </a:lnSpc>
              <a:spcBef>
                <a:spcPts val="0"/>
              </a:spcBef>
              <a:buSzPts val="2100"/>
              <a:buChar char="​"/>
              <a:defRPr sz="2100" baseline="30000">
                <a:solidFill>
                  <a:srgbClr val="FEFFFD"/>
                </a:solidFill>
              </a:defRPr>
            </a:lvl2pPr>
            <a:lvl3pPr marL="1508125" indent="-409575">
              <a:lnSpc>
                <a:spcPct val="80000"/>
              </a:lnSpc>
              <a:spcBef>
                <a:spcPts val="0"/>
              </a:spcBef>
              <a:buSzPts val="2100"/>
              <a:defRPr sz="2100" baseline="30000">
                <a:solidFill>
                  <a:srgbClr val="FEFFFD"/>
                </a:solidFill>
              </a:defRPr>
            </a:lvl3pPr>
            <a:lvl4pPr marL="2033587" indent="-477837">
              <a:lnSpc>
                <a:spcPct val="80000"/>
              </a:lnSpc>
              <a:spcBef>
                <a:spcPts val="0"/>
              </a:spcBef>
              <a:buSzPts val="2100"/>
              <a:defRPr sz="2100" baseline="30000">
                <a:solidFill>
                  <a:srgbClr val="FEFFFD"/>
                </a:solidFill>
              </a:defRPr>
            </a:lvl4pPr>
            <a:lvl5pPr marL="2251868" indent="-238918">
              <a:lnSpc>
                <a:spcPct val="80000"/>
              </a:lnSpc>
              <a:spcBef>
                <a:spcPts val="0"/>
              </a:spcBef>
              <a:buSzPts val="2100"/>
              <a:buChar char="​"/>
              <a:defRPr sz="2100" baseline="30000">
                <a:solidFill>
                  <a:srgbClr val="FEFFFD"/>
                </a:solidFill>
              </a:defRPr>
            </a:lvl5pPr>
          </a:lstStyle>
          <a:p>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rot="10800000" flipH="1">
            <a:off x="0" y="5916469"/>
            <a:ext cx="12188828" cy="941532"/>
          </a:xfrm>
          <a:prstGeom prst="rect">
            <a:avLst/>
          </a:prstGeom>
          <a:ln w="12700">
            <a:miter lim="400000"/>
          </a:ln>
        </p:spPr>
      </p:pic>
      <p:sp>
        <p:nvSpPr>
          <p:cNvPr id="1824" name="Google Shape;1191;p103"/>
          <p:cNvSpPr txBox="1">
            <a:spLocks noGrp="1"/>
          </p:cNvSpPr>
          <p:nvPr>
            <p:ph type="body" idx="13"/>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sz="2100" b="1" baseline="30000">
                <a:solidFill>
                  <a:srgbClr val="FFFFFF"/>
                </a:solidFill>
              </a:defRPr>
            </a:pPr>
            <a:endParaRPr/>
          </a:p>
        </p:txBody>
      </p:sp>
      <p:sp>
        <p:nvSpPr>
          <p:cNvPr id="182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20" Type="http://schemas.openxmlformats.org/officeDocument/2006/relationships/theme" Target="../theme/theme1.xml"/><Relationship Id="rId121" Type="http://schemas.openxmlformats.org/officeDocument/2006/relationships/image" Target="../media/image1.png"/><Relationship Id="rId122" Type="http://schemas.openxmlformats.org/officeDocument/2006/relationships/image" Target="../media/image2.tiff"/><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00" Type="http://schemas.openxmlformats.org/officeDocument/2006/relationships/slideLayout" Target="../slideLayouts/slideLayout100.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110" Type="http://schemas.openxmlformats.org/officeDocument/2006/relationships/slideLayout" Target="../slideLayouts/slideLayout110.xml"/><Relationship Id="rId111" Type="http://schemas.openxmlformats.org/officeDocument/2006/relationships/slideLayout" Target="../slideLayouts/slideLayout111.xml"/><Relationship Id="rId112" Type="http://schemas.openxmlformats.org/officeDocument/2006/relationships/slideLayout" Target="../slideLayouts/slideLayout112.xml"/><Relationship Id="rId113" Type="http://schemas.openxmlformats.org/officeDocument/2006/relationships/slideLayout" Target="../slideLayouts/slideLayout113.xml"/><Relationship Id="rId114" Type="http://schemas.openxmlformats.org/officeDocument/2006/relationships/slideLayout" Target="../slideLayouts/slideLayout114.xml"/><Relationship Id="rId115" Type="http://schemas.openxmlformats.org/officeDocument/2006/relationships/slideLayout" Target="../slideLayouts/slideLayout115.xml"/><Relationship Id="rId116" Type="http://schemas.openxmlformats.org/officeDocument/2006/relationships/slideLayout" Target="../slideLayouts/slideLayout116.xml"/><Relationship Id="rId117" Type="http://schemas.openxmlformats.org/officeDocument/2006/relationships/slideLayout" Target="../slideLayouts/slideLayout117.xml"/><Relationship Id="rId118" Type="http://schemas.openxmlformats.org/officeDocument/2006/relationships/slideLayout" Target="../slideLayouts/slideLayout118.xml"/><Relationship Id="rId119" Type="http://schemas.openxmlformats.org/officeDocument/2006/relationships/slideLayout" Target="../slideLayouts/slideLayout1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139701"/>
            <a:ext cx="11046001" cy="9900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91424" tIns="91424" rIns="91424" bIns="91424" anchor="b">
            <a:normAutofit/>
          </a:bodyPr>
          <a:lstStyle/>
          <a:p>
            <a:r>
              <a:t>Title Text</a:t>
            </a:r>
          </a:p>
        </p:txBody>
      </p:sp>
      <p:sp>
        <p:nvSpPr>
          <p:cNvPr id="3" name="Body Level One…"/>
          <p:cNvSpPr txBox="1">
            <a:spLocks noGrp="1"/>
          </p:cNvSpPr>
          <p:nvPr>
            <p:ph type="body" idx="1"/>
          </p:nvPr>
        </p:nvSpPr>
        <p:spPr>
          <a:xfrm>
            <a:off x="571500" y="1688083"/>
            <a:ext cx="11046001" cy="42237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121">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122">
            <a:extLst/>
          </a:blip>
          <a:stretch>
            <a:fillRect/>
          </a:stretch>
        </p:blipFill>
        <p:spPr>
          <a:xfrm>
            <a:off x="162284" y="5624552"/>
            <a:ext cx="1169785" cy="1178460"/>
          </a:xfrm>
          <a:prstGeom prst="rect">
            <a:avLst/>
          </a:prstGeom>
          <a:ln w="12700">
            <a:miter lim="400000"/>
          </a:ln>
        </p:spPr>
      </p:pic>
      <p:sp>
        <p:nvSpPr>
          <p:cNvPr id="6" name="Slide Number"/>
          <p:cNvSpPr txBox="1">
            <a:spLocks noGrp="1"/>
          </p:cNvSpPr>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Lst>
  <p:transition spd="med"/>
  <p:txStyles>
    <p:titleStyle>
      <a:lvl1pPr marL="0" marR="0" indent="0" algn="l" defTabSz="914400" rtl="0" latinLnBrk="0">
        <a:lnSpc>
          <a:spcPct val="95000"/>
        </a:lnSpc>
        <a:spcBef>
          <a:spcPts val="0"/>
        </a:spcBef>
        <a:spcAft>
          <a:spcPts val="0"/>
        </a:spcAft>
        <a:buClrTx/>
        <a:buSzTx/>
        <a:buFontTx/>
        <a:buNone/>
        <a:tabLst/>
        <a:defRPr sz="3200" b="0" i="0" u="none" strike="noStrike" cap="none" spc="0" baseline="0">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sz="2000" b="0" i="0" u="none" strike="noStrike" cap="none" spc="0" baseline="0">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sz="2000" b="0" i="0" u="none" strike="noStrike" cap="none" spc="0" baseline="0">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57.png"/></Relationships>
</file>

<file path=ppt/slides/_rels/slide10.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3.png"/><Relationship Id="rId1" Type="http://schemas.openxmlformats.org/officeDocument/2006/relationships/slideLayout" Target="../slideLayouts/slideLayout115.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1" Type="http://schemas.openxmlformats.org/officeDocument/2006/relationships/slideLayout" Target="../slideLayouts/slideLayout113.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xml"/><Relationship Id="rId3" Type="http://schemas.openxmlformats.org/officeDocument/2006/relationships/image" Target="../media/image182.png"/></Relationships>
</file>

<file path=ppt/slides/_rels/slide13.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73.png"/><Relationship Id="rId1" Type="http://schemas.openxmlformats.org/officeDocument/2006/relationships/slideLayout" Target="../slideLayouts/slideLayout114.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8.xml"/><Relationship Id="rId3" Type="http://schemas.openxmlformats.org/officeDocument/2006/relationships/image" Target="../media/image184.png"/></Relationships>
</file>

<file path=ppt/slides/_rels/slide15.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1" Type="http://schemas.openxmlformats.org/officeDocument/2006/relationships/slideLayout" Target="../slideLayouts/slideLayout118.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0.xml"/><Relationship Id="rId3" Type="http://schemas.openxmlformats.org/officeDocument/2006/relationships/image" Target="../media/image187.png"/></Relationships>
</file>

<file path=ppt/slides/_rels/slide17.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71.png"/><Relationship Id="rId6" Type="http://schemas.openxmlformats.org/officeDocument/2006/relationships/image" Target="../media/image190.png"/><Relationship Id="rId1" Type="http://schemas.openxmlformats.org/officeDocument/2006/relationships/slideLayout" Target="../slideLayouts/slideLayout119.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2.xml"/><Relationship Id="rId3" Type="http://schemas.openxmlformats.org/officeDocument/2006/relationships/image" Target="../media/image19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9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93.png"/></Relationships>
</file>

<file path=ppt/slides/_rels/slide21.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1" Type="http://schemas.openxmlformats.org/officeDocument/2006/relationships/slideLayout" Target="../slideLayouts/slideLayout43.xml"/><Relationship Id="rId2" Type="http://schemas.openxmlformats.org/officeDocument/2006/relationships/image" Target="../media/image194.png"/></Relationships>
</file>

<file path=ppt/slides/_rels/slide3.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jpeg"/><Relationship Id="rId5" Type="http://schemas.openxmlformats.org/officeDocument/2006/relationships/image" Target="../media/image162.jpeg"/><Relationship Id="rId6" Type="http://schemas.openxmlformats.org/officeDocument/2006/relationships/image" Target="../media/image163.jpeg"/><Relationship Id="rId7" Type="http://schemas.openxmlformats.org/officeDocument/2006/relationships/image" Target="../media/image164.jpeg"/><Relationship Id="rId1" Type="http://schemas.openxmlformats.org/officeDocument/2006/relationships/slideLayout" Target="../slideLayouts/slideLayout37.xml"/><Relationship Id="rId2" Type="http://schemas.openxmlformats.org/officeDocument/2006/relationships/image" Target="../media/image159.jpeg"/></Relationships>
</file>

<file path=ppt/slides/_rels/slide4.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jpeg"/><Relationship Id="rId5" Type="http://schemas.openxmlformats.org/officeDocument/2006/relationships/image" Target="../media/image168.jpeg"/><Relationship Id="rId1" Type="http://schemas.openxmlformats.org/officeDocument/2006/relationships/slideLayout" Target="../slideLayouts/slideLayout37.xml"/><Relationship Id="rId2" Type="http://schemas.openxmlformats.org/officeDocument/2006/relationships/image" Target="../media/image165.jpeg"/></Relationships>
</file>

<file path=ppt/slides/_rels/slide5.xml.rels><?xml version="1.0" encoding="UTF-8" standalone="yes"?>
<Relationships xmlns="http://schemas.openxmlformats.org/package/2006/relationships"><Relationship Id="rId3" Type="http://schemas.openxmlformats.org/officeDocument/2006/relationships/image" Target="../media/image169.jpeg"/><Relationship Id="rId4" Type="http://schemas.openxmlformats.org/officeDocument/2006/relationships/image" Target="../media/image170.jpeg"/><Relationship Id="rId5" Type="http://schemas.openxmlformats.org/officeDocument/2006/relationships/image" Target="../media/image171.jpeg"/><Relationship Id="rId6" Type="http://schemas.openxmlformats.org/officeDocument/2006/relationships/image" Target="../media/image172.jpeg"/><Relationship Id="rId1" Type="http://schemas.openxmlformats.org/officeDocument/2006/relationships/slideLayout" Target="../slideLayouts/slideLayout37.xml"/><Relationship Id="rId2" Type="http://schemas.openxmlformats.org/officeDocument/2006/relationships/hyperlink" Target="http://northeastdreamin.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comments" Target="../comments/comment1.xml"/><Relationship Id="rId1" Type="http://schemas.openxmlformats.org/officeDocument/2006/relationships/slideLayout" Target="../slideLayouts/slideLayout116.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74.gif"/><Relationship Id="rId4" Type="http://schemas.openxmlformats.org/officeDocument/2006/relationships/image" Target="../media/image175.png"/><Relationship Id="rId5" Type="http://schemas.openxmlformats.org/officeDocument/2006/relationships/image" Target="../media/image176.png"/><Relationship Id="rId1" Type="http://schemas.openxmlformats.org/officeDocument/2006/relationships/slideLayout" Target="../slideLayouts/slideLayout115.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3.png"/><Relationship Id="rId1" Type="http://schemas.openxmlformats.org/officeDocument/2006/relationships/slideLayout" Target="../slideLayouts/slideLayout114.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95"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blurRad="63500" dist="19050" dir="5400000" rotWithShape="0">
              <a:srgbClr val="000000">
                <a:alpha val="50000"/>
              </a:srgbClr>
            </a:outerShdw>
          </a:effectLst>
        </p:spPr>
      </p:pic>
      <p:sp>
        <p:nvSpPr>
          <p:cNvPr id="2196" name="Syracuse…"/>
          <p:cNvSpPr txBox="1"/>
          <p:nvPr/>
        </p:nvSpPr>
        <p:spPr>
          <a:xfrm>
            <a:off x="1727820" y="2082800"/>
            <a:ext cx="6160493" cy="310769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t>Syracuse</a:t>
            </a:r>
          </a:p>
          <a:p>
            <a:pPr lvl="5" indent="457200">
              <a:lnSpc>
                <a:spcPct val="90000"/>
              </a:lnSpc>
              <a:defRPr sz="6200">
                <a:solidFill>
                  <a:srgbClr val="FFFFFF"/>
                </a:solidFill>
                <a:latin typeface="Salesforce Sans"/>
                <a:ea typeface="Salesforce Sans"/>
                <a:cs typeface="Salesforce Sans"/>
                <a:sym typeface="Salesforce Sans"/>
              </a:defRPr>
            </a:pPr>
            <a:r>
              <a:t>  Trailblazers</a:t>
            </a:r>
          </a:p>
          <a:p>
            <a:pPr lvl="5" indent="457200">
              <a:lnSpc>
                <a:spcPct val="90000"/>
              </a:lnSpc>
              <a:defRPr sz="1000">
                <a:solidFill>
                  <a:srgbClr val="FFFFFF"/>
                </a:solidFill>
                <a:latin typeface="Salesforce Sans"/>
                <a:ea typeface="Salesforce Sans"/>
                <a:cs typeface="Salesforce Sans"/>
                <a:sym typeface="Salesforce Sans"/>
              </a:defRPr>
            </a:pPr>
            <a:endParaRPr/>
          </a:p>
          <a:p>
            <a:pPr lvl="5" indent="457200">
              <a:lnSpc>
                <a:spcPct val="90000"/>
              </a:lnSpc>
              <a:defRPr sz="4400">
                <a:solidFill>
                  <a:srgbClr val="FFFFFF"/>
                </a:solidFill>
                <a:latin typeface="Salesforce Sans"/>
                <a:ea typeface="Salesforce Sans"/>
                <a:cs typeface="Salesforce Sans"/>
                <a:sym typeface="Salesforce Sans"/>
              </a:defRPr>
            </a:pPr>
            <a:r>
              <a:t>July 17</a:t>
            </a:r>
          </a:p>
          <a:p>
            <a:pPr lvl="5" indent="457200">
              <a:lnSpc>
                <a:spcPct val="90000"/>
              </a:lnSpc>
              <a:defRPr sz="4400">
                <a:solidFill>
                  <a:srgbClr val="FFFFFF"/>
                </a:solidFill>
                <a:latin typeface="Salesforce Sans"/>
                <a:ea typeface="Salesforce Sans"/>
                <a:cs typeface="Salesforce Sans"/>
                <a:sym typeface="Salesforce Sans"/>
              </a:defRPr>
            </a:pPr>
            <a:r>
              <a:t>  2019</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 name="Google Shape;405;p50"/>
          <p:cNvSpPr txBox="1">
            <a:spLocks noGrp="1"/>
          </p:cNvSpPr>
          <p:nvPr>
            <p:ph type="title"/>
          </p:nvPr>
        </p:nvSpPr>
        <p:spPr>
          <a:xfrm>
            <a:off x="494913" y="143128"/>
            <a:ext cx="11037290" cy="988970"/>
          </a:xfrm>
          <a:prstGeom prst="rect">
            <a:avLst/>
          </a:prstGeom>
        </p:spPr>
        <p:txBody>
          <a:bodyPr lIns="0" tIns="0" rIns="0" bIns="0"/>
          <a:lstStyle/>
          <a:p>
            <a:pPr>
              <a:defRPr>
                <a:latin typeface="Salesforce Sans"/>
                <a:ea typeface="Salesforce Sans"/>
                <a:cs typeface="Salesforce Sans"/>
                <a:sym typeface="Salesforce Sans"/>
              </a:defRPr>
            </a:pPr>
            <a:r>
              <a:t>More Related List Enhancements with </a:t>
            </a:r>
            <a:r>
              <a:rPr b="1"/>
              <a:t>Filters</a:t>
            </a:r>
          </a:p>
        </p:txBody>
      </p:sp>
      <p:sp>
        <p:nvSpPr>
          <p:cNvPr id="2253" name="Google Shape;406;p50"/>
          <p:cNvSpPr txBox="1"/>
          <p:nvPr/>
        </p:nvSpPr>
        <p:spPr>
          <a:xfrm>
            <a:off x="436833" y="1747228"/>
            <a:ext cx="5064640" cy="3642157"/>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91338" tIns="91338" rIns="91338" bIns="91338">
            <a:spAutoFit/>
          </a:bodyPr>
          <a:lstStyle/>
          <a:p>
            <a:pPr defTabSz="1219200">
              <a:lnSpc>
                <a:spcPct val="115000"/>
              </a:lnSpc>
              <a:defRPr sz="2000">
                <a:solidFill>
                  <a:srgbClr val="59575C"/>
                </a:solidFill>
                <a:latin typeface="Salesforce Sans"/>
                <a:ea typeface="Salesforce Sans"/>
                <a:cs typeface="Salesforce Sans"/>
                <a:sym typeface="Salesforce Sans"/>
              </a:defRPr>
            </a:pPr>
            <a:r>
              <a:t>End users can now quickly filter related lists to find just what they need. Filter on:</a:t>
            </a:r>
          </a:p>
          <a:p>
            <a:pPr marL="429683" indent="-347133" defTabSz="1219200">
              <a:lnSpc>
                <a:spcPct val="115000"/>
              </a:lnSpc>
              <a:buClr>
                <a:srgbClr val="59575C"/>
              </a:buClr>
              <a:buSzPts val="2000"/>
              <a:buAutoNum type="arabicPeriod"/>
              <a:defRPr sz="2000">
                <a:solidFill>
                  <a:srgbClr val="59575C"/>
                </a:solidFill>
                <a:latin typeface="Salesforce Sans"/>
                <a:ea typeface="Salesforce Sans"/>
                <a:cs typeface="Salesforce Sans"/>
                <a:sym typeface="Salesforce Sans"/>
              </a:defRPr>
            </a:pPr>
            <a:r>
              <a:t>Text</a:t>
            </a:r>
          </a:p>
          <a:p>
            <a:pPr marL="429683" indent="-347133" defTabSz="1219200">
              <a:lnSpc>
                <a:spcPct val="115000"/>
              </a:lnSpc>
              <a:buClr>
                <a:srgbClr val="59575C"/>
              </a:buClr>
              <a:buSzPts val="2000"/>
              <a:buAutoNum type="arabicPeriod"/>
              <a:defRPr sz="2000">
                <a:solidFill>
                  <a:srgbClr val="59575C"/>
                </a:solidFill>
                <a:latin typeface="Salesforce Sans"/>
                <a:ea typeface="Salesforce Sans"/>
                <a:cs typeface="Salesforce Sans"/>
                <a:sym typeface="Salesforce Sans"/>
              </a:defRPr>
            </a:pPr>
            <a:r>
              <a:t>Dates</a:t>
            </a:r>
          </a:p>
          <a:p>
            <a:pPr marL="429683" indent="-347133" defTabSz="1219200">
              <a:lnSpc>
                <a:spcPct val="115000"/>
              </a:lnSpc>
              <a:buClr>
                <a:srgbClr val="59575C"/>
              </a:buClr>
              <a:buSzPts val="2000"/>
              <a:buAutoNum type="arabicPeriod"/>
              <a:defRPr sz="2000">
                <a:solidFill>
                  <a:srgbClr val="59575C"/>
                </a:solidFill>
                <a:latin typeface="Salesforce Sans"/>
                <a:ea typeface="Salesforce Sans"/>
                <a:cs typeface="Salesforce Sans"/>
                <a:sym typeface="Salesforce Sans"/>
              </a:defRPr>
            </a:pPr>
            <a:r>
              <a:t>Currency</a:t>
            </a:r>
          </a:p>
          <a:p>
            <a:pPr marL="429683" indent="-347133" defTabSz="1219200">
              <a:lnSpc>
                <a:spcPct val="115000"/>
              </a:lnSpc>
              <a:buClr>
                <a:srgbClr val="59575C"/>
              </a:buClr>
              <a:buSzPts val="2000"/>
              <a:buAutoNum type="arabicPeriod"/>
              <a:defRPr sz="2000">
                <a:solidFill>
                  <a:srgbClr val="59575C"/>
                </a:solidFill>
                <a:latin typeface="Salesforce Sans"/>
                <a:ea typeface="Salesforce Sans"/>
                <a:cs typeface="Salesforce Sans"/>
                <a:sym typeface="Salesforce Sans"/>
              </a:defRPr>
            </a:pPr>
            <a:r>
              <a:t>Percent</a:t>
            </a:r>
          </a:p>
          <a:p>
            <a:pPr marL="429683" indent="-347133" defTabSz="1219200">
              <a:lnSpc>
                <a:spcPct val="115000"/>
              </a:lnSpc>
              <a:buClr>
                <a:srgbClr val="59575C"/>
              </a:buClr>
              <a:buSzPts val="2000"/>
              <a:buAutoNum type="arabicPeriod"/>
              <a:defRPr sz="2000">
                <a:solidFill>
                  <a:srgbClr val="59575C"/>
                </a:solidFill>
                <a:latin typeface="Salesforce Sans"/>
                <a:ea typeface="Salesforce Sans"/>
                <a:cs typeface="Salesforce Sans"/>
                <a:sym typeface="Salesforce Sans"/>
              </a:defRPr>
            </a:pPr>
            <a:r>
              <a:t>Picklists</a:t>
            </a:r>
          </a:p>
          <a:p>
            <a:pPr marL="429683" indent="-347133" defTabSz="1219200">
              <a:lnSpc>
                <a:spcPct val="115000"/>
              </a:lnSpc>
              <a:buClr>
                <a:srgbClr val="59575C"/>
              </a:buClr>
              <a:buSzPts val="2000"/>
              <a:buAutoNum type="arabicPeriod"/>
              <a:defRPr sz="2000">
                <a:solidFill>
                  <a:srgbClr val="59575C"/>
                </a:solidFill>
                <a:latin typeface="Salesforce Sans"/>
                <a:ea typeface="Salesforce Sans"/>
                <a:cs typeface="Salesforce Sans"/>
                <a:sym typeface="Salesforce Sans"/>
              </a:defRPr>
            </a:pPr>
            <a:r>
              <a:t>Lookups</a:t>
            </a:r>
          </a:p>
          <a:p>
            <a:pPr marL="429683" indent="-347133" defTabSz="1219200">
              <a:lnSpc>
                <a:spcPct val="115000"/>
              </a:lnSpc>
              <a:buClr>
                <a:srgbClr val="59575C"/>
              </a:buClr>
              <a:buSzPts val="2000"/>
              <a:buAutoNum type="arabicPeriod"/>
              <a:defRPr sz="2000">
                <a:solidFill>
                  <a:srgbClr val="59575C"/>
                </a:solidFill>
                <a:latin typeface="Salesforce Sans"/>
                <a:ea typeface="Salesforce Sans"/>
                <a:cs typeface="Salesforce Sans"/>
                <a:sym typeface="Salesforce Sans"/>
              </a:defRPr>
            </a:pPr>
            <a:r>
              <a:t>Boolean</a:t>
            </a:r>
          </a:p>
          <a:p>
            <a:pPr marL="429683" indent="-347133" defTabSz="1219200">
              <a:lnSpc>
                <a:spcPct val="115000"/>
              </a:lnSpc>
              <a:buClr>
                <a:srgbClr val="59575C"/>
              </a:buClr>
              <a:buSzPts val="2000"/>
              <a:buAutoNum type="arabicPeriod"/>
              <a:defRPr sz="2000">
                <a:solidFill>
                  <a:srgbClr val="59575C"/>
                </a:solidFill>
                <a:latin typeface="Salesforce Sans"/>
                <a:ea typeface="Salesforce Sans"/>
                <a:cs typeface="Salesforce Sans"/>
                <a:sym typeface="Salesforce Sans"/>
              </a:defRPr>
            </a:pPr>
            <a:r>
              <a:t>Many more</a:t>
            </a:r>
          </a:p>
        </p:txBody>
      </p:sp>
      <p:pic>
        <p:nvPicPr>
          <p:cNvPr id="2254" name="Google Shape;407;p50" descr="Google Shape;407;p50"/>
          <p:cNvPicPr>
            <a:picLocks noChangeAspect="1"/>
          </p:cNvPicPr>
          <p:nvPr/>
        </p:nvPicPr>
        <p:blipFill>
          <a:blip r:embed="rId3">
            <a:extLst/>
          </a:blip>
          <a:stretch>
            <a:fillRect/>
          </a:stretch>
        </p:blipFill>
        <p:spPr>
          <a:xfrm>
            <a:off x="5620292" y="1545863"/>
            <a:ext cx="6029242" cy="4003902"/>
          </a:xfrm>
          <a:prstGeom prst="rect">
            <a:avLst/>
          </a:prstGeom>
          <a:ln w="3175">
            <a:solidFill>
              <a:srgbClr val="000000"/>
            </a:solidFill>
          </a:ln>
          <a:effectLst>
            <a:outerShdw blurRad="76200" rotWithShape="0">
              <a:srgbClr val="000000">
                <a:alpha val="40000"/>
              </a:srgbClr>
            </a:outerShdw>
          </a:effectLst>
        </p:spPr>
      </p:pic>
      <p:pic>
        <p:nvPicPr>
          <p:cNvPr id="2255" name="Google Shape;408;p50" descr="Google Shape;408;p50"/>
          <p:cNvPicPr>
            <a:picLocks noChangeAspect="1"/>
          </p:cNvPicPr>
          <p:nvPr/>
        </p:nvPicPr>
        <p:blipFill>
          <a:blip r:embed="rId4">
            <a:extLst/>
          </a:blip>
          <a:srcRect l="20394" t="8292" r="20401" b="15833"/>
          <a:stretch>
            <a:fillRect/>
          </a:stretch>
        </p:blipFill>
        <p:spPr>
          <a:xfrm>
            <a:off x="7186380" y="4818551"/>
            <a:ext cx="3273941" cy="2241863"/>
          </a:xfrm>
          <a:prstGeom prst="rect">
            <a:avLst/>
          </a:prstGeom>
          <a:ln w="12700">
            <a:miter lim="400000"/>
          </a:ln>
        </p:spPr>
      </p:pic>
      <p:sp>
        <p:nvSpPr>
          <p:cNvPr id="2256" name="Google Shape;409;p50"/>
          <p:cNvSpPr txBox="1"/>
          <p:nvPr/>
        </p:nvSpPr>
        <p:spPr>
          <a:xfrm>
            <a:off x="391968" y="962372"/>
            <a:ext cx="6370159" cy="843077"/>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91338" tIns="91338" rIns="91338" bIns="91338">
            <a:spAutoFit/>
          </a:bodyPr>
          <a:lstStyle>
            <a:lvl1pPr defTabSz="1219200">
              <a:spcBef>
                <a:spcPts val="1000"/>
              </a:spcBef>
              <a:defRPr sz="2200">
                <a:solidFill>
                  <a:srgbClr val="59575C"/>
                </a:solidFill>
                <a:latin typeface="Salesforce Sans"/>
                <a:ea typeface="Salesforce Sans"/>
                <a:cs typeface="Salesforce Sans"/>
                <a:sym typeface="Salesforce Sans"/>
              </a:defRPr>
            </a:lvl1pPr>
          </a:lstStyle>
          <a:p>
            <a:r>
              <a:t>Quickly Filter Related List Data</a:t>
            </a:r>
          </a:p>
        </p:txBody>
      </p:sp>
      <p:sp>
        <p:nvSpPr>
          <p:cNvPr id="2257" name="Google Shape;410;p50"/>
          <p:cNvSpPr txBox="1"/>
          <p:nvPr/>
        </p:nvSpPr>
        <p:spPr>
          <a:xfrm>
            <a:off x="7262520" y="5130326"/>
            <a:ext cx="3164701" cy="1097077"/>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91338" tIns="91338" rIns="91338" bIns="91338">
            <a:spAutoFit/>
          </a:bodyPr>
          <a:lstStyle/>
          <a:p>
            <a:pPr algn="ctr" defTabSz="1219200">
              <a:defRPr sz="2000">
                <a:solidFill>
                  <a:srgbClr val="FFFFFF"/>
                </a:solidFill>
                <a:latin typeface="Salesforce Sans"/>
                <a:ea typeface="Salesforce Sans"/>
                <a:cs typeface="Salesforce Sans"/>
                <a:sym typeface="Salesforce Sans"/>
              </a:defRPr>
            </a:pPr>
            <a:r>
              <a:t>#2 from Dreamforce </a:t>
            </a:r>
          </a:p>
          <a:p>
            <a:pPr algn="ctr" defTabSz="1219200">
              <a:defRPr sz="2000">
                <a:solidFill>
                  <a:srgbClr val="FFFFFF"/>
                </a:solidFill>
                <a:latin typeface="Salesforce Sans"/>
                <a:ea typeface="Salesforce Sans"/>
                <a:cs typeface="Salesforce Sans"/>
                <a:sym typeface="Salesforce Sans"/>
              </a:defRPr>
            </a:pPr>
            <a:r>
              <a:t>True To The Core</a:t>
            </a:r>
          </a:p>
          <a:p>
            <a:pPr algn="ctr" defTabSz="1219200">
              <a:defRPr sz="2000">
                <a:solidFill>
                  <a:srgbClr val="FFFFFF"/>
                </a:solidFill>
                <a:latin typeface="Salesforce Sans"/>
                <a:ea typeface="Salesforce Sans"/>
                <a:cs typeface="Salesforce Sans"/>
                <a:sym typeface="Salesforce Sans"/>
              </a:defRPr>
            </a:pPr>
            <a:r>
              <a:t>IDX points: 19,530</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med" advClick="1" p14:dur="1000">
        <p:dissolve/>
      </p:transition>
    </mc:Choice>
    <mc:Fallback>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1" name="Google Shape;415;p51"/>
          <p:cNvSpPr txBox="1">
            <a:spLocks noGrp="1"/>
          </p:cNvSpPr>
          <p:nvPr>
            <p:ph type="title"/>
          </p:nvPr>
        </p:nvSpPr>
        <p:spPr>
          <a:xfrm>
            <a:off x="494913" y="143128"/>
            <a:ext cx="11037290" cy="988970"/>
          </a:xfrm>
          <a:prstGeom prst="rect">
            <a:avLst/>
          </a:prstGeom>
        </p:spPr>
        <p:txBody>
          <a:bodyPr/>
          <a:lstStyle>
            <a:lvl1pPr>
              <a:defRPr>
                <a:latin typeface="Salesforce Sans"/>
                <a:ea typeface="Salesforce Sans"/>
                <a:cs typeface="Salesforce Sans"/>
                <a:sym typeface="Salesforce Sans"/>
              </a:defRPr>
            </a:lvl1pPr>
          </a:lstStyle>
          <a:p>
            <a:r>
              <a:t>Notification Builder</a:t>
            </a:r>
          </a:p>
        </p:txBody>
      </p:sp>
      <p:sp>
        <p:nvSpPr>
          <p:cNvPr id="2262" name="Google Shape;417;p51"/>
          <p:cNvSpPr txBox="1">
            <a:spLocks noGrp="1"/>
          </p:cNvSpPr>
          <p:nvPr>
            <p:ph type="body" idx="13"/>
          </p:nvPr>
        </p:nvSpPr>
        <p:spPr>
          <a:xfrm>
            <a:off x="494913" y="1648254"/>
            <a:ext cx="4042633" cy="4219201"/>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a:lstStyle/>
          <a:p>
            <a:pPr marL="0" defTabSz="1219200">
              <a:defRPr>
                <a:solidFill>
                  <a:srgbClr val="59575C"/>
                </a:solidFill>
                <a:latin typeface="Salesforce Sans"/>
                <a:ea typeface="Salesforce Sans"/>
                <a:cs typeface="Salesforce Sans"/>
                <a:sym typeface="Salesforce Sans"/>
              </a:defRPr>
            </a:pPr>
            <a:r>
              <a:t>Notification Builder puts you in control of who needs to know what and when.</a:t>
            </a:r>
          </a:p>
          <a:p>
            <a:pPr marL="0" defTabSz="1219200">
              <a:defRPr>
                <a:solidFill>
                  <a:srgbClr val="59575C"/>
                </a:solidFill>
                <a:latin typeface="Salesforce Sans"/>
                <a:ea typeface="Salesforce Sans"/>
                <a:cs typeface="Salesforce Sans"/>
                <a:sym typeface="Salesforce Sans"/>
              </a:defRPr>
            </a:pPr>
            <a:r>
              <a:t>Send customized in-app notifications when important events occur with Process Builder. </a:t>
            </a:r>
          </a:p>
        </p:txBody>
      </p:sp>
      <p:pic>
        <p:nvPicPr>
          <p:cNvPr id="2263" name="Google Shape;418;p51" descr="Google Shape;418;p51"/>
          <p:cNvPicPr>
            <a:picLocks noChangeAspect="1"/>
          </p:cNvPicPr>
          <p:nvPr/>
        </p:nvPicPr>
        <p:blipFill>
          <a:blip r:embed="rId3">
            <a:extLst/>
          </a:blip>
          <a:srcRect l="1012" r="1604" b="17116"/>
          <a:stretch>
            <a:fillRect/>
          </a:stretch>
        </p:blipFill>
        <p:spPr>
          <a:xfrm>
            <a:off x="5380187" y="1448964"/>
            <a:ext cx="6799114" cy="4617782"/>
          </a:xfrm>
          <a:prstGeom prst="rect">
            <a:avLst/>
          </a:prstGeom>
          <a:ln w="3175">
            <a:solidFill>
              <a:srgbClr val="000000"/>
            </a:solidFill>
          </a:ln>
          <a:effectLst>
            <a:outerShdw blurRad="76200" rotWithShape="0">
              <a:srgbClr val="000000">
                <a:alpha val="40000"/>
              </a:srgbClr>
            </a:outerShdw>
          </a:effectLst>
        </p:spPr>
      </p:pic>
      <p:pic>
        <p:nvPicPr>
          <p:cNvPr id="2264" name="Thunderbolt_Desktop-Monitor_Cutout.png" descr="Thunderbolt_Desktop-Monitor_Cutout.png"/>
          <p:cNvPicPr>
            <a:picLocks noChangeAspect="1"/>
          </p:cNvPicPr>
          <p:nvPr/>
        </p:nvPicPr>
        <p:blipFill>
          <a:blip r:embed="rId4">
            <a:extLst/>
          </a:blip>
          <a:stretch>
            <a:fillRect/>
          </a:stretch>
        </p:blipFill>
        <p:spPr>
          <a:xfrm>
            <a:off x="5051184" y="1125162"/>
            <a:ext cx="7457118" cy="6430584"/>
          </a:xfrm>
          <a:prstGeom prst="rect">
            <a:avLst/>
          </a:prstGeom>
          <a:ln w="12700">
            <a:miter lim="400000"/>
          </a:ln>
        </p:spPr>
      </p:pic>
      <p:pic>
        <p:nvPicPr>
          <p:cNvPr id="2265" name="Picture 20" descr="Picture 20"/>
          <p:cNvPicPr>
            <a:picLocks noChangeAspect="1"/>
          </p:cNvPicPr>
          <p:nvPr/>
        </p:nvPicPr>
        <p:blipFill>
          <a:blip r:embed="rId5">
            <a:extLst/>
          </a:blip>
          <a:stretch>
            <a:fillRect/>
          </a:stretch>
        </p:blipFill>
        <p:spPr>
          <a:xfrm>
            <a:off x="389006" y="4676716"/>
            <a:ext cx="1337860" cy="1958773"/>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9" name="Google Shape;424;p52"/>
          <p:cNvSpPr txBox="1">
            <a:spLocks noGrp="1"/>
          </p:cNvSpPr>
          <p:nvPr>
            <p:ph type="title"/>
          </p:nvPr>
        </p:nvSpPr>
        <p:spPr>
          <a:xfrm>
            <a:off x="494913" y="143128"/>
            <a:ext cx="11037290" cy="988970"/>
          </a:xfrm>
          <a:prstGeom prst="rect">
            <a:avLst/>
          </a:prstGeom>
        </p:spPr>
        <p:txBody>
          <a:bodyPr/>
          <a:lstStyle>
            <a:lvl1pPr>
              <a:defRPr>
                <a:latin typeface="Salesforce Sans"/>
                <a:ea typeface="Salesforce Sans"/>
                <a:cs typeface="Salesforce Sans"/>
                <a:sym typeface="Salesforce Sans"/>
              </a:defRPr>
            </a:lvl1pPr>
          </a:lstStyle>
          <a:p>
            <a:r>
              <a:t>Row-Level Formulas</a:t>
            </a:r>
          </a:p>
        </p:txBody>
      </p:sp>
      <p:sp>
        <p:nvSpPr>
          <p:cNvPr id="2270" name="Google Shape;425;p52"/>
          <p:cNvSpPr txBox="1">
            <a:spLocks noGrp="1"/>
          </p:cNvSpPr>
          <p:nvPr>
            <p:ph type="body" idx="13"/>
          </p:nvPr>
        </p:nvSpPr>
        <p:spPr>
          <a:xfrm>
            <a:off x="494913" y="1433466"/>
            <a:ext cx="3087182" cy="4219201"/>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a:lstStyle/>
          <a:p>
            <a:pPr marL="0" defTabSz="1219200">
              <a:defRPr>
                <a:solidFill>
                  <a:srgbClr val="434343"/>
                </a:solidFill>
                <a:latin typeface="Salesforce Sans"/>
                <a:ea typeface="Salesforce Sans"/>
                <a:cs typeface="Salesforce Sans"/>
                <a:sym typeface="Salesforce Sans"/>
              </a:defRPr>
            </a:pPr>
            <a:r>
              <a:t>With row-level formulas, you don't need to export report data to a spreadsheet or ask an admin to create a one-off custom formula field to get important calculations for your business. </a:t>
            </a:r>
          </a:p>
          <a:p>
            <a:pPr marL="0" defTabSz="1219200">
              <a:defRPr>
                <a:solidFill>
                  <a:srgbClr val="434343"/>
                </a:solidFill>
                <a:latin typeface="Salesforce Sans"/>
                <a:ea typeface="Salesforce Sans"/>
                <a:cs typeface="Salesforce Sans"/>
                <a:sym typeface="Salesforce Sans"/>
              </a:defRPr>
            </a:pPr>
            <a:endParaRPr/>
          </a:p>
          <a:p>
            <a:pPr marL="0" defTabSz="1219200">
              <a:defRPr>
                <a:solidFill>
                  <a:srgbClr val="434343"/>
                </a:solidFill>
                <a:latin typeface="Salesforce Sans"/>
                <a:ea typeface="Salesforce Sans"/>
                <a:cs typeface="Salesforce Sans"/>
                <a:sym typeface="Salesforce Sans"/>
              </a:defRPr>
            </a:pPr>
            <a:r>
              <a:t>Add formulas in Report Builder.</a:t>
            </a:r>
          </a:p>
        </p:txBody>
      </p:sp>
      <p:pic>
        <p:nvPicPr>
          <p:cNvPr id="2271" name="Google Shape;426;p52" descr="Google Shape;426;p52"/>
          <p:cNvPicPr>
            <a:picLocks noChangeAspect="1"/>
          </p:cNvPicPr>
          <p:nvPr/>
        </p:nvPicPr>
        <p:blipFill>
          <a:blip r:embed="rId3">
            <a:extLst/>
          </a:blip>
          <a:stretch>
            <a:fillRect/>
          </a:stretch>
        </p:blipFill>
        <p:spPr>
          <a:xfrm>
            <a:off x="3789354" y="1522581"/>
            <a:ext cx="7840721" cy="4410406"/>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5" name="Google Shape;432;p53"/>
          <p:cNvSpPr txBox="1">
            <a:spLocks noGrp="1"/>
          </p:cNvSpPr>
          <p:nvPr>
            <p:ph type="title"/>
          </p:nvPr>
        </p:nvSpPr>
        <p:spPr>
          <a:xfrm>
            <a:off x="494913" y="143128"/>
            <a:ext cx="11037290" cy="988970"/>
          </a:xfrm>
          <a:prstGeom prst="rect">
            <a:avLst/>
          </a:prstGeom>
        </p:spPr>
        <p:txBody>
          <a:bodyPr/>
          <a:lstStyle>
            <a:lvl1pPr>
              <a:defRPr>
                <a:latin typeface="Salesforce Sans"/>
                <a:ea typeface="Salesforce Sans"/>
                <a:cs typeface="Salesforce Sans"/>
                <a:sym typeface="Salesforce Sans"/>
              </a:defRPr>
            </a:lvl1pPr>
          </a:lstStyle>
          <a:p>
            <a:r>
              <a:t>In-App Guidance</a:t>
            </a:r>
          </a:p>
        </p:txBody>
      </p:sp>
      <p:sp>
        <p:nvSpPr>
          <p:cNvPr id="2276" name="Google Shape;433;p53"/>
          <p:cNvSpPr txBox="1">
            <a:spLocks noGrp="1"/>
          </p:cNvSpPr>
          <p:nvPr>
            <p:ph type="body" sz="quarter" idx="1"/>
          </p:nvPr>
        </p:nvSpPr>
        <p:spPr>
          <a:xfrm>
            <a:off x="494917" y="1273647"/>
            <a:ext cx="3084022" cy="4848945"/>
          </a:xfrm>
          <a:prstGeom prst="rect">
            <a:avLst/>
          </a:prstGeom>
        </p:spPr>
        <p:txBody>
          <a:bodyPr/>
          <a:lstStyle/>
          <a:p>
            <a:pPr marL="0" indent="0">
              <a:spcBef>
                <a:spcPts val="1000"/>
              </a:spcBef>
              <a:defRPr sz="1800">
                <a:solidFill>
                  <a:srgbClr val="59575C"/>
                </a:solidFill>
                <a:latin typeface="Salesforce Sans"/>
                <a:ea typeface="Salesforce Sans"/>
                <a:cs typeface="Salesforce Sans"/>
                <a:sym typeface="Salesforce Sans"/>
              </a:defRPr>
            </a:pPr>
            <a:r>
              <a:t>Create pop-up windows to help onboard and train your users.</a:t>
            </a:r>
          </a:p>
          <a:p>
            <a:pPr marL="0" indent="0">
              <a:spcBef>
                <a:spcPts val="1000"/>
              </a:spcBef>
              <a:defRPr sz="1800">
                <a:solidFill>
                  <a:srgbClr val="59575C"/>
                </a:solidFill>
                <a:latin typeface="Salesforce Sans"/>
                <a:ea typeface="Salesforce Sans"/>
                <a:cs typeface="Salesforce Sans"/>
                <a:sym typeface="Salesforce Sans"/>
              </a:defRPr>
            </a:pPr>
            <a:r>
              <a:t>Include links to other resources.</a:t>
            </a:r>
          </a:p>
          <a:p>
            <a:pPr marL="0" indent="0">
              <a:spcBef>
                <a:spcPts val="1000"/>
              </a:spcBef>
              <a:defRPr sz="1800">
                <a:solidFill>
                  <a:srgbClr val="59575C"/>
                </a:solidFill>
                <a:latin typeface="Salesforce Sans"/>
                <a:ea typeface="Salesforce Sans"/>
                <a:cs typeface="Salesforce Sans"/>
                <a:sym typeface="Salesforce Sans"/>
              </a:defRPr>
            </a:pPr>
            <a:r>
              <a:t>Customize:</a:t>
            </a:r>
          </a:p>
          <a:p>
            <a:pPr marL="547914" indent="-408214">
              <a:lnSpc>
                <a:spcPct val="115000"/>
              </a:lnSpc>
              <a:spcBef>
                <a:spcPts val="1600"/>
              </a:spcBef>
              <a:buClr>
                <a:srgbClr val="000000"/>
              </a:buClr>
              <a:buSzPts val="1800"/>
              <a:buFont typeface="Arial"/>
              <a:buChar char="•"/>
              <a:defRPr sz="1800">
                <a:solidFill>
                  <a:srgbClr val="59575C"/>
                </a:solidFill>
                <a:latin typeface="Salesforce Sans"/>
                <a:ea typeface="Salesforce Sans"/>
                <a:cs typeface="Salesforce Sans"/>
                <a:sym typeface="Salesforce Sans"/>
              </a:defRPr>
            </a:pPr>
            <a:r>
              <a:t>Page(s) for prompt to show up on</a:t>
            </a:r>
          </a:p>
          <a:p>
            <a:pPr marL="547914" indent="-408214">
              <a:lnSpc>
                <a:spcPct val="115000"/>
              </a:lnSpc>
              <a:buClr>
                <a:srgbClr val="000000"/>
              </a:buClr>
              <a:buSzPts val="1800"/>
              <a:buFont typeface="Arial"/>
              <a:buChar char="•"/>
              <a:defRPr sz="1800">
                <a:solidFill>
                  <a:srgbClr val="59575C"/>
                </a:solidFill>
                <a:latin typeface="Salesforce Sans"/>
                <a:ea typeface="Salesforce Sans"/>
                <a:cs typeface="Salesforce Sans"/>
                <a:sym typeface="Salesforce Sans"/>
              </a:defRPr>
            </a:pPr>
            <a:r>
              <a:t>How often users see the prompts</a:t>
            </a:r>
          </a:p>
          <a:p>
            <a:pPr marL="547914" indent="-408214">
              <a:lnSpc>
                <a:spcPct val="115000"/>
              </a:lnSpc>
              <a:buClr>
                <a:srgbClr val="000000"/>
              </a:buClr>
              <a:buSzPts val="1800"/>
              <a:buFont typeface="Arial"/>
              <a:buChar char="•"/>
              <a:defRPr sz="1800">
                <a:solidFill>
                  <a:srgbClr val="59575C"/>
                </a:solidFill>
                <a:latin typeface="Salesforce Sans"/>
                <a:ea typeface="Salesforce Sans"/>
                <a:cs typeface="Salesforce Sans"/>
                <a:sym typeface="Salesforce Sans"/>
              </a:defRPr>
            </a:pPr>
            <a:r>
              <a:t>Additional resource links to include</a:t>
            </a:r>
          </a:p>
        </p:txBody>
      </p:sp>
      <p:pic>
        <p:nvPicPr>
          <p:cNvPr id="2277" name="Google Shape;434;p53" descr="Google Shape;434;p53"/>
          <p:cNvPicPr>
            <a:picLocks noChangeAspect="1"/>
          </p:cNvPicPr>
          <p:nvPr/>
        </p:nvPicPr>
        <p:blipFill>
          <a:blip r:embed="rId3">
            <a:extLst/>
          </a:blip>
          <a:srcRect r="1998"/>
          <a:stretch>
            <a:fillRect/>
          </a:stretch>
        </p:blipFill>
        <p:spPr>
          <a:xfrm>
            <a:off x="3945518" y="1375141"/>
            <a:ext cx="7586689" cy="3854482"/>
          </a:xfrm>
          <a:prstGeom prst="rect">
            <a:avLst/>
          </a:prstGeom>
          <a:ln w="3175">
            <a:solidFill>
              <a:srgbClr val="000000"/>
            </a:solidFill>
          </a:ln>
          <a:effectLst>
            <a:outerShdw blurRad="76200" rotWithShape="0">
              <a:srgbClr val="000000">
                <a:alpha val="40000"/>
              </a:srgbClr>
            </a:outerShdw>
          </a:effectLst>
        </p:spPr>
      </p:pic>
      <p:pic>
        <p:nvPicPr>
          <p:cNvPr id="2278" name="Google Shape;431;p53" descr="Google Shape;431;p53"/>
          <p:cNvPicPr>
            <a:picLocks noChangeAspect="1"/>
          </p:cNvPicPr>
          <p:nvPr/>
        </p:nvPicPr>
        <p:blipFill>
          <a:blip r:embed="rId4">
            <a:extLst/>
          </a:blip>
          <a:srcRect l="20395" t="8292" r="20401" b="15834"/>
          <a:stretch>
            <a:fillRect/>
          </a:stretch>
        </p:blipFill>
        <p:spPr>
          <a:xfrm>
            <a:off x="4743688" y="4992869"/>
            <a:ext cx="5248160" cy="2259445"/>
          </a:xfrm>
          <a:prstGeom prst="rect">
            <a:avLst/>
          </a:prstGeom>
          <a:ln w="12700">
            <a:miter lim="400000"/>
          </a:ln>
        </p:spPr>
      </p:pic>
      <p:sp>
        <p:nvSpPr>
          <p:cNvPr id="2279" name="Google Shape;435;p53"/>
          <p:cNvSpPr txBox="1"/>
          <p:nvPr/>
        </p:nvSpPr>
        <p:spPr>
          <a:xfrm>
            <a:off x="4743688" y="5472666"/>
            <a:ext cx="5248159" cy="802347"/>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121773" tIns="121773" rIns="121773" bIns="121773">
            <a:spAutoFit/>
          </a:bodyPr>
          <a:lstStyle/>
          <a:p>
            <a:pPr algn="ctr" defTabSz="1219200">
              <a:defRPr sz="1800">
                <a:solidFill>
                  <a:srgbClr val="FFFFFF"/>
                </a:solidFill>
                <a:latin typeface="Salesforce Sans"/>
                <a:ea typeface="Salesforce Sans"/>
                <a:cs typeface="Salesforce Sans"/>
                <a:sym typeface="Salesforce Sans"/>
              </a:defRPr>
            </a:pPr>
            <a:r>
              <a:t>Activate this feature in:</a:t>
            </a:r>
          </a:p>
          <a:p>
            <a:pPr algn="ctr" defTabSz="1219200">
              <a:defRPr sz="1800">
                <a:solidFill>
                  <a:srgbClr val="FFFFFF"/>
                </a:solidFill>
                <a:latin typeface="Salesforce Sans"/>
                <a:ea typeface="Salesforce Sans"/>
                <a:cs typeface="Salesforce Sans"/>
                <a:sym typeface="Salesforce Sans"/>
              </a:defRPr>
            </a:pPr>
            <a:r>
              <a:t>Setup | User Engagement | In-app Guidance</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 name="Title 1"/>
          <p:cNvSpPr txBox="1">
            <a:spLocks noGrp="1"/>
          </p:cNvSpPr>
          <p:nvPr>
            <p:ph type="title"/>
          </p:nvPr>
        </p:nvSpPr>
        <p:spPr>
          <a:xfrm>
            <a:off x="495300" y="139699"/>
            <a:ext cx="10147500" cy="990002"/>
          </a:xfrm>
          <a:prstGeom prst="rect">
            <a:avLst/>
          </a:prstGeom>
        </p:spPr>
        <p:txBody>
          <a:bodyPr/>
          <a:lstStyle/>
          <a:p>
            <a:endParaRPr/>
          </a:p>
        </p:txBody>
      </p:sp>
      <p:sp>
        <p:nvSpPr>
          <p:cNvPr id="2284" name="Text Placeholder 2"/>
          <p:cNvSpPr txBox="1">
            <a:spLocks noGrp="1"/>
          </p:cNvSpPr>
          <p:nvPr>
            <p:ph type="body" sz="quarter" idx="1"/>
          </p:nvPr>
        </p:nvSpPr>
        <p:spPr>
          <a:prstGeom prst="rect">
            <a:avLst/>
          </a:prstGeom>
        </p:spPr>
        <p:txBody>
          <a:bodyPr>
            <a:normAutofit lnSpcReduction="10000"/>
          </a:bodyPr>
          <a:lstStyle/>
          <a:p>
            <a:pPr marL="91440" defTabSz="365760">
              <a:defRPr sz="880"/>
            </a:pPr>
            <a:endParaRPr/>
          </a:p>
        </p:txBody>
      </p:sp>
      <p:pic>
        <p:nvPicPr>
          <p:cNvPr id="2285" name="Picture 3" descr="Picture 3"/>
          <p:cNvPicPr>
            <a:picLocks noChangeAspect="1"/>
          </p:cNvPicPr>
          <p:nvPr/>
        </p:nvPicPr>
        <p:blipFill>
          <a:blip r:embed="rId3">
            <a:extLst/>
          </a:blip>
          <a:stretch>
            <a:fillRect/>
          </a:stretch>
        </p:blipFill>
        <p:spPr>
          <a:xfrm>
            <a:off x="-2" y="892"/>
            <a:ext cx="12188826" cy="6856216"/>
          </a:xfrm>
          <a:prstGeom prst="rect">
            <a:avLst/>
          </a:prstGeom>
          <a:ln w="12700">
            <a:miter lim="400000"/>
          </a:ln>
        </p:spPr>
      </p:pic>
      <p:sp>
        <p:nvSpPr>
          <p:cNvPr id="2286" name="Check out Syr Devs May 30th meeting slides for more info about Summer 19!"/>
          <p:cNvSpPr txBox="1"/>
          <p:nvPr/>
        </p:nvSpPr>
        <p:spPr>
          <a:xfrm>
            <a:off x="3967794" y="5846233"/>
            <a:ext cx="3411389" cy="9144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0" tIns="0" rIns="0" bIns="0">
            <a:spAutoFit/>
          </a:bodyPr>
          <a:lstStyle>
            <a:lvl1pPr defTabSz="1219200">
              <a:spcBef>
                <a:spcPts val="1000"/>
              </a:spcBef>
              <a:defRPr sz="2000">
                <a:solidFill>
                  <a:srgbClr val="434343"/>
                </a:solidFill>
                <a:latin typeface="Salesforce Sans"/>
                <a:ea typeface="Salesforce Sans"/>
                <a:cs typeface="Salesforce Sans"/>
                <a:sym typeface="Salesforce Sans"/>
              </a:defRPr>
            </a:lvl1pPr>
          </a:lstStyle>
          <a:p>
            <a:r>
              <a:t>Check out Syr Devs May 30th meeting slides for more info about Summer 19!</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0" name="Title 1"/>
          <p:cNvSpPr txBox="1">
            <a:spLocks noGrp="1"/>
          </p:cNvSpPr>
          <p:nvPr>
            <p:ph type="title"/>
          </p:nvPr>
        </p:nvSpPr>
        <p:spPr>
          <a:xfrm>
            <a:off x="495300" y="139699"/>
            <a:ext cx="10147500" cy="990002"/>
          </a:xfrm>
          <a:prstGeom prst="rect">
            <a:avLst/>
          </a:prstGeom>
        </p:spPr>
        <p:txBody>
          <a:bodyPr/>
          <a:lstStyle/>
          <a:p>
            <a:endParaRPr/>
          </a:p>
        </p:txBody>
      </p:sp>
      <p:sp>
        <p:nvSpPr>
          <p:cNvPr id="2291" name="Text Placeholder 2"/>
          <p:cNvSpPr txBox="1">
            <a:spLocks noGrp="1"/>
          </p:cNvSpPr>
          <p:nvPr>
            <p:ph type="body" sz="quarter" idx="1"/>
          </p:nvPr>
        </p:nvSpPr>
        <p:spPr>
          <a:prstGeom prst="rect">
            <a:avLst/>
          </a:prstGeom>
        </p:spPr>
        <p:txBody>
          <a:bodyPr>
            <a:normAutofit lnSpcReduction="10000"/>
          </a:bodyPr>
          <a:lstStyle/>
          <a:p>
            <a:pPr marL="91440" defTabSz="365760">
              <a:defRPr sz="880"/>
            </a:pPr>
            <a:endParaRPr/>
          </a:p>
        </p:txBody>
      </p:sp>
      <p:pic>
        <p:nvPicPr>
          <p:cNvPr id="2292" name="Picture 4" descr="Picture 4"/>
          <p:cNvPicPr>
            <a:picLocks noChangeAspect="1"/>
          </p:cNvPicPr>
          <p:nvPr/>
        </p:nvPicPr>
        <p:blipFill>
          <a:blip r:embed="rId3">
            <a:extLst/>
          </a:blip>
          <a:stretch>
            <a:fillRect/>
          </a:stretch>
        </p:blipFill>
        <p:spPr>
          <a:xfrm>
            <a:off x="-2" y="892"/>
            <a:ext cx="12188826" cy="6856216"/>
          </a:xfrm>
          <a:prstGeom prst="rect">
            <a:avLst/>
          </a:prstGeom>
          <a:ln w="12700">
            <a:miter lim="400000"/>
          </a:ln>
        </p:spPr>
      </p:pic>
      <p:grpSp>
        <p:nvGrpSpPr>
          <p:cNvPr id="2295" name="Group 9"/>
          <p:cNvGrpSpPr/>
          <p:nvPr/>
        </p:nvGrpSpPr>
        <p:grpSpPr>
          <a:xfrm>
            <a:off x="292608" y="4663440"/>
            <a:ext cx="3229375" cy="3164850"/>
            <a:chOff x="0" y="0"/>
            <a:chExt cx="3229374" cy="3164849"/>
          </a:xfrm>
        </p:grpSpPr>
        <p:pic>
          <p:nvPicPr>
            <p:cNvPr id="2293" name="Medium Square.png" descr="Medium Square.png"/>
            <p:cNvPicPr>
              <a:picLocks noChangeAspect="1"/>
            </p:cNvPicPr>
            <p:nvPr/>
          </p:nvPicPr>
          <p:blipFill>
            <a:blip r:embed="rId4">
              <a:extLst/>
            </a:blip>
            <a:srcRect b="12207"/>
            <a:stretch>
              <a:fillRect/>
            </a:stretch>
          </p:blipFill>
          <p:spPr>
            <a:xfrm>
              <a:off x="0" y="-1"/>
              <a:ext cx="3229375" cy="3164851"/>
            </a:xfrm>
            <a:prstGeom prst="rect">
              <a:avLst/>
            </a:prstGeom>
            <a:ln w="12700" cap="flat">
              <a:noFill/>
              <a:miter lim="400000"/>
            </a:ln>
            <a:effectLst/>
          </p:spPr>
        </p:pic>
        <p:sp>
          <p:nvSpPr>
            <p:cNvPr id="2294" name="+60%  of cases resolved by bot interactions"/>
            <p:cNvSpPr txBox="1"/>
            <p:nvPr/>
          </p:nvSpPr>
          <p:spPr>
            <a:xfrm rot="21576053">
              <a:off x="218404" y="530230"/>
              <a:ext cx="2773186" cy="650240"/>
            </a:xfrm>
            <a:prstGeom prst="rect">
              <a:avLst/>
            </a:prstGeom>
            <a:noFill/>
            <a:ln w="12700" cap="flat">
              <a:noFill/>
              <a:miter lim="400000"/>
            </a:ln>
            <a:effectLst/>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0" tIns="0" rIns="0" bIns="0" numCol="1" anchor="ctr">
              <a:spAutoFit/>
            </a:bodyPr>
            <a:lstStyle/>
            <a:p>
              <a:pPr algn="ctr">
                <a:lnSpc>
                  <a:spcPct val="90000"/>
                </a:lnSpc>
                <a:defRPr sz="1600" b="1">
                  <a:solidFill>
                    <a:srgbClr val="FFFFFF"/>
                  </a:solidFill>
                  <a:latin typeface="Salesforce Sans"/>
                  <a:ea typeface="Salesforce Sans"/>
                  <a:cs typeface="Salesforce Sans"/>
                  <a:sym typeface="Salesforce Sans"/>
                </a:defRPr>
              </a:pPr>
              <a:r>
                <a:t>Learn about Salesforce Blockchain</a:t>
              </a:r>
            </a:p>
            <a:p>
              <a:pPr algn="ctr">
                <a:lnSpc>
                  <a:spcPct val="90000"/>
                </a:lnSpc>
                <a:defRPr>
                  <a:solidFill>
                    <a:srgbClr val="FFFFFF"/>
                  </a:solidFill>
                  <a:latin typeface="Salesforce Sans"/>
                  <a:ea typeface="Salesforce Sans"/>
                  <a:cs typeface="Salesforce Sans"/>
                  <a:sym typeface="Salesforce Sans"/>
                </a:defRPr>
              </a:pPr>
              <a:r>
                <a:t>​sforce.co/blockchain</a:t>
              </a:r>
            </a:p>
          </p:txBody>
        </p:sp>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9" name="Title 1"/>
          <p:cNvSpPr txBox="1">
            <a:spLocks noGrp="1"/>
          </p:cNvSpPr>
          <p:nvPr>
            <p:ph type="title"/>
          </p:nvPr>
        </p:nvSpPr>
        <p:spPr>
          <a:xfrm>
            <a:off x="495300" y="139699"/>
            <a:ext cx="10147500" cy="990002"/>
          </a:xfrm>
          <a:prstGeom prst="rect">
            <a:avLst/>
          </a:prstGeom>
        </p:spPr>
        <p:txBody>
          <a:bodyPr/>
          <a:lstStyle/>
          <a:p>
            <a:endParaRPr/>
          </a:p>
        </p:txBody>
      </p:sp>
      <p:sp>
        <p:nvSpPr>
          <p:cNvPr id="2300" name="Text Placeholder 2"/>
          <p:cNvSpPr txBox="1">
            <a:spLocks noGrp="1"/>
          </p:cNvSpPr>
          <p:nvPr>
            <p:ph type="body" sz="quarter" idx="1"/>
          </p:nvPr>
        </p:nvSpPr>
        <p:spPr>
          <a:prstGeom prst="rect">
            <a:avLst/>
          </a:prstGeom>
        </p:spPr>
        <p:txBody>
          <a:bodyPr>
            <a:normAutofit lnSpcReduction="10000"/>
          </a:bodyPr>
          <a:lstStyle/>
          <a:p>
            <a:pPr marL="91440" defTabSz="365760">
              <a:defRPr sz="880"/>
            </a:pPr>
            <a:endParaRPr/>
          </a:p>
        </p:txBody>
      </p:sp>
      <p:pic>
        <p:nvPicPr>
          <p:cNvPr id="2301" name="Picture 3" descr="Picture 3"/>
          <p:cNvPicPr>
            <a:picLocks noChangeAspect="1"/>
          </p:cNvPicPr>
          <p:nvPr/>
        </p:nvPicPr>
        <p:blipFill>
          <a:blip r:embed="rId3">
            <a:extLst/>
          </a:blip>
          <a:stretch>
            <a:fillRect/>
          </a:stretch>
        </p:blipFill>
        <p:spPr>
          <a:xfrm>
            <a:off x="-2" y="892"/>
            <a:ext cx="12188826" cy="6856216"/>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5" name="Content Placeholder 2"/>
          <p:cNvSpPr txBox="1">
            <a:spLocks noGrp="1"/>
          </p:cNvSpPr>
          <p:nvPr>
            <p:ph type="body" sz="quarter" idx="1"/>
          </p:nvPr>
        </p:nvSpPr>
        <p:spPr>
          <a:xfrm>
            <a:off x="438912" y="2087608"/>
            <a:ext cx="4261104" cy="2667273"/>
          </a:xfrm>
          <a:prstGeom prst="rect">
            <a:avLst/>
          </a:prstGeom>
        </p:spPr>
        <p:txBody>
          <a:bodyPr/>
          <a:lstStyle/>
          <a:p>
            <a:pPr>
              <a:defRPr sz="3000">
                <a:solidFill>
                  <a:srgbClr val="3EA1E0"/>
                </a:solidFill>
                <a:latin typeface="Salesforce Sans"/>
                <a:ea typeface="Salesforce Sans"/>
                <a:cs typeface="Salesforce Sans"/>
                <a:sym typeface="Salesforce Sans"/>
              </a:defRPr>
            </a:pPr>
            <a:r>
              <a:t>sforce.co/summer19</a:t>
            </a:r>
          </a:p>
          <a:p>
            <a:pPr>
              <a:spcBef>
                <a:spcPts val="300"/>
              </a:spcBef>
              <a:defRPr sz="1600">
                <a:latin typeface="Salesforce Sans"/>
                <a:ea typeface="Salesforce Sans"/>
                <a:cs typeface="Salesforce Sans"/>
                <a:sym typeface="Salesforce Sans"/>
              </a:defRPr>
            </a:pPr>
            <a:r>
              <a:t>Get ready for the Summer ‘19 release</a:t>
            </a:r>
            <a:endParaRPr>
              <a:solidFill>
                <a:srgbClr val="3EA1E0"/>
              </a:solidFill>
            </a:endParaRPr>
          </a:p>
          <a:p>
            <a:pPr>
              <a:defRPr sz="3000">
                <a:solidFill>
                  <a:srgbClr val="3EA1E0"/>
                </a:solidFill>
                <a:latin typeface="Salesforce Sans"/>
                <a:ea typeface="Salesforce Sans"/>
                <a:cs typeface="Salesforce Sans"/>
                <a:sym typeface="Salesforce Sans"/>
              </a:defRPr>
            </a:pPr>
            <a:r>
              <a:t>sforce.co/build</a:t>
            </a:r>
          </a:p>
          <a:p>
            <a:pPr>
              <a:spcBef>
                <a:spcPts val="300"/>
              </a:spcBef>
              <a:defRPr sz="1600">
                <a:latin typeface="Salesforce Sans"/>
                <a:ea typeface="Salesforce Sans"/>
                <a:cs typeface="Salesforce Sans"/>
                <a:sym typeface="Salesforce Sans"/>
              </a:defRPr>
            </a:pPr>
            <a:r>
              <a:t>Explore Lightning Web Components </a:t>
            </a:r>
          </a:p>
          <a:p>
            <a:pPr>
              <a:spcBef>
                <a:spcPts val="300"/>
              </a:spcBef>
              <a:defRPr sz="1600">
                <a:latin typeface="Salesforce Sans"/>
                <a:ea typeface="Salesforce Sans"/>
                <a:cs typeface="Salesforce Sans"/>
                <a:sym typeface="Salesforce Sans"/>
              </a:defRPr>
            </a:pPr>
            <a:r>
              <a:t>and contribute now</a:t>
            </a:r>
          </a:p>
        </p:txBody>
      </p:sp>
      <p:sp>
        <p:nvSpPr>
          <p:cNvPr id="2306" name="Text Placeholder 10"/>
          <p:cNvSpPr>
            <a:spLocks noGrp="1"/>
          </p:cNvSpPr>
          <p:nvPr>
            <p:ph type="body" idx="13"/>
          </p:nvPr>
        </p:nvSpPr>
        <p:spPr>
          <a:xfrm>
            <a:off x="604865" y="1475234"/>
            <a:ext cx="9306428" cy="338555"/>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a:lstStyle>
            <a:lvl1pPr>
              <a:spcBef>
                <a:spcPts val="0"/>
              </a:spcBef>
              <a:defRPr sz="2200">
                <a:solidFill>
                  <a:srgbClr val="3EA1E0"/>
                </a:solidFill>
                <a:latin typeface="Salesforce Sans"/>
                <a:ea typeface="Salesforce Sans"/>
                <a:cs typeface="Salesforce Sans"/>
                <a:sym typeface="Salesforce Sans"/>
              </a:defRPr>
            </a:lvl1pPr>
          </a:lstStyle>
          <a:p>
            <a:r>
              <a:t>BE AN EMPOWERED TRAILBLAZER</a:t>
            </a:r>
          </a:p>
        </p:txBody>
      </p:sp>
      <p:sp>
        <p:nvSpPr>
          <p:cNvPr id="2307" name="Title 3"/>
          <p:cNvSpPr txBox="1">
            <a:spLocks noGrp="1"/>
          </p:cNvSpPr>
          <p:nvPr>
            <p:ph type="title"/>
          </p:nvPr>
        </p:nvSpPr>
        <p:spPr>
          <a:xfrm>
            <a:off x="737530" y="485374"/>
            <a:ext cx="11043075" cy="989862"/>
          </a:xfrm>
          <a:prstGeom prst="rect">
            <a:avLst/>
          </a:prstGeom>
        </p:spPr>
        <p:txBody>
          <a:bodyPr/>
          <a:lstStyle>
            <a:lvl1pPr>
              <a:defRPr sz="4300">
                <a:latin typeface="Trailhead Bold"/>
                <a:ea typeface="Trailhead Bold"/>
                <a:cs typeface="Trailhead Bold"/>
                <a:sym typeface="Trailhead Bold"/>
              </a:defRPr>
            </a:lvl1pPr>
          </a:lstStyle>
          <a:p>
            <a:r>
              <a:t>Make Trailhead your next step</a:t>
            </a:r>
          </a:p>
        </p:txBody>
      </p:sp>
      <p:sp>
        <p:nvSpPr>
          <p:cNvPr id="2308" name="Content Placeholder 2"/>
          <p:cNvSpPr txBox="1"/>
          <p:nvPr/>
        </p:nvSpPr>
        <p:spPr>
          <a:xfrm>
            <a:off x="5181600" y="2087608"/>
            <a:ext cx="4261104" cy="2667273"/>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91424" tIns="91424" rIns="91424" bIns="91424">
            <a:normAutofit/>
          </a:bodyPr>
          <a:lstStyle/>
          <a:p>
            <a:pPr marL="228600">
              <a:spcBef>
                <a:spcPts val="1100"/>
              </a:spcBef>
              <a:defRPr sz="3000">
                <a:solidFill>
                  <a:srgbClr val="3EA1E0"/>
                </a:solidFill>
                <a:latin typeface="Salesforce Sans"/>
                <a:ea typeface="Salesforce Sans"/>
                <a:cs typeface="Salesforce Sans"/>
                <a:sym typeface="Salesforce Sans"/>
              </a:defRPr>
            </a:pPr>
            <a:r>
              <a:t>sforce.co/blockchain</a:t>
            </a:r>
            <a:endParaRPr sz="2000">
              <a:solidFill>
                <a:srgbClr val="59575C"/>
              </a:solidFill>
            </a:endParaRPr>
          </a:p>
          <a:p>
            <a:pPr marL="228600">
              <a:spcBef>
                <a:spcPts val="300"/>
              </a:spcBef>
              <a:defRPr sz="1600">
                <a:solidFill>
                  <a:srgbClr val="59575C"/>
                </a:solidFill>
                <a:latin typeface="Salesforce Sans"/>
                <a:ea typeface="Salesforce Sans"/>
                <a:cs typeface="Salesforce Sans"/>
                <a:sym typeface="Salesforce Sans"/>
              </a:defRPr>
            </a:pPr>
            <a:r>
              <a:t>Start building blockchain apps today</a:t>
            </a:r>
            <a:endParaRPr b="1">
              <a:solidFill>
                <a:srgbClr val="3EA1E0"/>
              </a:solidFill>
            </a:endParaRPr>
          </a:p>
          <a:p>
            <a:pPr marL="228600">
              <a:spcBef>
                <a:spcPts val="1100"/>
              </a:spcBef>
              <a:defRPr sz="3000">
                <a:solidFill>
                  <a:srgbClr val="3EA1E0"/>
                </a:solidFill>
                <a:latin typeface="Salesforce Sans"/>
                <a:ea typeface="Salesforce Sans"/>
                <a:cs typeface="Salesforce Sans"/>
                <a:sym typeface="Salesforce Sans"/>
              </a:defRPr>
            </a:pPr>
            <a:r>
              <a:t>sforce.co/integrate</a:t>
            </a:r>
            <a:endParaRPr sz="2000">
              <a:solidFill>
                <a:srgbClr val="59575C"/>
              </a:solidFill>
            </a:endParaRPr>
          </a:p>
          <a:p>
            <a:pPr marL="228600">
              <a:spcBef>
                <a:spcPts val="300"/>
              </a:spcBef>
              <a:defRPr sz="1600">
                <a:solidFill>
                  <a:srgbClr val="59575C"/>
                </a:solidFill>
                <a:latin typeface="Salesforce Sans"/>
                <a:ea typeface="Salesforce Sans"/>
                <a:cs typeface="Salesforce Sans"/>
                <a:sym typeface="Salesforce Sans"/>
              </a:defRPr>
            </a:pPr>
            <a:r>
              <a:t>Learn how to integrate any app, </a:t>
            </a:r>
            <a:endParaRPr sz="2000"/>
          </a:p>
          <a:p>
            <a:pPr marL="228600">
              <a:spcBef>
                <a:spcPts val="300"/>
              </a:spcBef>
              <a:defRPr sz="1600">
                <a:solidFill>
                  <a:srgbClr val="59575C"/>
                </a:solidFill>
                <a:latin typeface="Salesforce Sans"/>
                <a:ea typeface="Salesforce Sans"/>
                <a:cs typeface="Salesforce Sans"/>
                <a:sym typeface="Salesforce Sans"/>
              </a:defRPr>
            </a:pPr>
            <a:r>
              <a:t>data, and device</a:t>
            </a:r>
            <a:endParaRPr sz="2000"/>
          </a:p>
        </p:txBody>
      </p:sp>
      <p:pic>
        <p:nvPicPr>
          <p:cNvPr id="2309" name="Picture 1" descr="Picture 1"/>
          <p:cNvPicPr>
            <a:picLocks noChangeAspect="1"/>
          </p:cNvPicPr>
          <p:nvPr/>
        </p:nvPicPr>
        <p:blipFill>
          <a:blip r:embed="rId3">
            <a:extLst/>
          </a:blip>
          <a:stretch>
            <a:fillRect/>
          </a:stretch>
        </p:blipFill>
        <p:spPr>
          <a:xfrm>
            <a:off x="7792284" y="3429000"/>
            <a:ext cx="7417236" cy="6858000"/>
          </a:xfrm>
          <a:prstGeom prst="rect">
            <a:avLst/>
          </a:prstGeom>
          <a:ln w="12700">
            <a:miter lim="400000"/>
          </a:ln>
        </p:spPr>
      </p:pic>
      <p:pic>
        <p:nvPicPr>
          <p:cNvPr id="2310" name="Picture 7" descr="Picture 7"/>
          <p:cNvPicPr>
            <a:picLocks noChangeAspect="1"/>
          </p:cNvPicPr>
          <p:nvPr/>
        </p:nvPicPr>
        <p:blipFill>
          <a:blip r:embed="rId4">
            <a:extLst/>
          </a:blip>
          <a:stretch>
            <a:fillRect/>
          </a:stretch>
        </p:blipFill>
        <p:spPr>
          <a:xfrm>
            <a:off x="-924263" y="5551440"/>
            <a:ext cx="5752296" cy="1434577"/>
          </a:xfrm>
          <a:prstGeom prst="rect">
            <a:avLst/>
          </a:prstGeom>
          <a:ln w="12700">
            <a:miter lim="400000"/>
          </a:ln>
        </p:spPr>
      </p:pic>
      <p:pic>
        <p:nvPicPr>
          <p:cNvPr id="2311" name="Image" descr="Image"/>
          <p:cNvPicPr>
            <a:picLocks noChangeAspect="1"/>
          </p:cNvPicPr>
          <p:nvPr/>
        </p:nvPicPr>
        <p:blipFill>
          <a:blip r:embed="rId5">
            <a:extLst/>
          </a:blip>
          <a:srcRect l="12284" t="26295" r="69882" b="41372"/>
          <a:stretch>
            <a:fillRect/>
          </a:stretch>
        </p:blipFill>
        <p:spPr>
          <a:xfrm flipH="1">
            <a:off x="7792284" y="5024266"/>
            <a:ext cx="1398871" cy="2144013"/>
          </a:xfrm>
          <a:prstGeom prst="rect">
            <a:avLst/>
          </a:prstGeom>
          <a:ln w="12700">
            <a:miter lim="400000"/>
          </a:ln>
        </p:spPr>
      </p:pic>
      <p:sp>
        <p:nvSpPr>
          <p:cNvPr id="2312" name="Content Placeholder 2"/>
          <p:cNvSpPr txBox="1"/>
          <p:nvPr/>
        </p:nvSpPr>
        <p:spPr>
          <a:xfrm>
            <a:off x="438911" y="4333249"/>
            <a:ext cx="5187698" cy="130454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91424" tIns="91424" rIns="91424" bIns="91424">
            <a:normAutofit/>
          </a:bodyPr>
          <a:lstStyle/>
          <a:p>
            <a:pPr marL="214884" defTabSz="859536">
              <a:spcBef>
                <a:spcPts val="1000"/>
              </a:spcBef>
              <a:defRPr sz="2820">
                <a:solidFill>
                  <a:srgbClr val="3EA1E0"/>
                </a:solidFill>
                <a:latin typeface="Salesforce Sans"/>
                <a:ea typeface="Salesforce Sans"/>
                <a:cs typeface="Salesforce Sans"/>
                <a:sym typeface="Salesforce Sans"/>
              </a:defRPr>
            </a:pPr>
            <a:r>
              <a:t>sforce.co/TDX19keynote</a:t>
            </a:r>
            <a:endParaRPr sz="1879">
              <a:solidFill>
                <a:srgbClr val="59575C"/>
              </a:solidFill>
            </a:endParaRPr>
          </a:p>
          <a:p>
            <a:pPr marL="214884" defTabSz="859536">
              <a:spcBef>
                <a:spcPts val="200"/>
              </a:spcBef>
              <a:defRPr sz="1504">
                <a:solidFill>
                  <a:srgbClr val="59575C"/>
                </a:solidFill>
                <a:latin typeface="Salesforce Sans"/>
                <a:ea typeface="Salesforce Sans"/>
                <a:cs typeface="Salesforce Sans"/>
                <a:sym typeface="Salesforce Sans"/>
              </a:defRPr>
            </a:pPr>
            <a:r>
              <a:t>Take the TrailheaDX ‘19 Highlights Trailmix</a:t>
            </a:r>
            <a:endParaRPr sz="1879"/>
          </a:p>
        </p:txBody>
      </p:sp>
      <p:pic>
        <p:nvPicPr>
          <p:cNvPr id="2313" name="Picture 5" descr="Picture 5"/>
          <p:cNvPicPr>
            <a:picLocks noChangeAspect="1"/>
          </p:cNvPicPr>
          <p:nvPr/>
        </p:nvPicPr>
        <p:blipFill>
          <a:blip r:embed="rId6">
            <a:extLst/>
          </a:blip>
          <a:stretch>
            <a:fillRect/>
          </a:stretch>
        </p:blipFill>
        <p:spPr>
          <a:xfrm>
            <a:off x="10035250" y="552933"/>
            <a:ext cx="1465653" cy="1145206"/>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7" name="Title 2"/>
          <p:cNvSpPr txBox="1">
            <a:spLocks noGrp="1"/>
          </p:cNvSpPr>
          <p:nvPr>
            <p:ph type="title"/>
          </p:nvPr>
        </p:nvSpPr>
        <p:spPr>
          <a:xfrm>
            <a:off x="494913" y="143128"/>
            <a:ext cx="11037290" cy="988970"/>
          </a:xfrm>
          <a:prstGeom prst="rect">
            <a:avLst/>
          </a:prstGeom>
        </p:spPr>
        <p:txBody>
          <a:bodyPr/>
          <a:lstStyle/>
          <a:p>
            <a:endParaRPr/>
          </a:p>
        </p:txBody>
      </p:sp>
      <p:sp>
        <p:nvSpPr>
          <p:cNvPr id="2318" name="Text Placeholder 4"/>
          <p:cNvSpPr txBox="1">
            <a:spLocks noGrp="1"/>
          </p:cNvSpPr>
          <p:nvPr>
            <p:ph type="body" sz="quarter" idx="1"/>
          </p:nvPr>
        </p:nvSpPr>
        <p:spPr>
          <a:xfrm>
            <a:off x="502321" y="971522"/>
            <a:ext cx="11037291" cy="307281"/>
          </a:xfrm>
          <a:prstGeom prst="rect">
            <a:avLst/>
          </a:prstGeom>
        </p:spPr>
        <p:txBody>
          <a:bodyPr>
            <a:normAutofit fontScale="92500" lnSpcReduction="10000"/>
          </a:bodyPr>
          <a:lstStyle/>
          <a:p>
            <a:pPr marL="128015" indent="-32003" defTabSz="512063">
              <a:spcBef>
                <a:spcPts val="0"/>
              </a:spcBef>
              <a:defRPr sz="924">
                <a:solidFill>
                  <a:srgbClr val="818181"/>
                </a:solidFill>
              </a:defRPr>
            </a:pPr>
            <a:endParaRPr/>
          </a:p>
        </p:txBody>
      </p:sp>
      <p:sp>
        <p:nvSpPr>
          <p:cNvPr id="2319" name="Text Placeholder 6"/>
          <p:cNvSpPr txBox="1">
            <a:spLocks noGrp="1"/>
          </p:cNvSpPr>
          <p:nvPr>
            <p:ph type="body" idx="15"/>
          </p:nvPr>
        </p:nvSpPr>
        <p:spPr>
          <a:prstGeom prst="rect">
            <a:avLst/>
          </a:prstGeom>
        </p:spPr>
        <p:txBody>
          <a:bodyPr>
            <a:normAutofit fontScale="47500" lnSpcReduction="20000"/>
          </a:bodyPr>
          <a:lstStyle/>
          <a:p>
            <a:pPr marL="304800" indent="-76200" defTabSz="1219200">
              <a:spcBef>
                <a:spcPts val="0"/>
              </a:spcBef>
              <a:defRPr sz="2200">
                <a:solidFill>
                  <a:srgbClr val="818181"/>
                </a:solidFill>
              </a:defRPr>
            </a:pPr>
            <a:endParaRPr/>
          </a:p>
        </p:txBody>
      </p:sp>
      <p:pic>
        <p:nvPicPr>
          <p:cNvPr id="2320" name="Picture 8" descr="Picture 8"/>
          <p:cNvPicPr>
            <a:picLocks noChangeAspect="1"/>
          </p:cNvPicPr>
          <p:nvPr/>
        </p:nvPicPr>
        <p:blipFill>
          <a:blip r:embed="rId3">
            <a:extLst/>
          </a:blip>
          <a:stretch>
            <a:fillRect/>
          </a:stretch>
        </p:blipFill>
        <p:spPr>
          <a:xfrm>
            <a:off x="-72869" y="3571"/>
            <a:ext cx="12252170" cy="6891846"/>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 name="Google Shape;1470;p125"/>
          <p:cNvSpPr txBox="1">
            <a:spLocks noGrp="1"/>
          </p:cNvSpPr>
          <p:nvPr>
            <p:ph type="title"/>
          </p:nvPr>
        </p:nvSpPr>
        <p:spPr>
          <a:xfrm>
            <a:off x="495299" y="144862"/>
            <a:ext cx="11046002" cy="990002"/>
          </a:xfrm>
          <a:prstGeom prst="rect">
            <a:avLst/>
          </a:prstGeom>
        </p:spPr>
        <p:txBody>
          <a:bodyPr/>
          <a:lstStyle/>
          <a:p>
            <a:r>
              <a:t>Certification Exams</a:t>
            </a:r>
          </a:p>
        </p:txBody>
      </p:sp>
      <p:pic>
        <p:nvPicPr>
          <p:cNvPr id="2325" name="Architect Discount Code.png" descr="Architect Discount Code.png"/>
          <p:cNvPicPr>
            <a:picLocks noChangeAspect="1"/>
          </p:cNvPicPr>
          <p:nvPr/>
        </p:nvPicPr>
        <p:blipFill>
          <a:blip r:embed="rId2">
            <a:extLst/>
          </a:blip>
          <a:srcRect l="13159" b="32606"/>
          <a:stretch>
            <a:fillRect/>
          </a:stretch>
        </p:blipFill>
        <p:spPr>
          <a:xfrm>
            <a:off x="3151080" y="1257771"/>
            <a:ext cx="7940726" cy="4621858"/>
          </a:xfrm>
          <a:prstGeom prst="rect">
            <a:avLst/>
          </a:prstGeom>
          <a:ln w="12700">
            <a:miter lim="400000"/>
          </a:ln>
        </p:spPr>
      </p:pic>
      <p:sp>
        <p:nvSpPr>
          <p:cNvPr id="2326" name="Google Shape;1471;p125"/>
          <p:cNvSpPr txBox="1">
            <a:spLocks noGrp="1"/>
          </p:cNvSpPr>
          <p:nvPr>
            <p:ph type="body" sz="quarter" idx="1"/>
          </p:nvPr>
        </p:nvSpPr>
        <p:spPr>
          <a:xfrm>
            <a:off x="381025" y="1250549"/>
            <a:ext cx="2509121" cy="4636452"/>
          </a:xfrm>
          <a:prstGeom prst="rect">
            <a:avLst/>
          </a:prstGeom>
        </p:spPr>
        <p:txBody>
          <a:bodyPr/>
          <a:lstStyle/>
          <a:p>
            <a:pPr marL="0">
              <a:defRPr>
                <a:latin typeface="Salesforce Sans"/>
                <a:ea typeface="Salesforce Sans"/>
                <a:cs typeface="Salesforce Sans"/>
                <a:sym typeface="Salesforce Sans"/>
              </a:defRPr>
            </a:pPr>
            <a:r>
              <a:t>Code:</a:t>
            </a:r>
          </a:p>
          <a:p>
            <a:pPr marL="0" lvl="1" indent="202847">
              <a:buSzTx/>
              <a:buNone/>
              <a:defRPr>
                <a:latin typeface="Salesforce Sans"/>
                <a:ea typeface="Salesforce Sans"/>
                <a:cs typeface="Salesforce Sans"/>
                <a:sym typeface="Salesforce Sans"/>
              </a:defRPr>
            </a:pPr>
            <a:r>
              <a:t>WELCOMERUTH</a:t>
            </a:r>
          </a:p>
          <a:p>
            <a:pPr marL="0">
              <a:defRPr sz="1500">
                <a:latin typeface="Salesforce Sans"/>
                <a:ea typeface="Salesforce Sans"/>
                <a:cs typeface="Salesforce Sans"/>
                <a:sym typeface="Salesforce Sans"/>
              </a:defRPr>
            </a:pPr>
            <a:endParaRPr/>
          </a:p>
          <a:p>
            <a:pPr marL="0">
              <a:defRPr>
                <a:latin typeface="Salesforce Sans"/>
                <a:ea typeface="Salesforce Sans"/>
                <a:cs typeface="Salesforce Sans"/>
                <a:sym typeface="Salesforce Sans"/>
              </a:defRPr>
            </a:pPr>
            <a:r>
              <a:t>Register by:</a:t>
            </a:r>
          </a:p>
          <a:p>
            <a:pPr marL="0" lvl="1" indent="202847">
              <a:buSzTx/>
              <a:buNone/>
              <a:defRPr>
                <a:latin typeface="Salesforce Sans"/>
                <a:ea typeface="Salesforce Sans"/>
                <a:cs typeface="Salesforce Sans"/>
                <a:sym typeface="Salesforce Sans"/>
              </a:defRPr>
            </a:pPr>
            <a:r>
              <a:t>July 31, 2019</a:t>
            </a:r>
          </a:p>
          <a:p>
            <a:pPr marL="0" lvl="1" indent="202847">
              <a:buSzTx/>
              <a:buNone/>
              <a:defRPr sz="1500">
                <a:latin typeface="Salesforce Sans"/>
                <a:ea typeface="Salesforce Sans"/>
                <a:cs typeface="Salesforce Sans"/>
                <a:sym typeface="Salesforce Sans"/>
              </a:defRPr>
            </a:pPr>
            <a:endParaRPr/>
          </a:p>
          <a:p>
            <a:pPr marL="0">
              <a:defRPr>
                <a:latin typeface="Salesforce Sans"/>
                <a:ea typeface="Salesforce Sans"/>
                <a:cs typeface="Salesforce Sans"/>
                <a:sym typeface="Salesforce Sans"/>
              </a:defRPr>
            </a:pPr>
            <a:r>
              <a:t>Can probably take exam in August</a:t>
            </a:r>
          </a:p>
          <a:p>
            <a:pPr marL="0">
              <a:defRPr sz="1500">
                <a:latin typeface="Salesforce Sans"/>
                <a:ea typeface="Salesforce Sans"/>
                <a:cs typeface="Salesforce Sans"/>
                <a:sym typeface="Salesforce Sans"/>
              </a:defRPr>
            </a:pPr>
            <a:endParaRPr/>
          </a:p>
          <a:p>
            <a:pPr marL="0">
              <a:defRPr>
                <a:latin typeface="Salesforce Sans"/>
                <a:ea typeface="Salesforce Sans"/>
                <a:cs typeface="Salesforce Sans"/>
                <a:sym typeface="Salesforce Sans"/>
              </a:defRPr>
            </a:pPr>
            <a:r>
              <a:t>Normally $400 for architect exams</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8" name="Google Shape;1470;p125"/>
          <p:cNvSpPr txBox="1">
            <a:spLocks noGrp="1"/>
          </p:cNvSpPr>
          <p:nvPr>
            <p:ph type="title"/>
          </p:nvPr>
        </p:nvSpPr>
        <p:spPr>
          <a:xfrm>
            <a:off x="495299" y="144862"/>
            <a:ext cx="11046002" cy="990002"/>
          </a:xfrm>
          <a:prstGeom prst="rect">
            <a:avLst/>
          </a:prstGeom>
        </p:spPr>
        <p:txBody>
          <a:bodyPr/>
          <a:lstStyle/>
          <a:p>
            <a:r>
              <a:t>Connecting</a:t>
            </a:r>
          </a:p>
        </p:txBody>
      </p:sp>
      <p:sp>
        <p:nvSpPr>
          <p:cNvPr id="2199" name="Google Shape;1471;p125"/>
          <p:cNvSpPr txBox="1">
            <a:spLocks noGrp="1"/>
          </p:cNvSpPr>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pic>
        <p:nvPicPr>
          <p:cNvPr id="2200"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8" name="Google Shape;1470;p125"/>
          <p:cNvSpPr txBox="1">
            <a:spLocks noGrp="1"/>
          </p:cNvSpPr>
          <p:nvPr>
            <p:ph type="title"/>
          </p:nvPr>
        </p:nvSpPr>
        <p:spPr>
          <a:xfrm>
            <a:off x="495299" y="144862"/>
            <a:ext cx="11046002" cy="990002"/>
          </a:xfrm>
          <a:prstGeom prst="rect">
            <a:avLst/>
          </a:prstGeom>
        </p:spPr>
        <p:txBody>
          <a:bodyPr/>
          <a:lstStyle/>
          <a:p>
            <a:r>
              <a:t>Certification Exams</a:t>
            </a:r>
          </a:p>
        </p:txBody>
      </p:sp>
      <p:pic>
        <p:nvPicPr>
          <p:cNvPr id="2329" name="Blank_ 2019-Global-Gatherings-Certification-Voucher.pdf" descr="Blank_ 2019-Global-Gatherings-Certification-Voucher.pdf"/>
          <p:cNvPicPr>
            <a:picLocks noChangeAspect="1"/>
          </p:cNvPicPr>
          <p:nvPr/>
        </p:nvPicPr>
        <p:blipFill>
          <a:blip r:embed="rId2">
            <a:extLst/>
          </a:blip>
          <a:srcRect l="2179" t="3348" r="2177" b="2573"/>
          <a:stretch>
            <a:fillRect/>
          </a:stretch>
        </p:blipFill>
        <p:spPr>
          <a:xfrm>
            <a:off x="2506662" y="960917"/>
            <a:ext cx="6683376" cy="4551241"/>
          </a:xfrm>
          <a:custGeom>
            <a:avLst/>
            <a:gdLst/>
            <a:ahLst/>
            <a:cxnLst>
              <a:cxn ang="0">
                <a:pos x="wd2" y="hd2"/>
              </a:cxn>
              <a:cxn ang="5400000">
                <a:pos x="wd2" y="hd2"/>
              </a:cxn>
              <a:cxn ang="10800000">
                <a:pos x="wd2" y="hd2"/>
              </a:cxn>
              <a:cxn ang="16200000">
                <a:pos x="wd2" y="hd2"/>
              </a:cxn>
            </a:cxnLst>
            <a:rect l="0" t="0" r="r" b="b"/>
            <a:pathLst>
              <a:path w="21600" h="21595" extrusionOk="0">
                <a:moveTo>
                  <a:pt x="10804" y="2"/>
                </a:moveTo>
                <a:cubicBezTo>
                  <a:pt x="10769" y="-4"/>
                  <a:pt x="10735" y="11"/>
                  <a:pt x="10691" y="36"/>
                </a:cubicBezTo>
                <a:cubicBezTo>
                  <a:pt x="10678" y="42"/>
                  <a:pt x="10664" y="51"/>
                  <a:pt x="10650" y="60"/>
                </a:cubicBezTo>
                <a:cubicBezTo>
                  <a:pt x="10572" y="111"/>
                  <a:pt x="10438" y="236"/>
                  <a:pt x="10345" y="348"/>
                </a:cubicBezTo>
                <a:lnTo>
                  <a:pt x="10256" y="454"/>
                </a:lnTo>
                <a:lnTo>
                  <a:pt x="10191" y="557"/>
                </a:lnTo>
                <a:lnTo>
                  <a:pt x="10171" y="557"/>
                </a:lnTo>
                <a:lnTo>
                  <a:pt x="5095" y="557"/>
                </a:lnTo>
                <a:lnTo>
                  <a:pt x="0" y="557"/>
                </a:lnTo>
                <a:lnTo>
                  <a:pt x="0" y="10709"/>
                </a:lnTo>
                <a:lnTo>
                  <a:pt x="0" y="20861"/>
                </a:lnTo>
                <a:lnTo>
                  <a:pt x="4934" y="20861"/>
                </a:lnTo>
                <a:lnTo>
                  <a:pt x="4956" y="20861"/>
                </a:lnTo>
                <a:lnTo>
                  <a:pt x="9868" y="20861"/>
                </a:lnTo>
                <a:lnTo>
                  <a:pt x="9914" y="20861"/>
                </a:lnTo>
                <a:lnTo>
                  <a:pt x="9969" y="21026"/>
                </a:lnTo>
                <a:cubicBezTo>
                  <a:pt x="10000" y="21123"/>
                  <a:pt x="10077" y="21218"/>
                  <a:pt x="10152" y="21254"/>
                </a:cubicBezTo>
                <a:cubicBezTo>
                  <a:pt x="10224" y="21288"/>
                  <a:pt x="10315" y="21361"/>
                  <a:pt x="10356" y="21416"/>
                </a:cubicBezTo>
                <a:cubicBezTo>
                  <a:pt x="10398" y="21472"/>
                  <a:pt x="10477" y="21542"/>
                  <a:pt x="10533" y="21573"/>
                </a:cubicBezTo>
                <a:cubicBezTo>
                  <a:pt x="10564" y="21589"/>
                  <a:pt x="10600" y="21596"/>
                  <a:pt x="10636" y="21595"/>
                </a:cubicBezTo>
                <a:cubicBezTo>
                  <a:pt x="10744" y="21592"/>
                  <a:pt x="10862" y="21517"/>
                  <a:pt x="10903" y="21405"/>
                </a:cubicBezTo>
                <a:cubicBezTo>
                  <a:pt x="10930" y="21331"/>
                  <a:pt x="10973" y="21307"/>
                  <a:pt x="11048" y="21328"/>
                </a:cubicBezTo>
                <a:cubicBezTo>
                  <a:pt x="11079" y="21337"/>
                  <a:pt x="11112" y="21333"/>
                  <a:pt x="11146" y="21320"/>
                </a:cubicBezTo>
                <a:cubicBezTo>
                  <a:pt x="11152" y="21318"/>
                  <a:pt x="11157" y="21317"/>
                  <a:pt x="11163" y="21315"/>
                </a:cubicBezTo>
                <a:cubicBezTo>
                  <a:pt x="11199" y="21298"/>
                  <a:pt x="11236" y="21270"/>
                  <a:pt x="11273" y="21230"/>
                </a:cubicBezTo>
                <a:cubicBezTo>
                  <a:pt x="11338" y="21159"/>
                  <a:pt x="11435" y="21102"/>
                  <a:pt x="11489" y="21102"/>
                </a:cubicBezTo>
                <a:cubicBezTo>
                  <a:pt x="11543" y="21102"/>
                  <a:pt x="11634" y="21047"/>
                  <a:pt x="11691" y="20981"/>
                </a:cubicBezTo>
                <a:cubicBezTo>
                  <a:pt x="11703" y="20968"/>
                  <a:pt x="11717" y="20956"/>
                  <a:pt x="11735" y="20945"/>
                </a:cubicBezTo>
                <a:cubicBezTo>
                  <a:pt x="11737" y="20944"/>
                  <a:pt x="11736" y="20943"/>
                  <a:pt x="11738" y="20942"/>
                </a:cubicBezTo>
                <a:cubicBezTo>
                  <a:pt x="11756" y="20930"/>
                  <a:pt x="11790" y="20920"/>
                  <a:pt x="11838" y="20912"/>
                </a:cubicBezTo>
                <a:cubicBezTo>
                  <a:pt x="11931" y="20895"/>
                  <a:pt x="12103" y="20883"/>
                  <a:pt x="12419" y="20876"/>
                </a:cubicBezTo>
                <a:cubicBezTo>
                  <a:pt x="13051" y="20861"/>
                  <a:pt x="14268" y="20861"/>
                  <a:pt x="16687" y="20861"/>
                </a:cubicBezTo>
                <a:lnTo>
                  <a:pt x="21600" y="20861"/>
                </a:lnTo>
                <a:lnTo>
                  <a:pt x="21600" y="10709"/>
                </a:lnTo>
                <a:lnTo>
                  <a:pt x="21600" y="557"/>
                </a:lnTo>
                <a:lnTo>
                  <a:pt x="16517" y="557"/>
                </a:lnTo>
                <a:lnTo>
                  <a:pt x="16483" y="557"/>
                </a:lnTo>
                <a:lnTo>
                  <a:pt x="11432" y="557"/>
                </a:lnTo>
                <a:lnTo>
                  <a:pt x="11367" y="557"/>
                </a:lnTo>
                <a:lnTo>
                  <a:pt x="11268" y="401"/>
                </a:lnTo>
                <a:cubicBezTo>
                  <a:pt x="11214" y="315"/>
                  <a:pt x="11085" y="182"/>
                  <a:pt x="10983" y="105"/>
                </a:cubicBezTo>
                <a:cubicBezTo>
                  <a:pt x="10898" y="41"/>
                  <a:pt x="10848" y="9"/>
                  <a:pt x="10804" y="2"/>
                </a:cubicBezTo>
                <a:close/>
              </a:path>
            </a:pathLst>
          </a:custGeom>
          <a:ln w="12700">
            <a:miter lim="400000"/>
          </a:ln>
        </p:spPr>
      </p:pic>
      <p:sp>
        <p:nvSpPr>
          <p:cNvPr id="2330" name="http://SyracuseDevelopers.com/exam"/>
          <p:cNvSpPr txBox="1"/>
          <p:nvPr/>
        </p:nvSpPr>
        <p:spPr>
          <a:xfrm>
            <a:off x="2739677" y="5530732"/>
            <a:ext cx="6344222" cy="419336"/>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lIns="0" tIns="0" rIns="0" bIns="0">
            <a:spAutoFit/>
          </a:bodyPr>
          <a:lstStyle>
            <a:lvl1pPr>
              <a:lnSpc>
                <a:spcPct val="95000"/>
              </a:lnSpc>
              <a:defRPr sz="3000">
                <a:solidFill>
                  <a:srgbClr val="205CA0"/>
                </a:solidFill>
              </a:defRPr>
            </a:lvl1pPr>
          </a:lstStyle>
          <a:p>
            <a:r>
              <a:t>http://SyracuseDevelopers.com/exam</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32"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333" name="Google Shape;1484;p127"/>
          <p:cNvSpPr txBox="1">
            <a:spLocks noGrp="1"/>
          </p:cNvSpPr>
          <p:nvPr>
            <p:ph type="body" sz="half" idx="1"/>
          </p:nvPr>
        </p:nvSpPr>
        <p:spPr>
          <a:xfrm>
            <a:off x="506081" y="1616289"/>
            <a:ext cx="11046002" cy="2289601"/>
          </a:xfrm>
          <a:prstGeom prst="rect">
            <a:avLst/>
          </a:prstGeom>
        </p:spPr>
        <p:txBody>
          <a:bodyPr>
            <a:normAutofit lnSpcReduction="10000"/>
          </a:bodyPr>
          <a:lstStyle/>
          <a:p>
            <a:pPr marL="0" defTabSz="868680">
              <a:spcBef>
                <a:spcPts val="1000"/>
              </a:spcBef>
              <a:defRPr sz="3040">
                <a:latin typeface="Salesforce Sans"/>
                <a:ea typeface="Salesforce Sans"/>
                <a:cs typeface="Salesforce Sans"/>
                <a:sym typeface="Salesforce Sans"/>
              </a:defRPr>
            </a:pPr>
            <a:r>
              <a:t>Next: Wed, Aug 21, 4:00-5:30p, Tech Garden</a:t>
            </a:r>
          </a:p>
          <a:p>
            <a:pPr marL="520303" lvl="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r>
              <a:t>Topic: Source control basics or SFDX for Admins</a:t>
            </a:r>
          </a:p>
          <a:p>
            <a:pPr marL="520303" lvl="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r>
              <a:t>Registration opens tomorrow</a:t>
            </a:r>
          </a:p>
          <a:p>
            <a:pPr marL="520303" lvl="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endParaRPr/>
          </a:p>
          <a:p>
            <a:pPr marL="0" defTabSz="868680">
              <a:spcBef>
                <a:spcPts val="1000"/>
              </a:spcBef>
              <a:defRPr sz="3040">
                <a:latin typeface="Salesforce Sans"/>
                <a:ea typeface="Salesforce Sans"/>
                <a:cs typeface="Salesforce Sans"/>
                <a:sym typeface="Salesforce Sans"/>
              </a:defRPr>
            </a:pPr>
            <a:r>
              <a:t>Future: 9/25</a:t>
            </a:r>
          </a:p>
        </p:txBody>
      </p:sp>
      <p:sp>
        <p:nvSpPr>
          <p:cNvPr id="2334" name="Google Shape;1486;p127"/>
          <p:cNvSpPr txBox="1">
            <a:spLocks noGrp="1"/>
          </p:cNvSpPr>
          <p:nvPr>
            <p:ph type="title"/>
          </p:nvPr>
        </p:nvSpPr>
        <p:spPr>
          <a:xfrm>
            <a:off x="495299" y="139702"/>
            <a:ext cx="11046002" cy="990002"/>
          </a:xfrm>
          <a:prstGeom prst="rect">
            <a:avLst/>
          </a:prstGeom>
        </p:spPr>
        <p:txBody>
          <a:bodyPr/>
          <a:lstStyle/>
          <a:p>
            <a:r>
              <a:t>Thank You For Coming!</a:t>
            </a:r>
          </a:p>
        </p:txBody>
      </p:sp>
      <p:pic>
        <p:nvPicPr>
          <p:cNvPr id="2335"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336"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2" name="Google Shape;1470;p125"/>
          <p:cNvSpPr txBox="1">
            <a:spLocks noGrp="1"/>
          </p:cNvSpPr>
          <p:nvPr>
            <p:ph type="title"/>
          </p:nvPr>
        </p:nvSpPr>
        <p:spPr>
          <a:xfrm>
            <a:off x="495299" y="144862"/>
            <a:ext cx="11046002" cy="990002"/>
          </a:xfrm>
          <a:prstGeom prst="rect">
            <a:avLst/>
          </a:prstGeom>
        </p:spPr>
        <p:txBody>
          <a:bodyPr/>
          <a:lstStyle/>
          <a:p>
            <a:r>
              <a:t>Events - True North Dreamin</a:t>
            </a:r>
          </a:p>
        </p:txBody>
      </p:sp>
      <p:pic>
        <p:nvPicPr>
          <p:cNvPr id="2203" name="IMG_2351.jpeg" descr="IMG_2351.jpeg"/>
          <p:cNvPicPr>
            <a:picLocks noChangeAspect="1"/>
          </p:cNvPicPr>
          <p:nvPr/>
        </p:nvPicPr>
        <p:blipFill>
          <a:blip r:embed="rId2">
            <a:extLst/>
          </a:blip>
          <a:stretch>
            <a:fillRect/>
          </a:stretch>
        </p:blipFill>
        <p:spPr>
          <a:xfrm>
            <a:off x="7796833" y="1183945"/>
            <a:ext cx="3829754" cy="5106338"/>
          </a:xfrm>
          <a:prstGeom prst="rect">
            <a:avLst/>
          </a:prstGeom>
          <a:ln w="12700">
            <a:miter lim="400000"/>
          </a:ln>
        </p:spPr>
      </p:pic>
      <p:pic>
        <p:nvPicPr>
          <p:cNvPr id="2204" name="IMG_0748.jpeg" descr="IMG_0748.jpeg"/>
          <p:cNvPicPr>
            <a:picLocks noChangeAspect="1"/>
          </p:cNvPicPr>
          <p:nvPr/>
        </p:nvPicPr>
        <p:blipFill>
          <a:blip r:embed="rId3">
            <a:extLst/>
          </a:blip>
          <a:srcRect l="41076" t="44148" r="25590" b="22517"/>
          <a:stretch>
            <a:fillRect/>
          </a:stretch>
        </p:blipFill>
        <p:spPr>
          <a:xfrm>
            <a:off x="1374961" y="3843293"/>
            <a:ext cx="3444471" cy="2583354"/>
          </a:xfrm>
          <a:prstGeom prst="rect">
            <a:avLst/>
          </a:prstGeom>
          <a:ln w="12700">
            <a:miter lim="400000"/>
          </a:ln>
        </p:spPr>
      </p:pic>
      <p:pic>
        <p:nvPicPr>
          <p:cNvPr id="2205" name="IMG_0755.jpeg" descr="IMG_0755.jpeg"/>
          <p:cNvPicPr>
            <a:picLocks noChangeAspect="1"/>
          </p:cNvPicPr>
          <p:nvPr/>
        </p:nvPicPr>
        <p:blipFill>
          <a:blip r:embed="rId4">
            <a:extLst/>
          </a:blip>
          <a:stretch>
            <a:fillRect/>
          </a:stretch>
        </p:blipFill>
        <p:spPr>
          <a:xfrm>
            <a:off x="4540054" y="1189777"/>
            <a:ext cx="3099192" cy="4132256"/>
          </a:xfrm>
          <a:prstGeom prst="rect">
            <a:avLst/>
          </a:prstGeom>
          <a:ln w="12700">
            <a:miter lim="400000"/>
          </a:ln>
        </p:spPr>
      </p:pic>
      <p:pic>
        <p:nvPicPr>
          <p:cNvPr id="2206" name="IMG_2371.jpeg" descr="IMG_2371.jpeg"/>
          <p:cNvPicPr>
            <a:picLocks noChangeAspect="1"/>
          </p:cNvPicPr>
          <p:nvPr/>
        </p:nvPicPr>
        <p:blipFill>
          <a:blip r:embed="rId5">
            <a:extLst/>
          </a:blip>
          <a:stretch>
            <a:fillRect/>
          </a:stretch>
        </p:blipFill>
        <p:spPr>
          <a:xfrm>
            <a:off x="5054514" y="4945318"/>
            <a:ext cx="2117782" cy="1588336"/>
          </a:xfrm>
          <a:prstGeom prst="rect">
            <a:avLst/>
          </a:prstGeom>
          <a:ln w="12700">
            <a:miter lim="400000"/>
          </a:ln>
        </p:spPr>
      </p:pic>
      <p:pic>
        <p:nvPicPr>
          <p:cNvPr id="2207" name="IMG_2348.jpeg" descr="IMG_2348.jpeg"/>
          <p:cNvPicPr>
            <a:picLocks noChangeAspect="1"/>
          </p:cNvPicPr>
          <p:nvPr/>
        </p:nvPicPr>
        <p:blipFill>
          <a:blip r:embed="rId6">
            <a:extLst/>
          </a:blip>
          <a:srcRect l="16022" t="12175" r="26413" b="24499"/>
          <a:stretch>
            <a:fillRect/>
          </a:stretch>
        </p:blipFill>
        <p:spPr>
          <a:xfrm>
            <a:off x="575325" y="1167266"/>
            <a:ext cx="2363038" cy="3466006"/>
          </a:xfrm>
          <a:prstGeom prst="rect">
            <a:avLst/>
          </a:prstGeom>
          <a:ln w="12700">
            <a:miter lim="400000"/>
          </a:ln>
        </p:spPr>
      </p:pic>
      <p:pic>
        <p:nvPicPr>
          <p:cNvPr id="2208" name="IMG_2370.jpeg" descr="IMG_2370.jpeg"/>
          <p:cNvPicPr>
            <a:picLocks noChangeAspect="1"/>
          </p:cNvPicPr>
          <p:nvPr/>
        </p:nvPicPr>
        <p:blipFill>
          <a:blip r:embed="rId7">
            <a:extLst/>
          </a:blip>
          <a:srcRect l="18776" t="40077" r="37188" b="37245"/>
          <a:stretch>
            <a:fillRect/>
          </a:stretch>
        </p:blipFill>
        <p:spPr>
          <a:xfrm rot="5400000">
            <a:off x="2254555" y="1841252"/>
            <a:ext cx="3084498" cy="2117925"/>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0" name="Google Shape;1470;p125"/>
          <p:cNvSpPr txBox="1">
            <a:spLocks noGrp="1"/>
          </p:cNvSpPr>
          <p:nvPr>
            <p:ph type="title"/>
          </p:nvPr>
        </p:nvSpPr>
        <p:spPr>
          <a:xfrm>
            <a:off x="495299" y="144862"/>
            <a:ext cx="11046002" cy="990002"/>
          </a:xfrm>
          <a:prstGeom prst="rect">
            <a:avLst/>
          </a:prstGeom>
        </p:spPr>
        <p:txBody>
          <a:bodyPr/>
          <a:lstStyle/>
          <a:p>
            <a:r>
              <a:t>Events - True North Dreamin</a:t>
            </a:r>
          </a:p>
        </p:txBody>
      </p:sp>
      <p:pic>
        <p:nvPicPr>
          <p:cNvPr id="2211" name="IMG_2353.jpeg" descr="IMG_2353.jpeg"/>
          <p:cNvPicPr>
            <a:picLocks noChangeAspect="1"/>
          </p:cNvPicPr>
          <p:nvPr/>
        </p:nvPicPr>
        <p:blipFill>
          <a:blip r:embed="rId2">
            <a:extLst/>
          </a:blip>
          <a:stretch>
            <a:fillRect/>
          </a:stretch>
        </p:blipFill>
        <p:spPr>
          <a:xfrm>
            <a:off x="6319347" y="3441927"/>
            <a:ext cx="4281830" cy="3211372"/>
          </a:xfrm>
          <a:prstGeom prst="rect">
            <a:avLst/>
          </a:prstGeom>
          <a:ln w="12700">
            <a:miter lim="400000"/>
          </a:ln>
        </p:spPr>
      </p:pic>
      <p:pic>
        <p:nvPicPr>
          <p:cNvPr id="2212" name="IMG_2355.jpeg" descr="IMG_2355.jpeg"/>
          <p:cNvPicPr>
            <a:picLocks noChangeAspect="1"/>
          </p:cNvPicPr>
          <p:nvPr/>
        </p:nvPicPr>
        <p:blipFill>
          <a:blip r:embed="rId3">
            <a:extLst/>
          </a:blip>
          <a:stretch>
            <a:fillRect/>
          </a:stretch>
        </p:blipFill>
        <p:spPr>
          <a:xfrm>
            <a:off x="5335029" y="1159363"/>
            <a:ext cx="4699620" cy="3524715"/>
          </a:xfrm>
          <a:prstGeom prst="rect">
            <a:avLst/>
          </a:prstGeom>
          <a:ln w="12700">
            <a:miter lim="400000"/>
          </a:ln>
        </p:spPr>
      </p:pic>
      <p:pic>
        <p:nvPicPr>
          <p:cNvPr id="2213" name="IMG_2365.jpeg" descr="IMG_2365.jpeg"/>
          <p:cNvPicPr>
            <a:picLocks noChangeAspect="1"/>
          </p:cNvPicPr>
          <p:nvPr/>
        </p:nvPicPr>
        <p:blipFill>
          <a:blip r:embed="rId4">
            <a:extLst/>
          </a:blip>
          <a:stretch>
            <a:fillRect/>
          </a:stretch>
        </p:blipFill>
        <p:spPr>
          <a:xfrm>
            <a:off x="1823616" y="3673044"/>
            <a:ext cx="4004184" cy="3003138"/>
          </a:xfrm>
          <a:prstGeom prst="rect">
            <a:avLst/>
          </a:prstGeom>
          <a:ln w="12700">
            <a:miter lim="400000"/>
          </a:ln>
        </p:spPr>
      </p:pic>
      <p:pic>
        <p:nvPicPr>
          <p:cNvPr id="2214" name="D_T5oODXYAIlYMb.jpeg" descr="D_T5oODXYAIlYMb.jpeg"/>
          <p:cNvPicPr>
            <a:picLocks noChangeAspect="1"/>
          </p:cNvPicPr>
          <p:nvPr/>
        </p:nvPicPr>
        <p:blipFill>
          <a:blip r:embed="rId5">
            <a:extLst/>
          </a:blip>
          <a:stretch>
            <a:fillRect/>
          </a:stretch>
        </p:blipFill>
        <p:spPr>
          <a:xfrm>
            <a:off x="359686" y="1139410"/>
            <a:ext cx="4699620" cy="3524715"/>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7" name="Google Shape;1470;p125"/>
          <p:cNvSpPr txBox="1">
            <a:spLocks noGrp="1"/>
          </p:cNvSpPr>
          <p:nvPr>
            <p:ph type="title"/>
          </p:nvPr>
        </p:nvSpPr>
        <p:spPr>
          <a:xfrm>
            <a:off x="495299" y="144862"/>
            <a:ext cx="11046002" cy="990002"/>
          </a:xfrm>
          <a:prstGeom prst="rect">
            <a:avLst/>
          </a:prstGeom>
        </p:spPr>
        <p:txBody>
          <a:bodyPr/>
          <a:lstStyle/>
          <a:p>
            <a:r>
              <a:t>Events</a:t>
            </a:r>
          </a:p>
        </p:txBody>
      </p:sp>
      <p:sp>
        <p:nvSpPr>
          <p:cNvPr id="2218" name="Google Shape;1471;p125"/>
          <p:cNvSpPr txBox="1">
            <a:spLocks noGrp="1"/>
          </p:cNvSpPr>
          <p:nvPr>
            <p:ph type="body" sz="half" idx="1"/>
          </p:nvPr>
        </p:nvSpPr>
        <p:spPr>
          <a:xfrm>
            <a:off x="508025" y="1616290"/>
            <a:ext cx="5352929" cy="3779401"/>
          </a:xfrm>
          <a:prstGeom prst="rect">
            <a:avLst/>
          </a:prstGeom>
        </p:spPr>
        <p:txBody>
          <a:bodyPr/>
          <a:lstStyle/>
          <a:p>
            <a:pPr marL="0">
              <a:defRPr>
                <a:latin typeface="Salesforce Sans"/>
                <a:ea typeface="Salesforce Sans"/>
                <a:cs typeface="Salesforce Sans"/>
                <a:sym typeface="Salesforce Sans"/>
              </a:defRPr>
            </a:pPr>
            <a:r>
              <a:t>Northeast Dreamin’ - Sep 16-17</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Manchester, NH (5.5 hour drive)</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Admission: $99</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500 attendees expected</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rPr u="sng">
                <a:solidFill>
                  <a:srgbClr val="3E6E84"/>
                </a:solidFill>
                <a:uFill>
                  <a:solidFill>
                    <a:srgbClr val="3E6E84"/>
                  </a:solidFill>
                </a:uFill>
                <a:hlinkClick r:id="rId2"/>
              </a:rPr>
              <a:t>northeastdreamin.com</a:t>
            </a:r>
          </a:p>
        </p:txBody>
      </p:sp>
      <p:sp>
        <p:nvSpPr>
          <p:cNvPr id="2219" name="Google Shape;1471;p125"/>
          <p:cNvSpPr txBox="1"/>
          <p:nvPr/>
        </p:nvSpPr>
        <p:spPr>
          <a:xfrm>
            <a:off x="5837393" y="1616290"/>
            <a:ext cx="5352929" cy="377940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91424" tIns="91424" rIns="91424" bIns="91424">
            <a:normAutofit/>
          </a:bodyPr>
          <a:lstStyle/>
          <a:p>
            <a:pPr>
              <a:spcBef>
                <a:spcPts val="1100"/>
              </a:spcBef>
              <a:defRPr sz="2000">
                <a:solidFill>
                  <a:srgbClr val="59575C"/>
                </a:solidFill>
                <a:latin typeface="Salesforce Sans"/>
                <a:ea typeface="Salesforce Sans"/>
                <a:cs typeface="Salesforce Sans"/>
                <a:sym typeface="Salesforce Sans"/>
              </a:defRPr>
            </a:pPr>
            <a:r>
              <a:t>Dreamforce - Nov 19-22</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San Francisco (42 hour drive)</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190,000 attendees expected</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Call for Presentations has opened</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Limit of 5 submissions per person</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CFP closes on 8/16</a:t>
            </a:r>
          </a:p>
        </p:txBody>
      </p:sp>
      <p:pic>
        <p:nvPicPr>
          <p:cNvPr id="2220" name="IMG_1498.jpeg" descr="IMG_1498.jpeg"/>
          <p:cNvPicPr>
            <a:picLocks noChangeAspect="1"/>
          </p:cNvPicPr>
          <p:nvPr/>
        </p:nvPicPr>
        <p:blipFill>
          <a:blip r:embed="rId3">
            <a:extLst/>
          </a:blip>
          <a:stretch>
            <a:fillRect/>
          </a:stretch>
        </p:blipFill>
        <p:spPr>
          <a:xfrm>
            <a:off x="7038233" y="3781420"/>
            <a:ext cx="3943482" cy="2957612"/>
          </a:xfrm>
          <a:prstGeom prst="rect">
            <a:avLst/>
          </a:prstGeom>
          <a:ln w="12700">
            <a:miter lim="400000"/>
          </a:ln>
        </p:spPr>
      </p:pic>
      <p:pic>
        <p:nvPicPr>
          <p:cNvPr id="2221" name="IMG_1594.jpeg" descr="IMG_1594.jpeg"/>
          <p:cNvPicPr>
            <a:picLocks noChangeAspect="1"/>
          </p:cNvPicPr>
          <p:nvPr/>
        </p:nvPicPr>
        <p:blipFill>
          <a:blip r:embed="rId4">
            <a:extLst/>
          </a:blip>
          <a:srcRect l="24817" t="24364" r="32775"/>
          <a:stretch>
            <a:fillRect/>
          </a:stretch>
        </p:blipFill>
        <p:spPr>
          <a:xfrm>
            <a:off x="4166100" y="3781469"/>
            <a:ext cx="1243647" cy="2957517"/>
          </a:xfrm>
          <a:prstGeom prst="rect">
            <a:avLst/>
          </a:prstGeom>
          <a:ln w="12700">
            <a:miter lim="400000"/>
          </a:ln>
        </p:spPr>
      </p:pic>
      <p:pic>
        <p:nvPicPr>
          <p:cNvPr id="2222" name="IMG_1495.jpeg" descr="IMG_1495.jpeg"/>
          <p:cNvPicPr>
            <a:picLocks noChangeAspect="1"/>
          </p:cNvPicPr>
          <p:nvPr/>
        </p:nvPicPr>
        <p:blipFill>
          <a:blip r:embed="rId5">
            <a:extLst/>
          </a:blip>
          <a:srcRect r="20277"/>
          <a:stretch>
            <a:fillRect/>
          </a:stretch>
        </p:blipFill>
        <p:spPr>
          <a:xfrm>
            <a:off x="1380460" y="3985804"/>
            <a:ext cx="2709334" cy="2548843"/>
          </a:xfrm>
          <a:prstGeom prst="rect">
            <a:avLst/>
          </a:prstGeom>
          <a:ln w="12700">
            <a:miter lim="400000"/>
          </a:ln>
        </p:spPr>
      </p:pic>
      <p:pic>
        <p:nvPicPr>
          <p:cNvPr id="2223" name="IMG_1523.jpeg" descr="IMG_1523.jpeg"/>
          <p:cNvPicPr>
            <a:picLocks noChangeAspect="1"/>
          </p:cNvPicPr>
          <p:nvPr/>
        </p:nvPicPr>
        <p:blipFill>
          <a:blip r:embed="rId6">
            <a:extLst/>
          </a:blip>
          <a:srcRect l="65528" t="7995" r="2909" b="56273"/>
          <a:stretch>
            <a:fillRect/>
          </a:stretch>
        </p:blipFill>
        <p:spPr>
          <a:xfrm>
            <a:off x="5486080" y="4146197"/>
            <a:ext cx="1476029" cy="2227958"/>
          </a:xfrm>
          <a:prstGeom prst="rect">
            <a:avLst/>
          </a:prstGeom>
          <a:ln w="12700">
            <a:miter lim="400000"/>
          </a:ln>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5" name="Google Shape;1470;p125"/>
          <p:cNvSpPr txBox="1">
            <a:spLocks noGrp="1"/>
          </p:cNvSpPr>
          <p:nvPr>
            <p:ph type="title"/>
          </p:nvPr>
        </p:nvSpPr>
        <p:spPr>
          <a:xfrm>
            <a:off x="495299" y="144862"/>
            <a:ext cx="11046002" cy="990002"/>
          </a:xfrm>
          <a:prstGeom prst="rect">
            <a:avLst/>
          </a:prstGeom>
        </p:spPr>
        <p:txBody>
          <a:bodyPr/>
          <a:lstStyle/>
          <a:p>
            <a:r>
              <a:t>Events</a:t>
            </a:r>
          </a:p>
        </p:txBody>
      </p:sp>
      <p:sp>
        <p:nvSpPr>
          <p:cNvPr id="2226" name="Google Shape;1471;p125"/>
          <p:cNvSpPr txBox="1">
            <a:spLocks noGrp="1"/>
          </p:cNvSpPr>
          <p:nvPr>
            <p:ph type="body" idx="1"/>
          </p:nvPr>
        </p:nvSpPr>
        <p:spPr>
          <a:xfrm>
            <a:off x="508025" y="1616290"/>
            <a:ext cx="10322929" cy="3779401"/>
          </a:xfrm>
          <a:prstGeom prst="rect">
            <a:avLst/>
          </a:prstGeom>
        </p:spPr>
        <p:txBody>
          <a:bodyPr/>
          <a:lstStyle/>
          <a:p>
            <a:pPr marL="0" algn="ctr">
              <a:defRPr sz="6000">
                <a:latin typeface="Salesforce Sans"/>
                <a:ea typeface="Salesforce Sans"/>
                <a:cs typeface="Salesforce Sans"/>
                <a:sym typeface="Salesforce Sans"/>
              </a:defRPr>
            </a:pPr>
            <a:r>
              <a:t>  Upstate Dreamin’</a:t>
            </a:r>
          </a:p>
          <a:p>
            <a:pPr marL="0" algn="ctr">
              <a:defRPr sz="3200">
                <a:latin typeface="Salesforce Sans"/>
                <a:ea typeface="Salesforce Sans"/>
                <a:cs typeface="Salesforce Sans"/>
                <a:sym typeface="Salesforce Sans"/>
              </a:defRPr>
            </a:pPr>
            <a:endParaRPr/>
          </a:p>
          <a:p>
            <a:pPr marL="0" algn="ctr">
              <a:defRPr sz="3200">
                <a:latin typeface="Salesforce Sans"/>
                <a:ea typeface="Salesforce Sans"/>
                <a:cs typeface="Salesforce Sans"/>
                <a:sym typeface="Salesforce Sans"/>
              </a:defRPr>
            </a:pPr>
            <a:r>
              <a:t>August 2020</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8" name="Google Shape;370;p46"/>
          <p:cNvSpPr txBox="1">
            <a:spLocks noGrp="1"/>
          </p:cNvSpPr>
          <p:nvPr>
            <p:ph type="title"/>
          </p:nvPr>
        </p:nvSpPr>
        <p:spPr>
          <a:xfrm>
            <a:off x="494913" y="143128"/>
            <a:ext cx="11037290" cy="988970"/>
          </a:xfrm>
          <a:prstGeom prst="rect">
            <a:avLst/>
          </a:prstGeom>
        </p:spPr>
        <p:txBody>
          <a:bodyPr/>
          <a:lstStyle>
            <a:lvl1pPr>
              <a:defRPr>
                <a:latin typeface="Salesforce Sans"/>
                <a:ea typeface="Salesforce Sans"/>
                <a:cs typeface="Salesforce Sans"/>
                <a:sym typeface="Salesforce Sans"/>
              </a:defRPr>
            </a:lvl1pPr>
          </a:lstStyle>
          <a:p>
            <a:r>
              <a:t>Summer ‘19 Release Highlights</a:t>
            </a:r>
          </a:p>
        </p:txBody>
      </p:sp>
      <p:sp>
        <p:nvSpPr>
          <p:cNvPr id="2229" name="Google Shape;372;p46"/>
          <p:cNvSpPr txBox="1">
            <a:spLocks noGrp="1"/>
          </p:cNvSpPr>
          <p:nvPr>
            <p:ph type="body" idx="13"/>
          </p:nvPr>
        </p:nvSpPr>
        <p:spPr>
          <a:xfrm>
            <a:off x="511369" y="1618188"/>
            <a:ext cx="6773738" cy="4219201"/>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a:lstStyle/>
          <a:p>
            <a:pPr marL="571500" indent="-457200" defTabSz="1219200">
              <a:lnSpc>
                <a:spcPct val="115000"/>
              </a:lnSpc>
              <a:buClr>
                <a:srgbClr val="7F7F7F"/>
              </a:buClr>
              <a:buSzPts val="2400"/>
              <a:buAutoNum type="arabicPeriod"/>
              <a:defRPr sz="2400">
                <a:solidFill>
                  <a:srgbClr val="59575C"/>
                </a:solidFill>
                <a:latin typeface="Salesforce Sans"/>
                <a:ea typeface="Salesforce Sans"/>
                <a:cs typeface="Salesforce Sans"/>
                <a:sym typeface="Salesforce Sans"/>
              </a:defRPr>
            </a:pPr>
            <a:r>
              <a:t>Salesforce Celebrations</a:t>
            </a:r>
          </a:p>
          <a:p>
            <a:pPr marL="571500" indent="-457200" defTabSz="1219200">
              <a:lnSpc>
                <a:spcPct val="115000"/>
              </a:lnSpc>
              <a:spcBef>
                <a:spcPts val="0"/>
              </a:spcBef>
              <a:buClr>
                <a:srgbClr val="7F7F7F"/>
              </a:buClr>
              <a:buSzPts val="2400"/>
              <a:buAutoNum type="arabicPeriod"/>
              <a:defRPr sz="2400">
                <a:solidFill>
                  <a:srgbClr val="59575C"/>
                </a:solidFill>
                <a:latin typeface="Salesforce Sans"/>
                <a:ea typeface="Salesforce Sans"/>
                <a:cs typeface="Salesforce Sans"/>
                <a:sym typeface="Salesforce Sans"/>
              </a:defRPr>
            </a:pPr>
            <a:r>
              <a:t>Notification Builder</a:t>
            </a:r>
          </a:p>
          <a:p>
            <a:pPr marL="571500" indent="-457200" defTabSz="1219200">
              <a:lnSpc>
                <a:spcPct val="115000"/>
              </a:lnSpc>
              <a:spcBef>
                <a:spcPts val="0"/>
              </a:spcBef>
              <a:buClr>
                <a:srgbClr val="7F7F7F"/>
              </a:buClr>
              <a:buSzPts val="2400"/>
              <a:buAutoNum type="arabicPeriod"/>
              <a:defRPr sz="2400">
                <a:solidFill>
                  <a:srgbClr val="59575C"/>
                </a:solidFill>
                <a:latin typeface="Salesforce Sans"/>
                <a:ea typeface="Salesforce Sans"/>
                <a:cs typeface="Salesforce Sans"/>
                <a:sym typeface="Salesforce Sans"/>
              </a:defRPr>
            </a:pPr>
            <a:r>
              <a:t>Row-Level Formulas</a:t>
            </a:r>
          </a:p>
          <a:p>
            <a:pPr marL="571500" indent="-457200" defTabSz="1219200">
              <a:lnSpc>
                <a:spcPct val="115000"/>
              </a:lnSpc>
              <a:spcBef>
                <a:spcPts val="0"/>
              </a:spcBef>
              <a:buClr>
                <a:srgbClr val="7F7F7F"/>
              </a:buClr>
              <a:buSzPts val="2400"/>
              <a:buAutoNum type="arabicPeriod"/>
              <a:defRPr sz="2400">
                <a:solidFill>
                  <a:srgbClr val="59575C"/>
                </a:solidFill>
                <a:latin typeface="Salesforce Sans"/>
                <a:ea typeface="Salesforce Sans"/>
                <a:cs typeface="Salesforce Sans"/>
                <a:sym typeface="Salesforce Sans"/>
              </a:defRPr>
            </a:pPr>
            <a:r>
              <a:t>Enhanced Related Lists</a:t>
            </a:r>
          </a:p>
          <a:p>
            <a:pPr marL="571500" indent="-457200" defTabSz="1219200">
              <a:lnSpc>
                <a:spcPct val="115000"/>
              </a:lnSpc>
              <a:spcBef>
                <a:spcPts val="0"/>
              </a:spcBef>
              <a:buClr>
                <a:srgbClr val="7F7F7F"/>
              </a:buClr>
              <a:buSzPts val="2400"/>
              <a:buAutoNum type="arabicPeriod"/>
              <a:defRPr sz="2400">
                <a:solidFill>
                  <a:srgbClr val="59575C"/>
                </a:solidFill>
                <a:latin typeface="Salesforce Sans"/>
                <a:ea typeface="Salesforce Sans"/>
                <a:cs typeface="Salesforce Sans"/>
                <a:sym typeface="Salesforce Sans"/>
              </a:defRPr>
            </a:pPr>
            <a:r>
              <a:t>In-App Guidance</a:t>
            </a:r>
          </a:p>
        </p:txBody>
      </p:sp>
      <p:pic>
        <p:nvPicPr>
          <p:cNvPr id="2230" name="Google Shape;373;p46" descr="Google Shape;373;p46"/>
          <p:cNvPicPr>
            <a:picLocks noChangeAspect="1"/>
          </p:cNvPicPr>
          <p:nvPr/>
        </p:nvPicPr>
        <p:blipFill>
          <a:blip r:embed="rId3">
            <a:extLst/>
          </a:blip>
          <a:srcRect l="20394" t="8292" r="20401" b="15834"/>
          <a:stretch>
            <a:fillRect/>
          </a:stretch>
        </p:blipFill>
        <p:spPr>
          <a:xfrm>
            <a:off x="4533051" y="4516981"/>
            <a:ext cx="4230105" cy="2640814"/>
          </a:xfrm>
          <a:prstGeom prst="rect">
            <a:avLst/>
          </a:prstGeom>
          <a:ln w="12700">
            <a:miter lim="400000"/>
          </a:ln>
        </p:spPr>
      </p:pic>
      <p:sp>
        <p:nvSpPr>
          <p:cNvPr id="2231" name="Google Shape;374;p46"/>
          <p:cNvSpPr txBox="1"/>
          <p:nvPr/>
        </p:nvSpPr>
        <p:spPr>
          <a:xfrm>
            <a:off x="4542623" y="4901257"/>
            <a:ext cx="4220532" cy="1361147"/>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121773" tIns="121773" rIns="121773" bIns="121773">
            <a:spAutoFit/>
          </a:bodyPr>
          <a:lstStyle/>
          <a:p>
            <a:pPr defTabSz="1219200">
              <a:defRPr sz="1800">
                <a:solidFill>
                  <a:srgbClr val="FFFFFF"/>
                </a:solidFill>
                <a:latin typeface="Salesforce Sans"/>
                <a:ea typeface="Salesforce Sans"/>
                <a:cs typeface="Salesforce Sans"/>
                <a:sym typeface="Salesforce Sans"/>
              </a:defRPr>
            </a:pPr>
            <a:r>
              <a:t>More details on the highlights covered in this deck can be found in the trailmix: </a:t>
            </a:r>
            <a:r>
              <a:rPr b="1"/>
              <a:t>bit.ly/buildspirationadmintrailmix  </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5" name="Google Shape;387;p48"/>
          <p:cNvSpPr txBox="1">
            <a:spLocks noGrp="1"/>
          </p:cNvSpPr>
          <p:nvPr>
            <p:ph type="title"/>
          </p:nvPr>
        </p:nvSpPr>
        <p:spPr>
          <a:xfrm>
            <a:off x="494913" y="143128"/>
            <a:ext cx="11037290" cy="988970"/>
          </a:xfrm>
          <a:prstGeom prst="rect">
            <a:avLst/>
          </a:prstGeom>
        </p:spPr>
        <p:txBody>
          <a:bodyPr/>
          <a:lstStyle>
            <a:lvl1pPr>
              <a:defRPr>
                <a:latin typeface="Salesforce Sans"/>
                <a:ea typeface="Salesforce Sans"/>
                <a:cs typeface="Salesforce Sans"/>
                <a:sym typeface="Salesforce Sans"/>
              </a:defRPr>
            </a:lvl1pPr>
          </a:lstStyle>
          <a:p>
            <a:r>
              <a:t>Salesforce Celebrations</a:t>
            </a:r>
          </a:p>
        </p:txBody>
      </p:sp>
      <p:sp>
        <p:nvSpPr>
          <p:cNvPr id="2236" name="Google Shape;389;p48"/>
          <p:cNvSpPr txBox="1">
            <a:spLocks noGrp="1"/>
          </p:cNvSpPr>
          <p:nvPr>
            <p:ph type="body" idx="13"/>
          </p:nvPr>
        </p:nvSpPr>
        <p:spPr>
          <a:xfrm>
            <a:off x="511366" y="1618188"/>
            <a:ext cx="5151829" cy="4219201"/>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a:lstStyle/>
          <a:p>
            <a:pPr marL="0" defTabSz="1219200">
              <a:defRPr>
                <a:solidFill>
                  <a:srgbClr val="59575C"/>
                </a:solidFill>
                <a:latin typeface="Salesforce Sans"/>
                <a:ea typeface="Salesforce Sans"/>
                <a:cs typeface="Salesforce Sans"/>
                <a:sym typeface="Salesforce Sans"/>
              </a:defRPr>
            </a:pPr>
            <a:r>
              <a:t>Celebration is a fun, visual way to engage your users and celebrate wins with them right on their Salesforce screen.</a:t>
            </a:r>
          </a:p>
          <a:p>
            <a:pPr marL="0" defTabSz="1219200">
              <a:defRPr>
                <a:solidFill>
                  <a:srgbClr val="59575C"/>
                </a:solidFill>
                <a:latin typeface="Salesforce Sans"/>
                <a:ea typeface="Salesforce Sans"/>
                <a:cs typeface="Salesforce Sans"/>
                <a:sym typeface="Salesforce Sans"/>
              </a:defRPr>
            </a:pPr>
            <a:endParaRPr/>
          </a:p>
          <a:p>
            <a:pPr marL="0" defTabSz="1219200">
              <a:defRPr>
                <a:solidFill>
                  <a:srgbClr val="59575C"/>
                </a:solidFill>
                <a:latin typeface="Salesforce Sans"/>
                <a:ea typeface="Salesforce Sans"/>
                <a:cs typeface="Salesforce Sans"/>
                <a:sym typeface="Salesforce Sans"/>
              </a:defRPr>
            </a:pPr>
            <a:r>
              <a:t>In Setup, find the Path Setting (and enable). </a:t>
            </a:r>
          </a:p>
          <a:p>
            <a:pPr marL="0" defTabSz="1219200">
              <a:defRPr>
                <a:solidFill>
                  <a:srgbClr val="59575C"/>
                </a:solidFill>
                <a:latin typeface="Salesforce Sans"/>
                <a:ea typeface="Salesforce Sans"/>
                <a:cs typeface="Salesforce Sans"/>
                <a:sym typeface="Salesforce Sans"/>
              </a:defRPr>
            </a:pPr>
            <a:r>
              <a:t>Then, configure your path to add celebrations in step three of your Path configuration wizard. </a:t>
            </a:r>
          </a:p>
        </p:txBody>
      </p:sp>
      <p:pic>
        <p:nvPicPr>
          <p:cNvPr id="2237" name="Google Shape;390;p48" descr="Google Shape;390;p48"/>
          <p:cNvPicPr>
            <a:picLocks/>
          </p:cNvPicPr>
          <p:nvPr/>
        </p:nvPicPr>
        <p:blipFill>
          <a:blip r:embed="rId3">
            <a:extLst/>
          </a:blip>
          <a:stretch>
            <a:fillRect/>
          </a:stretch>
        </p:blipFill>
        <p:spPr>
          <a:xfrm>
            <a:off x="5811539" y="1960491"/>
            <a:ext cx="6359847" cy="3572096"/>
          </a:xfrm>
          <a:prstGeom prst="rect">
            <a:avLst/>
          </a:prstGeom>
          <a:ln w="12700">
            <a:miter lim="400000"/>
          </a:ln>
        </p:spPr>
      </p:pic>
      <p:grpSp>
        <p:nvGrpSpPr>
          <p:cNvPr id="2240" name="Group 5"/>
          <p:cNvGrpSpPr/>
          <p:nvPr/>
        </p:nvGrpSpPr>
        <p:grpSpPr>
          <a:xfrm>
            <a:off x="5737277" y="1892222"/>
            <a:ext cx="6644946" cy="5434155"/>
            <a:chOff x="0" y="0"/>
            <a:chExt cx="6644945" cy="5434153"/>
          </a:xfrm>
        </p:grpSpPr>
        <p:pic>
          <p:nvPicPr>
            <p:cNvPr id="2238" name="Picture 6" descr="Picture 6"/>
            <p:cNvPicPr>
              <a:picLocks noChangeAspect="1"/>
            </p:cNvPicPr>
            <p:nvPr/>
          </p:nvPicPr>
          <p:blipFill>
            <a:blip r:embed="rId4">
              <a:alphaModFix amt="49000"/>
              <a:extLst/>
            </a:blip>
            <a:stretch>
              <a:fillRect/>
            </a:stretch>
          </p:blipFill>
          <p:spPr>
            <a:xfrm>
              <a:off x="1016026" y="4886407"/>
              <a:ext cx="4679628" cy="547747"/>
            </a:xfrm>
            <a:prstGeom prst="rect">
              <a:avLst/>
            </a:prstGeom>
            <a:ln w="12700" cap="flat">
              <a:noFill/>
              <a:miter lim="400000"/>
            </a:ln>
            <a:effectLst/>
          </p:spPr>
        </p:pic>
        <p:pic>
          <p:nvPicPr>
            <p:cNvPr id="2239" name="Picture 7" descr="Picture 7"/>
            <p:cNvPicPr>
              <a:picLocks noChangeAspect="1"/>
            </p:cNvPicPr>
            <p:nvPr/>
          </p:nvPicPr>
          <p:blipFill>
            <a:blip r:embed="rId5">
              <a:extLst/>
            </a:blip>
            <a:stretch>
              <a:fillRect/>
            </a:stretch>
          </p:blipFill>
          <p:spPr>
            <a:xfrm>
              <a:off x="0" y="-1"/>
              <a:ext cx="6644946" cy="5210183"/>
            </a:xfrm>
            <a:prstGeom prst="rect">
              <a:avLst/>
            </a:prstGeom>
            <a:ln w="12700" cap="flat">
              <a:noFill/>
              <a:miter lim="400000"/>
            </a:ln>
            <a:effectLst/>
          </p:spPr>
        </p:pic>
      </p:gr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4" name="Google Shape;395;p49"/>
          <p:cNvSpPr txBox="1">
            <a:spLocks noGrp="1"/>
          </p:cNvSpPr>
          <p:nvPr>
            <p:ph type="title"/>
          </p:nvPr>
        </p:nvSpPr>
        <p:spPr>
          <a:xfrm>
            <a:off x="494913" y="143128"/>
            <a:ext cx="11037290" cy="988970"/>
          </a:xfrm>
          <a:prstGeom prst="rect">
            <a:avLst/>
          </a:prstGeom>
        </p:spPr>
        <p:txBody>
          <a:bodyPr/>
          <a:lstStyle>
            <a:lvl1pPr>
              <a:defRPr>
                <a:latin typeface="Salesforce Sans"/>
                <a:ea typeface="Salesforce Sans"/>
                <a:cs typeface="Salesforce Sans"/>
                <a:sym typeface="Salesforce Sans"/>
              </a:defRPr>
            </a:lvl1pPr>
          </a:lstStyle>
          <a:p>
            <a:r>
              <a:t>Enhanced Related Lists (Beta)</a:t>
            </a:r>
          </a:p>
        </p:txBody>
      </p:sp>
      <p:sp>
        <p:nvSpPr>
          <p:cNvPr id="2245" name="Google Shape;397;p49"/>
          <p:cNvSpPr txBox="1">
            <a:spLocks noGrp="1"/>
          </p:cNvSpPr>
          <p:nvPr>
            <p:ph type="body" idx="13"/>
          </p:nvPr>
        </p:nvSpPr>
        <p:spPr>
          <a:xfrm>
            <a:off x="511366" y="1618188"/>
            <a:ext cx="3161505" cy="4219201"/>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a:lstStyle/>
          <a:p>
            <a:pPr marL="0" defTabSz="1219200">
              <a:defRPr>
                <a:solidFill>
                  <a:srgbClr val="59575C"/>
                </a:solidFill>
                <a:latin typeface="Salesforce Sans"/>
                <a:ea typeface="Salesforce Sans"/>
                <a:cs typeface="Salesforce Sans"/>
                <a:sym typeface="Salesforce Sans"/>
              </a:defRPr>
            </a:pPr>
            <a:r>
              <a:t>With Enhanced Related Lists, you can:</a:t>
            </a:r>
          </a:p>
          <a:p>
            <a:pPr marL="565150" indent="-431800" defTabSz="1219200">
              <a:spcBef>
                <a:spcPts val="1400"/>
              </a:spcBef>
              <a:buClr>
                <a:srgbClr val="59575C"/>
              </a:buClr>
              <a:buSzPts val="2000"/>
              <a:buAutoNum type="arabicPeriod"/>
              <a:defRPr>
                <a:solidFill>
                  <a:srgbClr val="59575C"/>
                </a:solidFill>
                <a:latin typeface="Salesforce Sans"/>
                <a:ea typeface="Salesforce Sans"/>
                <a:cs typeface="Salesforce Sans"/>
                <a:sym typeface="Salesforce Sans"/>
              </a:defRPr>
            </a:pPr>
            <a:r>
              <a:t>Show all 10 columns &amp; up to 30 rows</a:t>
            </a:r>
          </a:p>
          <a:p>
            <a:pPr marL="565150" indent="-431800" defTabSz="1219200">
              <a:spcBef>
                <a:spcPts val="0"/>
              </a:spcBef>
              <a:buClr>
                <a:srgbClr val="59575C"/>
              </a:buClr>
              <a:buSzPts val="2000"/>
              <a:buAutoNum type="arabicPeriod"/>
              <a:defRPr>
                <a:solidFill>
                  <a:srgbClr val="59575C"/>
                </a:solidFill>
                <a:latin typeface="Salesforce Sans"/>
                <a:ea typeface="Salesforce Sans"/>
                <a:cs typeface="Salesforce Sans"/>
                <a:sym typeface="Salesforce Sans"/>
              </a:defRPr>
            </a:pPr>
            <a:r>
              <a:t>Smart column widths</a:t>
            </a:r>
          </a:p>
          <a:p>
            <a:pPr marL="565150" indent="-431800" defTabSz="1219200">
              <a:spcBef>
                <a:spcPts val="0"/>
              </a:spcBef>
              <a:buClr>
                <a:srgbClr val="59575C"/>
              </a:buClr>
              <a:buSzPts val="2000"/>
              <a:buAutoNum type="arabicPeriod"/>
              <a:defRPr>
                <a:solidFill>
                  <a:srgbClr val="59575C"/>
                </a:solidFill>
                <a:latin typeface="Salesforce Sans"/>
                <a:ea typeface="Salesforce Sans"/>
                <a:cs typeface="Salesforce Sans"/>
                <a:sym typeface="Salesforce Sans"/>
              </a:defRPr>
            </a:pPr>
            <a:r>
              <a:t>End user sorting</a:t>
            </a:r>
          </a:p>
          <a:p>
            <a:pPr marL="565150" indent="-431800" defTabSz="1219200">
              <a:spcBef>
                <a:spcPts val="0"/>
              </a:spcBef>
              <a:buClr>
                <a:srgbClr val="59575C"/>
              </a:buClr>
              <a:buSzPts val="2000"/>
              <a:buAutoNum type="arabicPeriod"/>
              <a:defRPr>
                <a:solidFill>
                  <a:srgbClr val="59575C"/>
                </a:solidFill>
                <a:latin typeface="Salesforce Sans"/>
                <a:ea typeface="Salesforce Sans"/>
                <a:cs typeface="Salesforce Sans"/>
                <a:sym typeface="Salesforce Sans"/>
              </a:defRPr>
            </a:pPr>
            <a:r>
              <a:t>Text wrapping</a:t>
            </a:r>
          </a:p>
          <a:p>
            <a:pPr marL="565150" indent="-431800" defTabSz="1219200">
              <a:spcBef>
                <a:spcPts val="0"/>
              </a:spcBef>
              <a:buClr>
                <a:srgbClr val="59575C"/>
              </a:buClr>
              <a:buSzPts val="2000"/>
              <a:buAutoNum type="arabicPeriod"/>
              <a:defRPr>
                <a:solidFill>
                  <a:srgbClr val="59575C"/>
                </a:solidFill>
                <a:latin typeface="Salesforce Sans"/>
                <a:ea typeface="Salesforce Sans"/>
                <a:cs typeface="Salesforce Sans"/>
                <a:sym typeface="Salesforce Sans"/>
              </a:defRPr>
            </a:pPr>
            <a:r>
              <a:t>Resizable columns</a:t>
            </a:r>
          </a:p>
          <a:p>
            <a:pPr marL="565150" indent="-431800" defTabSz="1219200">
              <a:spcBef>
                <a:spcPts val="0"/>
              </a:spcBef>
              <a:buClr>
                <a:srgbClr val="59575C"/>
              </a:buClr>
              <a:buSzPts val="2000"/>
              <a:buAutoNum type="arabicPeriod"/>
              <a:defRPr>
                <a:solidFill>
                  <a:srgbClr val="59575C"/>
                </a:solidFill>
                <a:latin typeface="Salesforce Sans"/>
                <a:ea typeface="Salesforce Sans"/>
                <a:cs typeface="Salesforce Sans"/>
                <a:sym typeface="Salesforce Sans"/>
              </a:defRPr>
            </a:pPr>
            <a:r>
              <a:t>Mass actions</a:t>
            </a:r>
          </a:p>
        </p:txBody>
      </p:sp>
      <p:pic>
        <p:nvPicPr>
          <p:cNvPr id="2246" name="Google Shape;398;p49" descr="Google Shape;398;p49"/>
          <p:cNvPicPr>
            <a:picLocks noChangeAspect="1"/>
          </p:cNvPicPr>
          <p:nvPr/>
        </p:nvPicPr>
        <p:blipFill>
          <a:blip r:embed="rId3">
            <a:extLst/>
          </a:blip>
          <a:stretch>
            <a:fillRect/>
          </a:stretch>
        </p:blipFill>
        <p:spPr>
          <a:xfrm>
            <a:off x="3912421" y="1508402"/>
            <a:ext cx="7441672" cy="4438773"/>
          </a:xfrm>
          <a:prstGeom prst="rect">
            <a:avLst/>
          </a:prstGeom>
          <a:ln w="12700">
            <a:miter lim="400000"/>
          </a:ln>
          <a:effectLst>
            <a:outerShdw blurRad="76200" rotWithShape="0">
              <a:srgbClr val="000000">
                <a:alpha val="40000"/>
              </a:srgbClr>
            </a:outerShdw>
          </a:effectLst>
        </p:spPr>
      </p:pic>
      <p:pic>
        <p:nvPicPr>
          <p:cNvPr id="2247" name="Google Shape;399;p49" descr="Google Shape;399;p49"/>
          <p:cNvPicPr>
            <a:picLocks noChangeAspect="1"/>
          </p:cNvPicPr>
          <p:nvPr/>
        </p:nvPicPr>
        <p:blipFill>
          <a:blip r:embed="rId4">
            <a:extLst/>
          </a:blip>
          <a:srcRect l="20395" t="8292" r="20401" b="15833"/>
          <a:stretch>
            <a:fillRect/>
          </a:stretch>
        </p:blipFill>
        <p:spPr>
          <a:xfrm>
            <a:off x="5020664" y="4776927"/>
            <a:ext cx="3017355" cy="2487707"/>
          </a:xfrm>
          <a:prstGeom prst="rect">
            <a:avLst/>
          </a:prstGeom>
          <a:ln w="12700">
            <a:miter lim="400000"/>
          </a:ln>
        </p:spPr>
      </p:pic>
      <p:sp>
        <p:nvSpPr>
          <p:cNvPr id="2248" name="Google Shape;400;p49"/>
          <p:cNvSpPr txBox="1"/>
          <p:nvPr/>
        </p:nvSpPr>
        <p:spPr>
          <a:xfrm>
            <a:off x="4381531" y="5147907"/>
            <a:ext cx="4364250" cy="1157947"/>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121773" tIns="121773" rIns="121773" bIns="121773">
            <a:spAutoFit/>
          </a:bodyPr>
          <a:lstStyle/>
          <a:p>
            <a:pPr algn="ctr" defTabSz="1219200">
              <a:defRPr sz="2000">
                <a:solidFill>
                  <a:srgbClr val="FFFFFF"/>
                </a:solidFill>
                <a:latin typeface="Salesforce Sans"/>
                <a:ea typeface="Salesforce Sans"/>
                <a:cs typeface="Salesforce Sans"/>
                <a:sym typeface="Salesforce Sans"/>
              </a:defRPr>
            </a:pPr>
            <a:r>
              <a:t>#1 from Dreamforce </a:t>
            </a:r>
          </a:p>
          <a:p>
            <a:pPr algn="ctr" defTabSz="1219200">
              <a:defRPr sz="2000">
                <a:solidFill>
                  <a:srgbClr val="FFFFFF"/>
                </a:solidFill>
                <a:latin typeface="Salesforce Sans"/>
                <a:ea typeface="Salesforce Sans"/>
                <a:cs typeface="Salesforce Sans"/>
                <a:sym typeface="Salesforce Sans"/>
              </a:defRPr>
            </a:pPr>
            <a:r>
              <a:t>True To The Core</a:t>
            </a:r>
          </a:p>
          <a:p>
            <a:pPr algn="ctr" defTabSz="1219200">
              <a:defRPr sz="2000">
                <a:solidFill>
                  <a:srgbClr val="FFFFFF"/>
                </a:solidFill>
                <a:latin typeface="Salesforce Sans"/>
                <a:ea typeface="Salesforce Sans"/>
                <a:cs typeface="Salesforce Sans"/>
                <a:sym typeface="Salesforce Sans"/>
              </a:defRPr>
            </a:pPr>
            <a:r>
              <a:t>IDX points: 35,020</a:t>
            </a: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xmlns:p14="http://schemas.microsoft.com/office/powerpoint/2010/main" xmlns:mc="http://schemas.openxmlformats.org/markup-compatibility/2006" xmlns:mv="urn:schemas-microsoft-com:mac:vml" Requires="p14">
      <p:transition spd="slow" advClick="1" p14:dur="1500">
        <p:dissolve/>
      </p:transition>
    </mc:Choice>
    <mc:Fallback>
      <mp:transition xmlns:mp="http://schemas.microsoft.com/office/mac/powerpoint/2008/main" spd="slow"/>
    </mc:Fallback>
  </mc:AlternateContent>
</p:sld>
</file>

<file path=ppt/theme/theme1.xml><?xml version="1.0" encoding="utf-8"?>
<a:theme xmlns:a="http://schemas.openxmlformats.org/drawingml/2006/main"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636</Words>
  <Application>Microsoft Macintosh PowerPoint</Application>
  <PresentationFormat>Custom</PresentationFormat>
  <Paragraphs>120</Paragraphs>
  <Slides>21</Slides>
  <Notes>12</Notes>
  <HiddenSlides>0</HiddenSlides>
  <MMClips>0</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Google Slides - 2015 16x9</vt:lpstr>
      <vt:lpstr>Slide 1</vt:lpstr>
      <vt:lpstr>Connecting</vt:lpstr>
      <vt:lpstr>Events - True North Dreamin</vt:lpstr>
      <vt:lpstr>Events - True North Dreamin</vt:lpstr>
      <vt:lpstr>Events</vt:lpstr>
      <vt:lpstr>Events</vt:lpstr>
      <vt:lpstr>Summer ‘19 Release Highlights</vt:lpstr>
      <vt:lpstr>Salesforce Celebrations</vt:lpstr>
      <vt:lpstr>Enhanced Related Lists (Beta)</vt:lpstr>
      <vt:lpstr>More Related List Enhancements with Filters</vt:lpstr>
      <vt:lpstr>Notification Builder</vt:lpstr>
      <vt:lpstr>Row-Level Formulas</vt:lpstr>
      <vt:lpstr>In-App Guidance</vt:lpstr>
      <vt:lpstr>Slide 14</vt:lpstr>
      <vt:lpstr>Slide 15</vt:lpstr>
      <vt:lpstr>Slide 16</vt:lpstr>
      <vt:lpstr>Make Trailhead your next step</vt:lpstr>
      <vt:lpstr>Slide 18</vt:lpstr>
      <vt:lpstr>Certification Exams</vt:lpstr>
      <vt:lpstr>Certification Exams</vt:lpstr>
      <vt:lpstr>Thank You For Coming!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Mike</cp:lastModifiedBy>
  <cp:revision>3</cp:revision>
  <dcterms:created xsi:type="dcterms:W3CDTF">2019-07-17T01:42:54Z</dcterms:created>
  <dcterms:modified xsi:type="dcterms:W3CDTF">2019-07-17T01:43:26Z</dcterms:modified>
</cp:coreProperties>
</file>