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Default Extension="bin" ContentType="application/vnd.openxmlformats-officedocument.presentationml.printerSettings"/>
  <Override PartName="/ppt/slideLayouts/slideLayout69.xml" ContentType="application/vnd.openxmlformats-officedocument.presentationml.slideLayout+xml"/>
  <Override PartName="/ppt/slideLayouts/slideLayout20.xml" ContentType="application/vnd.openxmlformats-officedocument.presentationml.slideLayout+xml"/>
  <Override PartName="/ppt/slideLayouts/slideLayout17.xml" ContentType="application/vnd.openxmlformats-officedocument.presentationml.slideLayout+xml"/>
  <Override PartName="/ppt/slideLayouts/slideLayout36.xml" ContentType="application/vnd.openxmlformats-officedocument.presentationml.slideLayout+xml"/>
  <Override PartName="/ppt/slideLayouts/slideLayout55.xml" ContentType="application/vnd.openxmlformats-officedocument.presentationml.slideLayout+xml"/>
  <Override PartName="/ppt/slideLayouts/slideLayout74.xml" ContentType="application/vnd.openxmlformats-officedocument.presentationml.slideLayout+xml"/>
  <Override PartName="/ppt/slideLayouts/slideLayout93.xml" ContentType="application/vnd.openxmlformats-officedocument.presentationml.slideLayout+xml"/>
  <Override PartName="/ppt/slideLayouts/slideLayout108.xml" ContentType="application/vnd.openxmlformats-officedocument.presentationml.slideLayout+xml"/>
  <Override PartName="/ppt/slideLayouts/slideLayout60.xml" ContentType="application/vnd.openxmlformats-officedocument.presentationml.slideLayout+xml"/>
  <Override PartName="/ppt/slides/slide18.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theme/theme1.xml" ContentType="application/vnd.openxmlformats-officedocument.theme+xml"/>
  <Override PartName="/ppt/slideLayouts/slideLayout24.xml" ContentType="application/vnd.openxmlformats-officedocument.presentationml.slideLayout+xml"/>
  <Override PartName="/ppt/slideLayouts/slideLayout43.xml" ContentType="application/vnd.openxmlformats-officedocument.presentationml.slideLayout+xml"/>
  <Override PartName="/ppt/slideLayouts/slideLayout59.xml" ContentType="application/vnd.openxmlformats-officedocument.presentationml.slideLayout+xml"/>
  <Override PartName="/ppt/slideLayouts/slideLayout78.xml" ContentType="application/vnd.openxmlformats-officedocument.presentationml.slideLayout+xml"/>
  <Override PartName="/ppt/slideLayouts/slideLayout97.xml" ContentType="application/vnd.openxmlformats-officedocument.presentationml.slideLayout+xml"/>
  <Override PartName="/ppt/slideLayouts/slideLayout10.xml" ContentType="application/vnd.openxmlformats-officedocument.presentationml.slideLayout+xml"/>
  <Override PartName="/ppt/slideLayouts/slideLayout101.xml" ContentType="application/vnd.openxmlformats-officedocument.presentationml.slideLayout+xml"/>
  <Override PartName="/ppt/slideLayouts/slideLayout64.xml" ContentType="application/vnd.openxmlformats-officedocument.presentationml.slideLayout+xml"/>
  <Override PartName="/ppt/slideLayouts/slideLayout83.xml" ContentType="application/vnd.openxmlformats-officedocument.presentationml.slideLayout+xml"/>
  <Override PartName="/ppt/slides/slide7.xml" ContentType="application/vnd.openxmlformats-officedocument.presentationml.slide+xml"/>
  <Override PartName="/ppt/slideLayouts/slideLayout5.xml" ContentType="application/vnd.openxmlformats-officedocument.presentationml.slideLayout+xml"/>
  <Override PartName="/ppt/slides/slide11.xml" ContentType="application/vnd.openxmlformats-officedocument.presentationml.slide+xml"/>
  <Default Extension="tiff" ContentType="image/tiff"/>
  <Override PartName="/ppt/slideLayouts/slideLayout28.xml" ContentType="application/vnd.openxmlformats-officedocument.presentationml.slideLayout+xml"/>
  <Override PartName="/ppt/slideLayouts/slideLayout47.xml" ContentType="application/vnd.openxmlformats-officedocument.presentationml.slideLayout+xml"/>
  <Override PartName="/ppt/slideLayouts/slideLayout66.xml" ContentType="application/vnd.openxmlformats-officedocument.presentationml.slideLayout+xml"/>
  <Override PartName="/ppt/slideLayouts/slideLayout14.xml" ContentType="application/vnd.openxmlformats-officedocument.presentationml.slideLayout+xml"/>
  <Override PartName="/ppt/slideLayouts/slideLayout33.xml" ContentType="application/vnd.openxmlformats-officedocument.presentationml.slideLayout+xml"/>
  <Override PartName="/ppt/slideLayouts/slideLayout52.xml" ContentType="application/vnd.openxmlformats-officedocument.presentationml.slideLayout+xml"/>
  <Override PartName="/ppt/slideLayouts/slideLayout71.xml" ContentType="application/vnd.openxmlformats-officedocument.presentationml.slideLayout+xml"/>
  <Override PartName="/ppt/slideLayouts/slideLayout90.xml" ContentType="application/vnd.openxmlformats-officedocument.presentationml.slideLayout+xml"/>
  <Override PartName="/ppt/slideLayouts/slideLayout87.xml" ContentType="application/vnd.openxmlformats-officedocument.presentationml.slideLayout+xml"/>
  <Override PartName="/ppt/slideLayouts/slideLayout105.xml" ContentType="application/vnd.openxmlformats-officedocument.presentationml.slideLayout+xml"/>
  <Override PartName="/ppt/slideLayouts/slideLayout9.xml" ContentType="application/vnd.openxmlformats-officedocument.presentationml.slideLayout+xml"/>
  <Override PartName="/ppt/slides/slide15.xml" ContentType="application/vnd.openxmlformats-officedocument.presentationml.slide+xml"/>
  <Override PartName="/ppt/slides/slide20.xml" ContentType="application/vnd.openxmlformats-officedocument.presentationml.slide+xml"/>
  <Override PartName="/ppt/slideLayouts/slideLayout89.xml" ContentType="application/vnd.openxmlformats-officedocument.presentationml.slideLayout+xml"/>
  <Override PartName="/ppt/slideLayouts/slideLayout21.xml" ContentType="application/vnd.openxmlformats-officedocument.presentationml.slideLayout+xml"/>
  <Override PartName="/ppt/slideLayouts/slideLayout40.xml" ContentType="application/vnd.openxmlformats-officedocument.presentationml.slideLayout+xml"/>
  <Override PartName="/ppt/presProps.xml" ContentType="application/vnd.openxmlformats-officedocument.presentationml.presProps+xml"/>
  <Override PartName="/ppt/slideLayouts/slideLayout56.xml" ContentType="application/vnd.openxmlformats-officedocument.presentationml.slideLayout+xml"/>
  <Override PartName="/ppt/slideLayouts/slideLayout37.xml" ContentType="application/vnd.openxmlformats-officedocument.presentationml.slideLayout+xml"/>
  <Override PartName="/ppt/slideLayouts/slideLayout18.xml" ContentType="application/vnd.openxmlformats-officedocument.presentationml.slideLayout+xml"/>
  <Override PartName="/ppt/slideLayouts/slideLayout75.xml" ContentType="application/vnd.openxmlformats-officedocument.presentationml.slideLayout+xml"/>
  <Override PartName="/ppt/slideLayouts/slideLayout94.xml" ContentType="application/vnd.openxmlformats-officedocument.presentationml.slideLayout+xml"/>
  <Override PartName="/ppt/slideLayouts/slideLayout109.xml" ContentType="application/vnd.openxmlformats-officedocument.presentationml.slideLayout+xml"/>
  <Override PartName="/ppt/slideLayouts/slideLayout61.xml" ContentType="application/vnd.openxmlformats-officedocument.presentationml.slideLayout+xml"/>
  <Override PartName="/ppt/slideLayouts/slideLayout80.xml" ContentType="application/vnd.openxmlformats-officedocument.presentationml.slideLayout+xml"/>
  <Override PartName="/ppt/slides/slide19.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44.xml" ContentType="application/vnd.openxmlformats-officedocument.presentationml.slideLayout+xml"/>
  <Override PartName="/ppt/slideLayouts/slideLayout79.xml" ContentType="application/vnd.openxmlformats-officedocument.presentationml.slideLayout+xml"/>
  <Override PartName="/ppt/slideLayouts/slideLayout98.xml" ContentType="application/vnd.openxmlformats-officedocument.presentationml.slideLayout+xml"/>
  <Override PartName="/ppt/slideLayouts/slideLayout11.xml" ContentType="application/vnd.openxmlformats-officedocument.presentationml.slideLayout+xml"/>
  <Override PartName="/ppt/slideLayouts/slideLayout30.xml" ContentType="application/vnd.openxmlformats-officedocument.presentationml.slideLayout+xml"/>
  <Override PartName="/ppt/slideLayouts/slideLayout102.xml" ContentType="application/vnd.openxmlformats-officedocument.presentationml.slideLayout+xml"/>
  <Override PartName="/docProps/core.xml" ContentType="application/vnd.openxmlformats-package.core-properties+xml"/>
  <Override PartName="/ppt/slideLayouts/slideLayout84.xml" ContentType="application/vnd.openxmlformats-officedocument.presentationml.slideLayout+xml"/>
  <Default Extension="jpeg" ContentType="image/jpeg"/>
  <Override PartName="/ppt/slides/slide8.xml" ContentType="application/vnd.openxmlformats-officedocument.presentationml.slide+xml"/>
  <Override PartName="/ppt/slides/slide12.xml" ContentType="application/vnd.openxmlformats-officedocument.presentationml.slide+xml"/>
  <Override PartName="/ppt/slideLayouts/slideLayout6.xml" ContentType="application/vnd.openxmlformats-officedocument.presentationml.slideLayout+xml"/>
  <Override PartName="/ppt/slideLayouts/slideLayout29.xml" ContentType="application/vnd.openxmlformats-officedocument.presentationml.slideLayout+xml"/>
  <Override PartName="/ppt/slideLayouts/slideLayout48.xml" ContentType="application/vnd.openxmlformats-officedocument.presentationml.slideLayout+xml"/>
  <Override PartName="/ppt/slideLayouts/slideLayout67.xml" ContentType="application/vnd.openxmlformats-officedocument.presentationml.slideLayout+xml"/>
  <Override PartName="/ppt/slideLayouts/slideLayout15.xml" ContentType="application/vnd.openxmlformats-officedocument.presentationml.slideLayout+xml"/>
  <Override PartName="/ppt/slideLayouts/slideLayout34.xml" ContentType="application/vnd.openxmlformats-officedocument.presentationml.slideLayout+xml"/>
  <Override PartName="/ppt/slideLayouts/slideLayout53.xml" ContentType="application/vnd.openxmlformats-officedocument.presentationml.slideLayout+xml"/>
  <Override PartName="/ppt/slideLayouts/slideLayout72.xml" ContentType="application/vnd.openxmlformats-officedocument.presentationml.slideLayout+xml"/>
  <Override PartName="/ppt/slideLayouts/slideLayout91.xml" ContentType="application/vnd.openxmlformats-officedocument.presentationml.slideLayout+xml"/>
  <Override PartName="/ppt/slideLayouts/slideLayout88.xml" ContentType="application/vnd.openxmlformats-officedocument.presentationml.slideLayout+xml"/>
  <Override PartName="/ppt/slideLayouts/slideLayout106.xml" ContentType="application/vnd.openxmlformats-officedocument.presentationml.slideLayout+xml"/>
  <Default Extension="rels" ContentType="application/vnd.openxmlformats-package.relationships+xml"/>
  <Override PartName="/ppt/slides/slide16.xml" ContentType="application/vnd.openxmlformats-officedocument.presentationml.slide+xml"/>
  <Override PartName="/ppt/slides/slide1.xml" ContentType="application/vnd.openxmlformats-officedocument.presentationml.slide+xml"/>
  <Override PartName="/ppt/slides/slide21.xml" ContentType="application/vnd.openxmlformats-officedocument.presentationml.slide+xml"/>
  <Override PartName="/ppt/slideLayouts/slideLayout22.xml" ContentType="application/vnd.openxmlformats-officedocument.presentationml.slideLayout+xml"/>
  <Override PartName="/ppt/slideLayouts/slideLayout41.xml" ContentType="application/vnd.openxmlformats-officedocument.presentationml.slideLayout+xml"/>
  <Override PartName="/ppt/slideLayouts/slideLayout38.xml" ContentType="application/vnd.openxmlformats-officedocument.presentationml.slideLayout+xml"/>
  <Override PartName="/ppt/slideLayouts/slideLayout57.xml" ContentType="application/vnd.openxmlformats-officedocument.presentationml.slideLayout+xml"/>
  <Override PartName="/ppt/slideLayouts/slideLayout19.xml" ContentType="application/vnd.openxmlformats-officedocument.presentationml.slideLayout+xml"/>
  <Override PartName="/ppt/slideLayouts/slideLayout76.xml" ContentType="application/vnd.openxmlformats-officedocument.presentationml.slideLayout+xml"/>
  <Override PartName="/ppt/slideLayouts/slideLayout95.xml" ContentType="application/vnd.openxmlformats-officedocument.presentationml.slideLayout+xml"/>
  <Override PartName="/ppt/slideLayouts/slideLayout62.xml" ContentType="application/vnd.openxmlformats-officedocument.presentationml.slideLayout+xml"/>
  <Override PartName="/ppt/slideLayouts/slideLayout81.xml" ContentType="application/vnd.openxmlformats-officedocument.presentationml.slideLayout+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Layouts/slideLayout26.xml" ContentType="application/vnd.openxmlformats-officedocument.presentationml.slideLayout+xml"/>
  <Override PartName="/ppt/slideLayouts/slideLayout45.xml" ContentType="application/vnd.openxmlformats-officedocument.presentationml.slideLayout+xml"/>
  <Override PartName="/ppt/slideLayouts/slideLayout99.xml" ContentType="application/vnd.openxmlformats-officedocument.presentationml.slideLayout+xml"/>
  <Override PartName="/ppt/slideLayouts/slideLayout12.xml" ContentType="application/vnd.openxmlformats-officedocument.presentationml.slideLayout+xml"/>
  <Override PartName="/ppt/slideLayouts/slideLayout31.xml" ContentType="application/vnd.openxmlformats-officedocument.presentationml.slideLayout+xml"/>
  <Override PartName="/ppt/slideLayouts/slideLayout50.xml" ContentType="application/vnd.openxmlformats-officedocument.presentationml.slideLayout+xml"/>
  <Override PartName="/ppt/slideLayouts/slideLayout103.xml" ContentType="application/vnd.openxmlformats-officedocument.presentationml.slideLayout+xml"/>
  <Override PartName="/ppt/slideLayouts/slideLayout85.xml" ContentType="application/vnd.openxmlformats-officedocument.presentationml.slideLayout+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Layouts/slideLayout7.xml" ContentType="application/vnd.openxmlformats-officedocument.presentationml.slideLayout+xml"/>
  <Override PartName="/ppt/slideLayouts/slideLayout49.xml" ContentType="application/vnd.openxmlformats-officedocument.presentationml.slideLayout+xml"/>
  <Override PartName="/ppt/slideLayouts/slideLayout68.xml" ContentType="application/vnd.openxmlformats-officedocument.presentationml.slideLayout+xml"/>
  <Override PartName="/docProps/app.xml" ContentType="application/vnd.openxmlformats-officedocument.extended-properties+xml"/>
  <Override PartName="/ppt/viewProps.xml" ContentType="application/vnd.openxmlformats-officedocument.presentationml.viewProps+xml"/>
  <Override PartName="/ppt/slideLayouts/slideLayout16.xml" ContentType="application/vnd.openxmlformats-officedocument.presentationml.slideLayout+xml"/>
  <Override PartName="/ppt/slideLayouts/slideLayout35.xml" ContentType="application/vnd.openxmlformats-officedocument.presentationml.slideLayout+xml"/>
  <Override PartName="/ppt/slideLayouts/slideLayout54.xml" ContentType="application/vnd.openxmlformats-officedocument.presentationml.slideLayout+xml"/>
  <Override PartName="/ppt/slideLayouts/slideLayout73.xml" ContentType="application/vnd.openxmlformats-officedocument.presentationml.slideLayout+xml"/>
  <Override PartName="/ppt/notesMasters/notesMaster1.xml" ContentType="application/vnd.openxmlformats-officedocument.presentationml.notesMaster+xml"/>
  <Override PartName="/ppt/slideLayouts/slideLayout92.xml" ContentType="application/vnd.openxmlformats-officedocument.presentationml.slideLayout+xml"/>
  <Override PartName="/ppt/slideLayouts/slideLayout107.xml" ContentType="application/vnd.openxmlformats-officedocument.presentationml.slideLayout+xml"/>
  <Override PartName="/ppt/presentation.xml" ContentType="application/vnd.openxmlformats-officedocument.presentationml.presentation.main+xml"/>
  <Override PartName="/ppt/slides/slide17.xml" ContentType="application/vnd.openxmlformats-officedocument.presentationml.slide+xml"/>
  <Override PartName="/ppt/slides/slide2.xml" ContentType="application/vnd.openxmlformats-officedocument.presentationml.slide+xml"/>
  <Override PartName="/ppt/slides/slide22.xml" ContentType="application/vnd.openxmlformats-officedocument.presentationml.slide+xml"/>
  <Override PartName="/ppt/slideLayouts/slideLayout23.xml" ContentType="application/vnd.openxmlformats-officedocument.presentationml.slideLayout+xml"/>
  <Override PartName="/ppt/slideLayouts/slideLayout42.xml" ContentType="application/vnd.openxmlformats-officedocument.presentationml.slideLayout+xml"/>
  <Override PartName="/ppt/slideLayouts/slideLayout39.xml" ContentType="application/vnd.openxmlformats-officedocument.presentationml.slideLayout+xml"/>
  <Override PartName="/ppt/slideLayouts/slideLayout58.xml" ContentType="application/vnd.openxmlformats-officedocument.presentationml.slideLayout+xml"/>
  <Override PartName="/ppt/slideLayouts/slideLayout77.xml" ContentType="application/vnd.openxmlformats-officedocument.presentationml.slideLayout+xml"/>
  <Override PartName="/ppt/slideLayouts/slideLayout96.xml" ContentType="application/vnd.openxmlformats-officedocument.presentationml.slideLayout+xml"/>
  <Override PartName="/ppt/slideLayouts/slideLayout100.xml" ContentType="application/vnd.openxmlformats-officedocument.presentationml.slideLayout+xml"/>
  <Override PartName="/ppt/slideLayouts/slideLayout63.xml" ContentType="application/vnd.openxmlformats-officedocument.presentationml.slideLayout+xml"/>
  <Override PartName="/ppt/slideLayouts/slideLayout82.xml" ContentType="application/vnd.openxmlformats-officedocument.presentationml.slideLayout+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Layouts/slideLayout27.xml" ContentType="application/vnd.openxmlformats-officedocument.presentationml.slideLayout+xml"/>
  <Override PartName="/ppt/slideLayouts/slideLayout46.xml" ContentType="application/vnd.openxmlformats-officedocument.presentationml.slideLayout+xml"/>
  <Override PartName="/ppt/slideLayouts/slideLayout65.xml" ContentType="application/vnd.openxmlformats-officedocument.presentationml.slideLayout+xml"/>
  <Override PartName="/ppt/slideLayouts/slideLayout13.xml" ContentType="application/vnd.openxmlformats-officedocument.presentationml.slideLayout+xml"/>
  <Override PartName="/ppt/slideLayouts/slideLayout32.xml" ContentType="application/vnd.openxmlformats-officedocument.presentationml.slideLayout+xml"/>
  <Override PartName="/ppt/slideLayouts/slideLayout51.xml" ContentType="application/vnd.openxmlformats-officedocument.presentationml.slideLayout+xml"/>
  <Override PartName="/ppt/slideLayouts/slideLayout70.xml" ContentType="application/vnd.openxmlformats-officedocument.presentationml.slideLayout+xml"/>
  <Override PartName="/ppt/slideLayouts/slideLayout104.xml" ContentType="application/vnd.openxmlformats-officedocument.presentationml.slideLayout+xml"/>
  <Override PartName="/ppt/slideLayouts/slideLayout86.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793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C1C1C"/>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C1C1C"/>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C1C1C"/>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C1C1C"/>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C1C1C"/>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C1C1C"/>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C1C1C"/>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C1C1C"/>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C1C1C"/>
        </a:solidFill>
        <a:effectLst/>
        <a:uFillTx/>
        <a:latin typeface="+mj-lt"/>
        <a:ea typeface="+mj-ea"/>
        <a:cs typeface="+mj-cs"/>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p:present/>
    <p:sldAll/>
    <p:penClr>
      <a:prstClr val="red"/>
    </p:penClr>
  </p:showPr>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1C1C1C"/>
        </a:fontRef>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3"/>
          </a:solidFill>
        </a:fill>
      </a:tcStyle>
    </a:wholeTbl>
    <a:band2H>
      <a:tcTxStyle/>
      <a:tcStyle>
        <a:tcBdr/>
        <a:fill>
          <a:solidFill>
            <a:srgbClr val="E6F0F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1C1C1C"/>
        </a:fontRef>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4E1"/>
          </a:solidFill>
        </a:fill>
      </a:tcStyle>
    </a:wholeTbl>
    <a:band2H>
      <a:tcTxStyle/>
      <a:tcStyle>
        <a:tcBdr/>
        <a:fill>
          <a:solidFill>
            <a:srgbClr val="E6F2F1"/>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1C1C1C"/>
        </a:fontRef>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BCB"/>
          </a:solidFill>
        </a:fill>
      </a:tcStyle>
    </a:wholeTbl>
    <a:band2H>
      <a:tcTxStyle/>
      <a:tcStyle>
        <a:tcBdr/>
        <a:fill>
          <a:solidFill>
            <a:srgbClr val="FFF5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1C1C1C"/>
        </a:fontRef>
        <a:srgbClr val="1C1C1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1C1C1C"/>
        </a:fontRef>
        <a:srgbClr val="1C1C1C"/>
      </a:tcTxStyle>
      <a:tcStyle>
        <a:tcBdr>
          <a:left>
            <a:ln w="12700" cap="flat">
              <a:noFill/>
              <a:miter lim="400000"/>
            </a:ln>
          </a:left>
          <a:right>
            <a:ln w="12700" cap="flat">
              <a:noFill/>
              <a:miter lim="400000"/>
            </a:ln>
          </a:right>
          <a:top>
            <a:ln w="50800" cap="flat">
              <a:solidFill>
                <a:srgbClr val="1C1C1C"/>
              </a:solidFill>
              <a:prstDash val="solid"/>
              <a:round/>
            </a:ln>
          </a:top>
          <a:bottom>
            <a:ln w="25400" cap="flat">
              <a:solidFill>
                <a:srgbClr val="1C1C1C"/>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1C1C1C"/>
              </a:solidFill>
              <a:prstDash val="solid"/>
              <a:round/>
            </a:ln>
          </a:top>
          <a:bottom>
            <a:ln w="25400" cap="flat">
              <a:solidFill>
                <a:srgbClr val="1C1C1C"/>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1C1C1C"/>
        </a:fontRef>
        <a:srgbClr val="1C1C1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BCB"/>
          </a:solidFill>
        </a:fill>
      </a:tcStyle>
    </a:wholeTbl>
    <a:band2H>
      <a:tcTxStyle/>
      <a:tcStyle>
        <a:tcBdr/>
        <a:fill>
          <a:solidFill>
            <a:srgbClr val="E7E7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C1C1C"/>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C1C1C"/>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1C1C1C"/>
          </a:solidFill>
        </a:fill>
      </a:tcStyle>
    </a:firstRow>
  </a:tblStyle>
  <a:tblStyle styleId="{2708684C-4D16-4618-839F-0558EEFCDFE6}" styleName="">
    <a:tblBg/>
    <a:wholeTbl>
      <a:tcTxStyle b="off" i="off">
        <a:fontRef idx="major">
          <a:srgbClr val="1C1C1C"/>
        </a:fontRef>
        <a:srgbClr val="1C1C1C"/>
      </a:tcTxStyle>
      <a:tcStyle>
        <a:tcBdr>
          <a:left>
            <a:ln w="12700" cap="flat">
              <a:solidFill>
                <a:srgbClr val="1C1C1C"/>
              </a:solidFill>
              <a:prstDash val="solid"/>
              <a:round/>
            </a:ln>
          </a:left>
          <a:right>
            <a:ln w="12700" cap="flat">
              <a:solidFill>
                <a:srgbClr val="1C1C1C"/>
              </a:solidFill>
              <a:prstDash val="solid"/>
              <a:round/>
            </a:ln>
          </a:right>
          <a:top>
            <a:ln w="12700" cap="flat">
              <a:solidFill>
                <a:srgbClr val="1C1C1C"/>
              </a:solidFill>
              <a:prstDash val="solid"/>
              <a:round/>
            </a:ln>
          </a:top>
          <a:bottom>
            <a:ln w="127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solidFill>
            <a:srgbClr val="1C1C1C">
              <a:alpha val="20000"/>
            </a:srgbClr>
          </a:solidFill>
        </a:fill>
      </a:tcStyle>
    </a:wholeTbl>
    <a:band2H>
      <a:tcTxStyle/>
      <a:tcStyle>
        <a:tcBdr/>
        <a:fill>
          <a:solidFill>
            <a:srgbClr val="FFFFFF"/>
          </a:solidFill>
        </a:fill>
      </a:tcStyle>
    </a:band2H>
    <a:firstCol>
      <a:tcTxStyle b="on" i="off">
        <a:fontRef idx="major">
          <a:srgbClr val="1C1C1C"/>
        </a:fontRef>
        <a:srgbClr val="1C1C1C"/>
      </a:tcTxStyle>
      <a:tcStyle>
        <a:tcBdr>
          <a:left>
            <a:ln w="12700" cap="flat">
              <a:solidFill>
                <a:srgbClr val="1C1C1C"/>
              </a:solidFill>
              <a:prstDash val="solid"/>
              <a:round/>
            </a:ln>
          </a:left>
          <a:right>
            <a:ln w="12700" cap="flat">
              <a:solidFill>
                <a:srgbClr val="1C1C1C"/>
              </a:solidFill>
              <a:prstDash val="solid"/>
              <a:round/>
            </a:ln>
          </a:right>
          <a:top>
            <a:ln w="12700" cap="flat">
              <a:solidFill>
                <a:srgbClr val="1C1C1C"/>
              </a:solidFill>
              <a:prstDash val="solid"/>
              <a:round/>
            </a:ln>
          </a:top>
          <a:bottom>
            <a:ln w="127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solidFill>
            <a:srgbClr val="1C1C1C">
              <a:alpha val="20000"/>
            </a:srgbClr>
          </a:solidFill>
        </a:fill>
      </a:tcStyle>
    </a:firstCol>
    <a:lastRow>
      <a:tcTxStyle b="on" i="off">
        <a:fontRef idx="major">
          <a:srgbClr val="1C1C1C"/>
        </a:fontRef>
        <a:srgbClr val="1C1C1C"/>
      </a:tcTxStyle>
      <a:tcStyle>
        <a:tcBdr>
          <a:left>
            <a:ln w="12700" cap="flat">
              <a:solidFill>
                <a:srgbClr val="1C1C1C"/>
              </a:solidFill>
              <a:prstDash val="solid"/>
              <a:round/>
            </a:ln>
          </a:left>
          <a:right>
            <a:ln w="12700" cap="flat">
              <a:solidFill>
                <a:srgbClr val="1C1C1C"/>
              </a:solidFill>
              <a:prstDash val="solid"/>
              <a:round/>
            </a:ln>
          </a:right>
          <a:top>
            <a:ln w="50800" cap="flat">
              <a:solidFill>
                <a:srgbClr val="1C1C1C"/>
              </a:solidFill>
              <a:prstDash val="solid"/>
              <a:round/>
            </a:ln>
          </a:top>
          <a:bottom>
            <a:ln w="127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noFill/>
        </a:fill>
      </a:tcStyle>
    </a:lastRow>
    <a:firstRow>
      <a:tcTxStyle b="on" i="off">
        <a:fontRef idx="major">
          <a:srgbClr val="1C1C1C"/>
        </a:fontRef>
        <a:srgbClr val="1C1C1C"/>
      </a:tcTxStyle>
      <a:tcStyle>
        <a:tcBdr>
          <a:left>
            <a:ln w="12700" cap="flat">
              <a:solidFill>
                <a:srgbClr val="1C1C1C"/>
              </a:solidFill>
              <a:prstDash val="solid"/>
              <a:round/>
            </a:ln>
          </a:left>
          <a:right>
            <a:ln w="12700" cap="flat">
              <a:solidFill>
                <a:srgbClr val="1C1C1C"/>
              </a:solidFill>
              <a:prstDash val="solid"/>
              <a:round/>
            </a:ln>
          </a:right>
          <a:top>
            <a:ln w="12700" cap="flat">
              <a:solidFill>
                <a:srgbClr val="1C1C1C"/>
              </a:solidFill>
              <a:prstDash val="solid"/>
              <a:round/>
            </a:ln>
          </a:top>
          <a:bottom>
            <a:ln w="25400" cap="flat">
              <a:solidFill>
                <a:srgbClr val="1C1C1C"/>
              </a:solidFill>
              <a:prstDash val="solid"/>
              <a:round/>
            </a:ln>
          </a:bottom>
          <a:insideH>
            <a:ln w="12700" cap="flat">
              <a:solidFill>
                <a:srgbClr val="1C1C1C"/>
              </a:solidFill>
              <a:prstDash val="solid"/>
              <a:round/>
            </a:ln>
          </a:insideH>
          <a:insideV>
            <a:ln w="12700" cap="flat">
              <a:solidFill>
                <a:srgbClr val="1C1C1C"/>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showGuides="1">
      <p:cViewPr varScale="1">
        <p:scale>
          <a:sx n="123" d="100"/>
          <a:sy n="123" d="100"/>
        </p:scale>
        <p:origin x="-80" y="-504"/>
      </p:cViewPr>
      <p:guideLst>
        <p:guide orient="horz" pos="2160"/>
        <p:guide pos="3836"/>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054" name="Shape 2054"/>
          <p:cNvSpPr>
            <a:spLocks noGrp="1" noRot="1" noChangeAspect="1"/>
          </p:cNvSpPr>
          <p:nvPr>
            <p:ph type="sldImg"/>
          </p:nvPr>
        </p:nvSpPr>
        <p:spPr>
          <a:xfrm>
            <a:off x="1143000" y="685800"/>
            <a:ext cx="4572000" cy="3429000"/>
          </a:xfrm>
          <a:prstGeom prst="rect">
            <a:avLst/>
          </a:prstGeom>
        </p:spPr>
        <p:txBody>
          <a:bodyPr/>
          <a:lstStyle/>
          <a:p>
            <a:endParaRPr/>
          </a:p>
        </p:txBody>
      </p:sp>
      <p:sp>
        <p:nvSpPr>
          <p:cNvPr id="2055" name="Shape 205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17.png"/><Relationship Id="rId5" Type="http://schemas.openxmlformats.org/officeDocument/2006/relationships/image" Target="../media/image120.png"/><Relationship Id="rId6" Type="http://schemas.openxmlformats.org/officeDocument/2006/relationships/image" Target="../media/image121.png"/><Relationship Id="rId7" Type="http://schemas.openxmlformats.org/officeDocument/2006/relationships/image" Target="../media/image122.png"/><Relationship Id="rId8" Type="http://schemas.openxmlformats.org/officeDocument/2006/relationships/image" Target="../media/image98.png"/><Relationship Id="rId9" Type="http://schemas.openxmlformats.org/officeDocument/2006/relationships/image" Target="../media/image123.png"/><Relationship Id="rId1" Type="http://schemas.openxmlformats.org/officeDocument/2006/relationships/slideMaster" Target="../slideMasters/slideMaster1.xml"/><Relationship Id="rId2" Type="http://schemas.openxmlformats.org/officeDocument/2006/relationships/image" Target="../media/image115.png"/></Relationships>
</file>

<file path=ppt/slideLayouts/_rels/slideLayout101.xml.rels><?xml version="1.0" encoding="UTF-8" standalone="yes"?>
<Relationships xmlns="http://schemas.openxmlformats.org/package/2006/relationships"><Relationship Id="rId11" Type="http://schemas.openxmlformats.org/officeDocument/2006/relationships/image" Target="../media/image133.png"/><Relationship Id="rId12" Type="http://schemas.openxmlformats.org/officeDocument/2006/relationships/image" Target="../media/image134.png"/><Relationship Id="rId13" Type="http://schemas.openxmlformats.org/officeDocument/2006/relationships/image" Target="../media/image135.png"/><Relationship Id="rId14" Type="http://schemas.openxmlformats.org/officeDocument/2006/relationships/image" Target="../media/image136.png"/><Relationship Id="rId15" Type="http://schemas.openxmlformats.org/officeDocument/2006/relationships/image" Target="../media/image137.png"/><Relationship Id="rId1" Type="http://schemas.openxmlformats.org/officeDocument/2006/relationships/slideMaster" Target="../slideMasters/slideMaster1.xml"/><Relationship Id="rId2" Type="http://schemas.openxmlformats.org/officeDocument/2006/relationships/image" Target="../media/image124.png"/><Relationship Id="rId3" Type="http://schemas.openxmlformats.org/officeDocument/2006/relationships/image" Target="../media/image125.png"/><Relationship Id="rId4" Type="http://schemas.openxmlformats.org/officeDocument/2006/relationships/image" Target="../media/image126.png"/><Relationship Id="rId5" Type="http://schemas.openxmlformats.org/officeDocument/2006/relationships/image" Target="../media/image127.png"/><Relationship Id="rId6" Type="http://schemas.openxmlformats.org/officeDocument/2006/relationships/image" Target="../media/image128.png"/><Relationship Id="rId7" Type="http://schemas.openxmlformats.org/officeDocument/2006/relationships/image" Target="../media/image129.png"/><Relationship Id="rId8" Type="http://schemas.openxmlformats.org/officeDocument/2006/relationships/image" Target="../media/image130.png"/><Relationship Id="rId9" Type="http://schemas.openxmlformats.org/officeDocument/2006/relationships/image" Target="../media/image131.png"/><Relationship Id="rId10" Type="http://schemas.openxmlformats.org/officeDocument/2006/relationships/image" Target="../media/image132.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8.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71.png"/><Relationship Id="rId5" Type="http://schemas.openxmlformats.org/officeDocument/2006/relationships/image" Target="../media/image82.png"/><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9.png"/><Relationship Id="rId3" Type="http://schemas.openxmlformats.org/officeDocument/2006/relationships/image" Target="../media/image34.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0.png"/><Relationship Id="rId3" Type="http://schemas.openxmlformats.org/officeDocument/2006/relationships/image" Target="../media/image34.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100.png"/><Relationship Id="rId5" Type="http://schemas.openxmlformats.org/officeDocument/2006/relationships/image" Target="../media/image139.png"/><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1.png"/><Relationship Id="rId3" Type="http://schemas.openxmlformats.org/officeDocument/2006/relationships/image" Target="../media/image34.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image" Target="../media/image146.png"/><Relationship Id="rId7" Type="http://schemas.openxmlformats.org/officeDocument/2006/relationships/image" Target="../media/image147.png"/><Relationship Id="rId1" Type="http://schemas.openxmlformats.org/officeDocument/2006/relationships/slideMaster" Target="../slideMasters/slideMaster1.xml"/><Relationship Id="rId2" Type="http://schemas.openxmlformats.org/officeDocument/2006/relationships/image" Target="../media/image142.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17.png"/><Relationship Id="rId5" Type="http://schemas.openxmlformats.org/officeDocument/2006/relationships/image" Target="../media/image118.png"/><Relationship Id="rId1" Type="http://schemas.openxmlformats.org/officeDocument/2006/relationships/slideMaster" Target="../slideMasters/slideMaster1.xml"/><Relationship Id="rId2" Type="http://schemas.openxmlformats.org/officeDocument/2006/relationships/image" Target="../media/image11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2.tif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2.tif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 Id="rId3" Type="http://schemas.openxmlformats.org/officeDocument/2006/relationships/image" Target="../media/image2.tif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 Id="rId3" Type="http://schemas.openxmlformats.org/officeDocument/2006/relationships/image" Target="../media/image2.tif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 Id="rId3" Type="http://schemas.openxmlformats.org/officeDocument/2006/relationships/image" Target="../media/image2.tif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 Id="rId3" Type="http://schemas.openxmlformats.org/officeDocument/2006/relationships/image" Target="../media/image2.tif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tif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eg"/><Relationship Id="rId3" Type="http://schemas.openxmlformats.org/officeDocument/2006/relationships/image" Target="../media/image2.tif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eg"/><Relationship Id="rId3" Type="http://schemas.openxmlformats.org/officeDocument/2006/relationships/image" Target="../media/image2.tif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eg"/><Relationship Id="rId3" Type="http://schemas.openxmlformats.org/officeDocument/2006/relationships/image" Target="../media/image2.tif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2.tif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2.tif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eg"/><Relationship Id="rId3" Type="http://schemas.openxmlformats.org/officeDocument/2006/relationships/image" Target="../media/image2.tif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eg"/><Relationship Id="rId3" Type="http://schemas.openxmlformats.org/officeDocument/2006/relationships/image" Target="../media/image2.tif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tif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25.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25.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image" Target="../media/image28.jpeg"/><Relationship Id="rId6"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25.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image" Target="../media/image29.jpeg"/><Relationship Id="rId6"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25.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eg"/><Relationship Id="rId3" Type="http://schemas.openxmlformats.org/officeDocument/2006/relationships/image" Target="../media/image3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2.tif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25.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25.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image" Target="../media/image33.jpeg"/><Relationship Id="rId6" Type="http://schemas.openxmlformats.org/officeDocument/2006/relationships/image" Target="../media/image34.png"/><Relationship Id="rId7"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25.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4.png"/><Relationship Id="rId6"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35.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4.png"/><Relationship Id="rId6"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35.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25.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25.jpe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 Id="rId3" Type="http://schemas.openxmlformats.org/officeDocument/2006/relationships/image" Target="../media/image2.tif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38.png"/><Relationship Id="rId8" Type="http://schemas.openxmlformats.org/officeDocument/2006/relationships/image" Target="../media/image44.png"/><Relationship Id="rId1" Type="http://schemas.openxmlformats.org/officeDocument/2006/relationships/slideMaster" Target="../slideMasters/slideMaster1.xml"/><Relationship Id="rId2" Type="http://schemas.openxmlformats.org/officeDocument/2006/relationships/image" Target="../media/image39.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38.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4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2.tiff"/></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38.png"/><Relationship Id="rId7"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4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4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4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50.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38.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38.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56.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45.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56.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5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38.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4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38.png"/><Relationship Id="rId5" Type="http://schemas.openxmlformats.org/officeDocument/2006/relationships/image" Target="../media/image56.png"/><Relationship Id="rId6"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5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58.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56.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5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56.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60.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38.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59.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61.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39.png"/></Relationships>
</file>

<file path=ppt/slideLayouts/_rels/slideLayout65.xml.rels><?xml version="1.0" encoding="UTF-8" standalone="yes"?>
<Relationships xmlns="http://schemas.openxmlformats.org/package/2006/relationships"><Relationship Id="rId11" Type="http://schemas.openxmlformats.org/officeDocument/2006/relationships/image" Target="../media/image69.png"/><Relationship Id="rId12"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60.png"/><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1.pn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66.png"/><Relationship Id="rId9" Type="http://schemas.openxmlformats.org/officeDocument/2006/relationships/image" Target="../media/image67.png"/><Relationship Id="rId10" Type="http://schemas.openxmlformats.org/officeDocument/2006/relationships/image" Target="../media/image6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 Id="rId3" Type="http://schemas.openxmlformats.org/officeDocument/2006/relationships/image" Target="../media/image2.tiff"/></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 Id="rId3" Type="http://schemas.openxmlformats.org/officeDocument/2006/relationships/image" Target="../media/image2.tiff"/></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38.png"/><Relationship Id="rId7"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4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38.png"/><Relationship Id="rId7"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47.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34.png"/><Relationship Id="rId6"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70.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7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0.png"/><Relationship Id="rId3" Type="http://schemas.openxmlformats.org/officeDocument/2006/relationships/image" Target="../media/image2.tiff"/></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8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34.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70.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71.png"/><Relationship Id="rId5" Type="http://schemas.openxmlformats.org/officeDocument/2006/relationships/image" Target="../media/image82.png"/><Relationship Id="rId6"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82.png"/><Relationship Id="rId5" Type="http://schemas.openxmlformats.org/officeDocument/2006/relationships/image" Target="../media/image34.png"/><Relationship Id="rId6"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83.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png"/><Relationship Id="rId8"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81.xml.rels><?xml version="1.0" encoding="UTF-8" standalone="yes"?>
<Relationships xmlns="http://schemas.openxmlformats.org/package/2006/relationships"><Relationship Id="rId11" Type="http://schemas.openxmlformats.org/officeDocument/2006/relationships/image" Target="../media/image96.png"/><Relationship Id="rId12" Type="http://schemas.openxmlformats.org/officeDocument/2006/relationships/image" Target="../media/image97.png"/><Relationship Id="rId13" Type="http://schemas.openxmlformats.org/officeDocument/2006/relationships/image" Target="../media/image98.png"/><Relationship Id="rId14" Type="http://schemas.openxmlformats.org/officeDocument/2006/relationships/image" Target="../media/image99.png"/><Relationship Id="rId1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90.png"/><Relationship Id="rId3" Type="http://schemas.openxmlformats.org/officeDocument/2006/relationships/image" Target="../media/image7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94.png"/><Relationship Id="rId8" Type="http://schemas.openxmlformats.org/officeDocument/2006/relationships/image" Target="../media/image71.png"/><Relationship Id="rId9" Type="http://schemas.openxmlformats.org/officeDocument/2006/relationships/image" Target="../media/image95.png"/><Relationship Id="rId10" Type="http://schemas.openxmlformats.org/officeDocument/2006/relationships/image" Target="../media/image34.png"/></Relationships>
</file>

<file path=ppt/slideLayouts/_rels/slideLayout82.xml.rels><?xml version="1.0" encoding="UTF-8" standalone="yes"?>
<Relationships xmlns="http://schemas.openxmlformats.org/package/2006/relationships"><Relationship Id="rId11" Type="http://schemas.openxmlformats.org/officeDocument/2006/relationships/image" Target="../media/image96.png"/><Relationship Id="rId12" Type="http://schemas.openxmlformats.org/officeDocument/2006/relationships/image" Target="../media/image97.png"/><Relationship Id="rId13" Type="http://schemas.openxmlformats.org/officeDocument/2006/relationships/image" Target="../media/image98.png"/><Relationship Id="rId14" Type="http://schemas.openxmlformats.org/officeDocument/2006/relationships/image" Target="../media/image99.png"/><Relationship Id="rId15"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90.png"/><Relationship Id="rId3" Type="http://schemas.openxmlformats.org/officeDocument/2006/relationships/image" Target="../media/image7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94.png"/><Relationship Id="rId8" Type="http://schemas.openxmlformats.org/officeDocument/2006/relationships/image" Target="../media/image71.png"/><Relationship Id="rId9" Type="http://schemas.openxmlformats.org/officeDocument/2006/relationships/image" Target="../media/image95.png"/><Relationship Id="rId10" Type="http://schemas.openxmlformats.org/officeDocument/2006/relationships/image" Target="../media/image34.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100.png"/><Relationship Id="rId5" Type="http://schemas.openxmlformats.org/officeDocument/2006/relationships/image" Target="../media/image101.png"/><Relationship Id="rId6"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2.tiff"/><Relationship Id="rId1" Type="http://schemas.openxmlformats.org/officeDocument/2006/relationships/slideMaster" Target="../slideMasters/slideMaster1.xml"/><Relationship Id="rId2" Type="http://schemas.openxmlformats.org/officeDocument/2006/relationships/image" Target="../media/image101.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1" Type="http://schemas.openxmlformats.org/officeDocument/2006/relationships/slideMaster" Target="../slideMasters/slideMaster1.xml"/><Relationship Id="rId2" Type="http://schemas.openxmlformats.org/officeDocument/2006/relationships/image" Target="../media/image102.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105.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105.png"/><Relationship Id="rId1" Type="http://schemas.openxmlformats.org/officeDocument/2006/relationships/slideMaster" Target="../slideMasters/slideMaster1.xml"/><Relationship Id="rId2" Type="http://schemas.openxmlformats.org/officeDocument/2006/relationships/image" Target="../media/image48.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10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107.png"/><Relationship Id="rId5" Type="http://schemas.openxmlformats.org/officeDocument/2006/relationships/image" Target="../media/image108.png"/><Relationship Id="rId6" Type="http://schemas.openxmlformats.org/officeDocument/2006/relationships/image" Target="../media/image109.png"/><Relationship Id="rId1" Type="http://schemas.openxmlformats.org/officeDocument/2006/relationships/slideMaster" Target="../slideMasters/slideMaster1.xml"/><Relationship Id="rId2" Type="http://schemas.openxmlformats.org/officeDocument/2006/relationships/image" Target="../media/image106.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0.png"/></Relationships>
</file>

<file path=ppt/slideLayouts/_rels/slideLayout92.xml.rels><?xml version="1.0" encoding="UTF-8" standalone="yes"?>
<Relationships xmlns="http://schemas.openxmlformats.org/package/2006/relationships"><Relationship Id="rId11" Type="http://schemas.openxmlformats.org/officeDocument/2006/relationships/image" Target="../media/image96.png"/><Relationship Id="rId12" Type="http://schemas.openxmlformats.org/officeDocument/2006/relationships/image" Target="../media/image97.png"/><Relationship Id="rId13" Type="http://schemas.openxmlformats.org/officeDocument/2006/relationships/image" Target="../media/image99.png"/><Relationship Id="rId14" Type="http://schemas.openxmlformats.org/officeDocument/2006/relationships/image" Target="../media/image98.png"/><Relationship Id="rId1" Type="http://schemas.openxmlformats.org/officeDocument/2006/relationships/slideMaster" Target="../slideMasters/slideMaster1.xml"/><Relationship Id="rId2" Type="http://schemas.openxmlformats.org/officeDocument/2006/relationships/image" Target="../media/image90.png"/><Relationship Id="rId3" Type="http://schemas.openxmlformats.org/officeDocument/2006/relationships/image" Target="../media/image7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94.png"/><Relationship Id="rId8" Type="http://schemas.openxmlformats.org/officeDocument/2006/relationships/image" Target="../media/image71.png"/><Relationship Id="rId9" Type="http://schemas.openxmlformats.org/officeDocument/2006/relationships/image" Target="../media/image95.png"/><Relationship Id="rId10" Type="http://schemas.openxmlformats.org/officeDocument/2006/relationships/image" Target="../media/image34.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0.png"/><Relationship Id="rId3" Type="http://schemas.openxmlformats.org/officeDocument/2006/relationships/image" Target="../media/image34.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1.jpeg"/><Relationship Id="rId3" Type="http://schemas.openxmlformats.org/officeDocument/2006/relationships/image" Target="../media/image112.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82.png"/><Relationship Id="rId5" Type="http://schemas.openxmlformats.org/officeDocument/2006/relationships/image" Target="../media/image34.png"/><Relationship Id="rId1" Type="http://schemas.openxmlformats.org/officeDocument/2006/relationships/slideMaster" Target="../slideMasters/slideMaster1.xml"/><Relationship Id="rId2" Type="http://schemas.openxmlformats.org/officeDocument/2006/relationships/image" Target="../media/image83.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99.png"/><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png"/><Relationship Id="rId1" Type="http://schemas.openxmlformats.org/officeDocument/2006/relationships/slideMaster" Target="../slideMasters/slideMaster1.xml"/><Relationship Id="rId2" Type="http://schemas.openxmlformats.org/officeDocument/2006/relationships/image" Target="../media/image115.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106.png"/><Relationship Id="rId1" Type="http://schemas.openxmlformats.org/officeDocument/2006/relationships/slideMaster" Target="../slideMasters/slideMaster1.xml"/><Relationship Id="rId2" Type="http://schemas.openxmlformats.org/officeDocument/2006/relationships/image" Target="../media/image4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cSld name="Title Slide_B">
    <p:bg>
      <p:bgPr>
        <a:solidFill>
          <a:srgbClr val="178BD1"/>
        </a:solidFill>
        <a:effectLst/>
      </p:bgPr>
    </p:bg>
    <p:spTree>
      <p:nvGrpSpPr>
        <p:cNvPr id="1" name=""/>
        <p:cNvGrpSpPr/>
        <p:nvPr/>
      </p:nvGrpSpPr>
      <p:grpSpPr>
        <a:xfrm>
          <a:off x="0" y="0"/>
          <a:ext cx="0" cy="0"/>
          <a:chOff x="0" y="0"/>
          <a:chExt cx="0" cy="0"/>
        </a:xfrm>
      </p:grpSpPr>
      <p:pic>
        <p:nvPicPr>
          <p:cNvPr id="13" name="Google Shape;26;p2" descr="Google Shape;26;p2"/>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14" name="Title Text"/>
          <p:cNvSpPr txBox="1">
            <a:spLocks noGrp="1"/>
          </p:cNvSpPr>
          <p:nvPr>
            <p:ph type="title"/>
          </p:nvPr>
        </p:nvSpPr>
        <p:spPr>
          <a:xfrm>
            <a:off x="562425" y="1261420"/>
            <a:ext cx="11065500" cy="1874101"/>
          </a:xfrm>
          <a:prstGeom prst="rect">
            <a:avLst/>
          </a:prstGeom>
        </p:spPr>
        <p:txBody>
          <a:bodyPr/>
          <a:lstStyle>
            <a:lvl1pPr>
              <a:lnSpc>
                <a:spcPct val="90000"/>
              </a:lnSpc>
              <a:defRPr sz="4800">
                <a:solidFill>
                  <a:srgbClr val="FFFFFF"/>
                </a:solidFill>
              </a:defRPr>
            </a:lvl1pPr>
          </a:lstStyle>
          <a:p>
            <a:r>
              <a:t>Title Text</a:t>
            </a:r>
          </a:p>
        </p:txBody>
      </p:sp>
      <p:sp>
        <p:nvSpPr>
          <p:cNvPr id="15" name="Body Level One…"/>
          <p:cNvSpPr txBox="1">
            <a:spLocks noGrp="1"/>
          </p:cNvSpPr>
          <p:nvPr>
            <p:ph type="body" sz="quarter" idx="1"/>
          </p:nvPr>
        </p:nvSpPr>
        <p:spPr>
          <a:xfrm>
            <a:off x="562425" y="3052572"/>
            <a:ext cx="11065500" cy="529201"/>
          </a:xfrm>
          <a:prstGeom prst="rect">
            <a:avLst/>
          </a:prstGeom>
        </p:spPr>
        <p:txBody>
          <a:bodyPr/>
          <a:lstStyle>
            <a:lvl1pPr marL="342849" indent="-342849">
              <a:spcBef>
                <a:spcPts val="0"/>
              </a:spcBef>
              <a:defRPr sz="2400">
                <a:solidFill>
                  <a:srgbClr val="FFFFFF"/>
                </a:solidFill>
              </a:defRPr>
            </a:lvl1pPr>
            <a:lvl2pPr marL="342849" indent="101650">
              <a:spcBef>
                <a:spcPts val="0"/>
              </a:spcBef>
              <a:buSzTx/>
              <a:buNone/>
              <a:defRPr sz="2400">
                <a:solidFill>
                  <a:srgbClr val="FFFFFF"/>
                </a:solidFill>
              </a:defRPr>
            </a:lvl2pPr>
            <a:lvl3pPr marL="342849" indent="558850">
              <a:spcBef>
                <a:spcPts val="0"/>
              </a:spcBef>
              <a:buSzTx/>
              <a:buNone/>
              <a:defRPr sz="2400">
                <a:solidFill>
                  <a:srgbClr val="FFFFFF"/>
                </a:solidFill>
              </a:defRPr>
            </a:lvl3pPr>
            <a:lvl4pPr marL="342849" indent="1016050">
              <a:spcBef>
                <a:spcPts val="0"/>
              </a:spcBef>
              <a:buSzTx/>
              <a:buNone/>
              <a:defRPr sz="2400">
                <a:solidFill>
                  <a:srgbClr val="FFFFFF"/>
                </a:solidFill>
              </a:defRPr>
            </a:lvl4pPr>
            <a:lvl5pPr marL="342849" indent="1473250">
              <a:spcBef>
                <a:spcPts val="0"/>
              </a:spcBef>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6" name="Google Shape;29;p2"/>
          <p:cNvSpPr txBox="1">
            <a:spLocks noGrp="1"/>
          </p:cNvSpPr>
          <p:nvPr>
            <p:ph type="body" sz="quarter" idx="13"/>
          </p:nvPr>
        </p:nvSpPr>
        <p:spPr>
          <a:xfrm>
            <a:off x="562425" y="3862166"/>
            <a:ext cx="8552700" cy="611401"/>
          </a:xfrm>
          <a:prstGeom prst="rect">
            <a:avLst/>
          </a:prstGeom>
        </p:spPr>
        <p:txBody>
          <a:bodyPr/>
          <a:lstStyle/>
          <a:p>
            <a:pPr>
              <a:spcBef>
                <a:spcPts val="0"/>
              </a:spcBef>
              <a:defRPr>
                <a:solidFill>
                  <a:srgbClr val="FFFFFF"/>
                </a:solidFill>
              </a:defRPr>
            </a:pPr>
            <a:endParaRPr/>
          </a:p>
        </p:txBody>
      </p:sp>
      <p:sp>
        <p:nvSpPr>
          <p:cNvPr id="17" name="Google Shape;30;p2"/>
          <p:cNvSpPr txBox="1">
            <a:spLocks noGrp="1"/>
          </p:cNvSpPr>
          <p:nvPr>
            <p:ph type="body" sz="quarter" idx="14"/>
          </p:nvPr>
        </p:nvSpPr>
        <p:spPr>
          <a:xfrm>
            <a:off x="562425" y="5429120"/>
            <a:ext cx="8552700" cy="970801"/>
          </a:xfrm>
          <a:prstGeom prst="rect">
            <a:avLst/>
          </a:prstGeom>
        </p:spPr>
        <p:txBody>
          <a:bodyPr/>
          <a:lstStyle/>
          <a:p>
            <a:pPr>
              <a:spcBef>
                <a:spcPts val="0"/>
              </a:spcBef>
              <a:defRPr sz="1400" b="1">
                <a:solidFill>
                  <a:srgbClr val="FFFFFF"/>
                </a:solidFill>
              </a:defRPr>
            </a:pPr>
            <a:endParaRPr/>
          </a:p>
        </p:txBody>
      </p:sp>
      <p:pic>
        <p:nvPicPr>
          <p:cNvPr id="18"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Basic 2_1">
    <p:spTree>
      <p:nvGrpSpPr>
        <p:cNvPr id="1" name=""/>
        <p:cNvGrpSpPr/>
        <p:nvPr/>
      </p:nvGrpSpPr>
      <p:grpSpPr>
        <a:xfrm>
          <a:off x="0" y="0"/>
          <a:ext cx="0" cy="0"/>
          <a:chOff x="0" y="0"/>
          <a:chExt cx="0" cy="0"/>
        </a:xfrm>
      </p:grpSpPr>
      <p:pic>
        <p:nvPicPr>
          <p:cNvPr id="113" name="Google Shape;75;p11" descr="Google Shape;75;p11"/>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114" name="Title Text"/>
          <p:cNvSpPr txBox="1">
            <a:spLocks noGrp="1"/>
          </p:cNvSpPr>
          <p:nvPr>
            <p:ph type="title"/>
          </p:nvPr>
        </p:nvSpPr>
        <p:spPr>
          <a:prstGeom prst="rect">
            <a:avLst/>
          </a:prstGeom>
        </p:spPr>
        <p:txBody>
          <a:bodyPr/>
          <a:lstStyle/>
          <a:p>
            <a:r>
              <a:t>Title Text</a:t>
            </a:r>
          </a:p>
        </p:txBody>
      </p:sp>
      <p:sp>
        <p:nvSpPr>
          <p:cNvPr id="115" name="Body Level One…"/>
          <p:cNvSpPr txBox="1">
            <a:spLocks noGrp="1"/>
          </p:cNvSpPr>
          <p:nvPr>
            <p:ph type="body" sz="quarter" idx="1"/>
          </p:nvPr>
        </p:nvSpPr>
        <p:spPr>
          <a:xfrm>
            <a:off x="571500" y="1081136"/>
            <a:ext cx="11046001" cy="369301"/>
          </a:xfrm>
          <a:prstGeom prst="rect">
            <a:avLst/>
          </a:prstGeom>
        </p:spPr>
        <p:txBody>
          <a:bodyPr anchor="ctr"/>
          <a:lstStyle>
            <a:lvl1pPr>
              <a:spcBef>
                <a:spcPts val="0"/>
              </a:spcBef>
              <a:defRPr sz="2400">
                <a:solidFill>
                  <a:schemeClr val="accent2"/>
                </a:solidFill>
              </a:defRPr>
            </a:lvl1pPr>
            <a:lvl2pPr marL="1004636" indent="-433136">
              <a:spcBef>
                <a:spcPts val="0"/>
              </a:spcBef>
              <a:buSzPts val="2400"/>
              <a:defRPr sz="2400">
                <a:solidFill>
                  <a:schemeClr val="accent2"/>
                </a:solidFill>
              </a:defRPr>
            </a:lvl2pPr>
            <a:lvl3pPr marL="1530350" indent="-476250">
              <a:spcBef>
                <a:spcPts val="0"/>
              </a:spcBef>
              <a:buSzPts val="2400"/>
              <a:defRPr sz="2400">
                <a:solidFill>
                  <a:schemeClr val="accent2"/>
                </a:solidFill>
              </a:defRPr>
            </a:lvl3pPr>
            <a:lvl4pPr marL="2019300" indent="-508000">
              <a:spcBef>
                <a:spcPts val="0"/>
              </a:spcBef>
              <a:buSzPts val="2400"/>
              <a:defRPr sz="2400">
                <a:solidFill>
                  <a:schemeClr val="accent2"/>
                </a:solidFill>
              </a:defRPr>
            </a:lvl4pPr>
            <a:lvl5pPr>
              <a:spcBef>
                <a:spcPts val="0"/>
              </a:spcBef>
              <a:defRPr sz="2400">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pic>
        <p:nvPicPr>
          <p:cNvPr id="116" name="Google Shape;78;p11" descr="Google Shape;78;p11"/>
          <p:cNvPicPr>
            <a:picLocks noChangeAspect="1"/>
          </p:cNvPicPr>
          <p:nvPr/>
        </p:nvPicPr>
        <p:blipFill>
          <a:blip r:embed="rId3">
            <a:extLst/>
          </a:blip>
          <a:stretch>
            <a:fillRect/>
          </a:stretch>
        </p:blipFill>
        <p:spPr>
          <a:xfrm>
            <a:off x="11011320" y="6091237"/>
            <a:ext cx="616501" cy="431701"/>
          </a:xfrm>
          <a:prstGeom prst="rect">
            <a:avLst/>
          </a:prstGeom>
          <a:ln w="12700">
            <a:miter lim="400000"/>
          </a:ln>
        </p:spPr>
      </p:pic>
      <p:pic>
        <p:nvPicPr>
          <p:cNvPr id="117"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11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hank You">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grpSp>
        <p:nvGrpSpPr>
          <p:cNvPr id="1855" name="Google Shape;1194;p104"/>
          <p:cNvGrpSpPr/>
          <p:nvPr/>
        </p:nvGrpSpPr>
        <p:grpSpPr>
          <a:xfrm>
            <a:off x="-1327760" y="-3641121"/>
            <a:ext cx="16691574" cy="12077586"/>
            <a:chOff x="0" y="0"/>
            <a:chExt cx="16691573" cy="12077584"/>
          </a:xfrm>
        </p:grpSpPr>
        <p:grpSp>
          <p:nvGrpSpPr>
            <p:cNvPr id="1848" name="Google Shape;1195;p104"/>
            <p:cNvGrpSpPr/>
            <p:nvPr/>
          </p:nvGrpSpPr>
          <p:grpSpPr>
            <a:xfrm>
              <a:off x="0" y="-1"/>
              <a:ext cx="16691574" cy="12077586"/>
              <a:chOff x="0" y="0"/>
              <a:chExt cx="16691574" cy="12077584"/>
            </a:xfrm>
          </p:grpSpPr>
          <p:pic>
            <p:nvPicPr>
              <p:cNvPr id="1832" name="Google Shape;1196;p104" descr="Google Shape;1196;p104"/>
              <p:cNvPicPr>
                <a:picLocks noChangeAspect="1"/>
              </p:cNvPicPr>
              <p:nvPr/>
            </p:nvPicPr>
            <p:blipFill>
              <a:blip r:embed="rId2">
                <a:extLst/>
              </a:blip>
              <a:stretch>
                <a:fillRect/>
              </a:stretch>
            </p:blipFill>
            <p:spPr>
              <a:xfrm>
                <a:off x="7992344" y="955687"/>
                <a:ext cx="8699231" cy="7145282"/>
              </a:xfrm>
              <a:prstGeom prst="rect">
                <a:avLst/>
              </a:prstGeom>
              <a:ln w="12700" cap="flat">
                <a:noFill/>
                <a:miter lim="400000"/>
              </a:ln>
              <a:effectLst/>
            </p:spPr>
          </p:pic>
          <p:pic>
            <p:nvPicPr>
              <p:cNvPr id="1833" name="Google Shape;1197;p104" descr="Google Shape;1197;p104"/>
              <p:cNvPicPr>
                <a:picLocks noChangeAspect="1"/>
              </p:cNvPicPr>
              <p:nvPr/>
            </p:nvPicPr>
            <p:blipFill>
              <a:blip r:embed="rId2">
                <a:extLst/>
              </a:blip>
              <a:stretch>
                <a:fillRect/>
              </a:stretch>
            </p:blipFill>
            <p:spPr>
              <a:xfrm>
                <a:off x="1513848" y="0"/>
                <a:ext cx="8043789" cy="6606923"/>
              </a:xfrm>
              <a:prstGeom prst="rect">
                <a:avLst/>
              </a:prstGeom>
              <a:ln w="12700" cap="flat">
                <a:noFill/>
                <a:miter lim="400000"/>
              </a:ln>
              <a:effectLst/>
            </p:spPr>
          </p:pic>
          <p:pic>
            <p:nvPicPr>
              <p:cNvPr id="1834" name="Google Shape;1198;p104" descr="Google Shape;1198;p104"/>
              <p:cNvPicPr>
                <a:picLocks noChangeAspect="1"/>
              </p:cNvPicPr>
              <p:nvPr/>
            </p:nvPicPr>
            <p:blipFill>
              <a:blip r:embed="rId3">
                <a:extLst/>
              </a:blip>
              <a:srcRect l="19343" r="8018"/>
              <a:stretch>
                <a:fillRect/>
              </a:stretch>
            </p:blipFill>
            <p:spPr>
              <a:xfrm>
                <a:off x="446530" y="981481"/>
                <a:ext cx="15871979" cy="11096104"/>
              </a:xfrm>
              <a:prstGeom prst="rect">
                <a:avLst/>
              </a:prstGeom>
              <a:ln w="12700" cap="flat">
                <a:noFill/>
                <a:miter lim="400000"/>
              </a:ln>
              <a:effectLst/>
            </p:spPr>
          </p:pic>
          <p:pic>
            <p:nvPicPr>
              <p:cNvPr id="1835" name="Google Shape;1199;p104" descr="Google Shape;1199;p104"/>
              <p:cNvPicPr>
                <a:picLocks noChangeAspect="1"/>
              </p:cNvPicPr>
              <p:nvPr/>
            </p:nvPicPr>
            <p:blipFill>
              <a:blip r:embed="rId4">
                <a:alphaModFix amt="40000"/>
                <a:extLst/>
              </a:blip>
              <a:stretch>
                <a:fillRect/>
              </a:stretch>
            </p:blipFill>
            <p:spPr>
              <a:xfrm>
                <a:off x="7222376" y="4684369"/>
                <a:ext cx="5375233" cy="4669386"/>
              </a:xfrm>
              <a:prstGeom prst="rect">
                <a:avLst/>
              </a:prstGeom>
              <a:ln w="12700" cap="flat">
                <a:noFill/>
                <a:miter lim="400000"/>
              </a:ln>
              <a:effectLst/>
            </p:spPr>
          </p:pic>
          <p:sp>
            <p:nvSpPr>
              <p:cNvPr id="1836" name="Google Shape;1200;p104"/>
              <p:cNvSpPr/>
              <p:nvPr/>
            </p:nvSpPr>
            <p:spPr>
              <a:xfrm rot="20453851">
                <a:off x="15189210" y="7153612"/>
                <a:ext cx="79405" cy="125587"/>
              </a:xfrm>
              <a:custGeom>
                <a:avLst/>
                <a:gdLst/>
                <a:ahLst/>
                <a:cxnLst>
                  <a:cxn ang="0">
                    <a:pos x="wd2" y="hd2"/>
                  </a:cxn>
                  <a:cxn ang="5400000">
                    <a:pos x="wd2" y="hd2"/>
                  </a:cxn>
                  <a:cxn ang="10800000">
                    <a:pos x="wd2" y="hd2"/>
                  </a:cxn>
                  <a:cxn ang="16200000">
                    <a:pos x="wd2" y="hd2"/>
                  </a:cxn>
                </a:cxnLst>
                <a:rect l="0" t="0" r="r" b="b"/>
                <a:pathLst>
                  <a:path w="21088" h="20012" extrusionOk="0">
                    <a:moveTo>
                      <a:pt x="18214" y="1564"/>
                    </a:moveTo>
                    <a:cubicBezTo>
                      <a:pt x="21036" y="3346"/>
                      <a:pt x="21047" y="5979"/>
                      <a:pt x="21077" y="8504"/>
                    </a:cubicBezTo>
                    <a:cubicBezTo>
                      <a:pt x="21113" y="11600"/>
                      <a:pt x="21215" y="14978"/>
                      <a:pt x="18214" y="17485"/>
                    </a:cubicBezTo>
                    <a:cubicBezTo>
                      <a:pt x="14231" y="20814"/>
                      <a:pt x="7966" y="20894"/>
                      <a:pt x="4254" y="17485"/>
                    </a:cubicBezTo>
                    <a:cubicBezTo>
                      <a:pt x="1792" y="15224"/>
                      <a:pt x="2353" y="12231"/>
                      <a:pt x="1363" y="9525"/>
                    </a:cubicBezTo>
                    <a:cubicBezTo>
                      <a:pt x="795" y="7973"/>
                      <a:pt x="-385" y="6439"/>
                      <a:pt x="124" y="4881"/>
                    </a:cubicBezTo>
                    <a:cubicBezTo>
                      <a:pt x="584" y="3474"/>
                      <a:pt x="2305" y="2381"/>
                      <a:pt x="4254" y="1564"/>
                    </a:cubicBezTo>
                    <a:cubicBezTo>
                      <a:pt x="8769" y="-328"/>
                      <a:pt x="14622" y="-706"/>
                      <a:pt x="18214" y="1564"/>
                    </a:cubicBezTo>
                    <a:close/>
                  </a:path>
                </a:pathLst>
              </a:custGeom>
              <a:solidFill>
                <a:srgbClr val="443921"/>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837" name="Google Shape;1201;p104" descr="Google Shape;1201;p104"/>
              <p:cNvPicPr>
                <a:picLocks noChangeAspect="1"/>
              </p:cNvPicPr>
              <p:nvPr/>
            </p:nvPicPr>
            <p:blipFill>
              <a:blip r:embed="rId2">
                <a:extLst/>
              </a:blip>
              <a:stretch>
                <a:fillRect/>
              </a:stretch>
            </p:blipFill>
            <p:spPr>
              <a:xfrm rot="83542">
                <a:off x="7569054" y="2940263"/>
                <a:ext cx="5374270" cy="4414261"/>
              </a:xfrm>
              <a:prstGeom prst="rect">
                <a:avLst/>
              </a:prstGeom>
              <a:ln w="12700" cap="flat">
                <a:noFill/>
                <a:miter lim="400000"/>
              </a:ln>
              <a:effectLst/>
            </p:spPr>
          </p:pic>
          <p:pic>
            <p:nvPicPr>
              <p:cNvPr id="1838" name="Google Shape;1202;p104" descr="Google Shape;1202;p104"/>
              <p:cNvPicPr>
                <a:picLocks noChangeAspect="1"/>
              </p:cNvPicPr>
              <p:nvPr/>
            </p:nvPicPr>
            <p:blipFill>
              <a:blip r:embed="rId4">
                <a:extLst/>
              </a:blip>
              <a:stretch>
                <a:fillRect/>
              </a:stretch>
            </p:blipFill>
            <p:spPr>
              <a:xfrm>
                <a:off x="529760" y="3558665"/>
                <a:ext cx="5375235" cy="4669386"/>
              </a:xfrm>
              <a:prstGeom prst="rect">
                <a:avLst/>
              </a:prstGeom>
              <a:ln w="12700" cap="flat">
                <a:noFill/>
                <a:miter lim="400000"/>
              </a:ln>
              <a:effectLst/>
            </p:spPr>
          </p:pic>
          <p:sp>
            <p:nvSpPr>
              <p:cNvPr id="1839" name="Google Shape;1203;p104"/>
              <p:cNvSpPr/>
              <p:nvPr/>
            </p:nvSpPr>
            <p:spPr>
              <a:xfrm rot="20995455">
                <a:off x="15471999" y="6956761"/>
                <a:ext cx="46382" cy="125364"/>
              </a:xfrm>
              <a:custGeom>
                <a:avLst/>
                <a:gdLst/>
                <a:ahLst/>
                <a:cxnLst>
                  <a:cxn ang="0">
                    <a:pos x="wd2" y="hd2"/>
                  </a:cxn>
                  <a:cxn ang="5400000">
                    <a:pos x="wd2" y="hd2"/>
                  </a:cxn>
                  <a:cxn ang="10800000">
                    <a:pos x="wd2" y="hd2"/>
                  </a:cxn>
                  <a:cxn ang="16200000">
                    <a:pos x="wd2" y="hd2"/>
                  </a:cxn>
                </a:cxnLst>
                <a:rect l="0" t="0" r="r" b="b"/>
                <a:pathLst>
                  <a:path w="20482" h="21022" extrusionOk="0">
                    <a:moveTo>
                      <a:pt x="16990" y="1439"/>
                    </a:moveTo>
                    <a:cubicBezTo>
                      <a:pt x="20683" y="3284"/>
                      <a:pt x="21222" y="6012"/>
                      <a:pt x="19653" y="8637"/>
                    </a:cubicBezTo>
                    <a:cubicBezTo>
                      <a:pt x="17168" y="12796"/>
                      <a:pt x="14271" y="16943"/>
                      <a:pt x="11230" y="21022"/>
                    </a:cubicBezTo>
                    <a:lnTo>
                      <a:pt x="3998" y="17953"/>
                    </a:lnTo>
                    <a:cubicBezTo>
                      <a:pt x="3449" y="15203"/>
                      <a:pt x="2562" y="12426"/>
                      <a:pt x="1307" y="9696"/>
                    </a:cubicBezTo>
                    <a:cubicBezTo>
                      <a:pt x="573" y="8099"/>
                      <a:pt x="-378" y="6491"/>
                      <a:pt x="155" y="4879"/>
                    </a:cubicBezTo>
                    <a:cubicBezTo>
                      <a:pt x="627" y="3449"/>
                      <a:pt x="2095" y="2288"/>
                      <a:pt x="3998" y="1439"/>
                    </a:cubicBezTo>
                    <a:cubicBezTo>
                      <a:pt x="8074" y="-380"/>
                      <a:pt x="12952" y="-578"/>
                      <a:pt x="16990" y="1439"/>
                    </a:cubicBezTo>
                    <a:close/>
                  </a:path>
                </a:pathLst>
              </a:custGeom>
              <a:solidFill>
                <a:srgbClr val="161912"/>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840" name="Google Shape;1204;p104" descr="Google Shape;1204;p104"/>
              <p:cNvPicPr>
                <a:picLocks noChangeAspect="1"/>
              </p:cNvPicPr>
              <p:nvPr/>
            </p:nvPicPr>
            <p:blipFill>
              <a:blip r:embed="rId4">
                <a:extLst/>
              </a:blip>
              <a:srcRect l="9559" b="7757"/>
              <a:stretch>
                <a:fillRect/>
              </a:stretch>
            </p:blipFill>
            <p:spPr>
              <a:xfrm>
                <a:off x="4871480" y="5089528"/>
                <a:ext cx="4057008" cy="3594758"/>
              </a:xfrm>
              <a:prstGeom prst="rect">
                <a:avLst/>
              </a:prstGeom>
              <a:ln w="12700" cap="flat">
                <a:noFill/>
                <a:miter lim="400000"/>
              </a:ln>
              <a:effectLst/>
            </p:spPr>
          </p:pic>
          <p:pic>
            <p:nvPicPr>
              <p:cNvPr id="1841" name="Google Shape;1205;p104" descr="Google Shape;1205;p104"/>
              <p:cNvPicPr>
                <a:picLocks noChangeAspect="1"/>
              </p:cNvPicPr>
              <p:nvPr/>
            </p:nvPicPr>
            <p:blipFill>
              <a:blip r:embed="rId2">
                <a:extLst/>
              </a:blip>
              <a:stretch>
                <a:fillRect/>
              </a:stretch>
            </p:blipFill>
            <p:spPr>
              <a:xfrm>
                <a:off x="0" y="1463224"/>
                <a:ext cx="6792248" cy="5578946"/>
              </a:xfrm>
              <a:prstGeom prst="rect">
                <a:avLst/>
              </a:prstGeom>
              <a:ln w="12700" cap="flat">
                <a:noFill/>
                <a:miter lim="400000"/>
              </a:ln>
              <a:effectLst/>
            </p:spPr>
          </p:pic>
          <p:pic>
            <p:nvPicPr>
              <p:cNvPr id="1842" name="Google Shape;1206;p104" descr="Google Shape;1206;p104"/>
              <p:cNvPicPr>
                <a:picLocks noChangeAspect="1"/>
              </p:cNvPicPr>
              <p:nvPr/>
            </p:nvPicPr>
            <p:blipFill>
              <a:blip r:embed="rId2">
                <a:extLst/>
              </a:blip>
              <a:stretch>
                <a:fillRect/>
              </a:stretch>
            </p:blipFill>
            <p:spPr>
              <a:xfrm rot="21360342">
                <a:off x="3154192" y="3031336"/>
                <a:ext cx="5716763" cy="4695575"/>
              </a:xfrm>
              <a:prstGeom prst="rect">
                <a:avLst/>
              </a:prstGeom>
              <a:ln w="12700" cap="flat">
                <a:noFill/>
                <a:miter lim="400000"/>
              </a:ln>
              <a:effectLst/>
            </p:spPr>
          </p:pic>
          <p:sp>
            <p:nvSpPr>
              <p:cNvPr id="1843" name="Google Shape;1207;p104"/>
              <p:cNvSpPr/>
              <p:nvPr/>
            </p:nvSpPr>
            <p:spPr>
              <a:xfrm>
                <a:off x="5436447" y="6201343"/>
                <a:ext cx="595831" cy="816601"/>
              </a:xfrm>
              <a:prstGeom prst="ellipse">
                <a:avLst/>
              </a:prstGeom>
              <a:solidFill>
                <a:srgbClr val="47553A"/>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sp>
            <p:nvSpPr>
              <p:cNvPr id="1844" name="Google Shape;1208;p104"/>
              <p:cNvSpPr/>
              <p:nvPr/>
            </p:nvSpPr>
            <p:spPr>
              <a:xfrm>
                <a:off x="4136630" y="7131770"/>
                <a:ext cx="216557" cy="296851"/>
              </a:xfrm>
              <a:prstGeom prst="ellipse">
                <a:avLst/>
              </a:prstGeom>
              <a:solidFill>
                <a:srgbClr val="576446"/>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845" name="Google Shape;1209;p104" descr="Google Shape;1209;p104"/>
              <p:cNvPicPr>
                <a:picLocks noChangeAspect="1"/>
              </p:cNvPicPr>
              <p:nvPr/>
            </p:nvPicPr>
            <p:blipFill>
              <a:blip r:embed="rId2">
                <a:extLst/>
              </a:blip>
              <a:srcRect l="64720" t="70654" r="30572" b="26068"/>
              <a:stretch>
                <a:fillRect/>
              </a:stretch>
            </p:blipFill>
            <p:spPr>
              <a:xfrm rot="21333578">
                <a:off x="7504600" y="5584252"/>
                <a:ext cx="574947" cy="328721"/>
              </a:xfrm>
              <a:prstGeom prst="rect">
                <a:avLst/>
              </a:prstGeom>
              <a:ln w="12700" cap="flat">
                <a:noFill/>
                <a:miter lim="400000"/>
              </a:ln>
              <a:effectLst/>
            </p:spPr>
          </p:pic>
          <p:pic>
            <p:nvPicPr>
              <p:cNvPr id="1846" name="Google Shape;1210;p104" descr="Google Shape;1210;p104"/>
              <p:cNvPicPr>
                <a:picLocks noChangeAspect="1"/>
              </p:cNvPicPr>
              <p:nvPr/>
            </p:nvPicPr>
            <p:blipFill>
              <a:blip r:embed="rId2">
                <a:extLst/>
              </a:blip>
              <a:srcRect l="64721" t="70654" r="30571" b="26068"/>
              <a:stretch>
                <a:fillRect/>
              </a:stretch>
            </p:blipFill>
            <p:spPr>
              <a:xfrm rot="21333578">
                <a:off x="7661486" y="5729002"/>
                <a:ext cx="574947" cy="328721"/>
              </a:xfrm>
              <a:prstGeom prst="rect">
                <a:avLst/>
              </a:prstGeom>
              <a:ln w="12700" cap="flat">
                <a:noFill/>
                <a:miter lim="400000"/>
              </a:ln>
              <a:effectLst/>
            </p:spPr>
          </p:pic>
          <p:pic>
            <p:nvPicPr>
              <p:cNvPr id="1847" name="Google Shape;1211;p104" descr="Google Shape;1211;p104"/>
              <p:cNvPicPr>
                <a:picLocks noChangeAspect="1"/>
              </p:cNvPicPr>
              <p:nvPr/>
            </p:nvPicPr>
            <p:blipFill>
              <a:blip r:embed="rId2">
                <a:extLst/>
              </a:blip>
              <a:srcRect l="64721" t="70654" r="30571" b="26068"/>
              <a:stretch>
                <a:fillRect/>
              </a:stretch>
            </p:blipFill>
            <p:spPr>
              <a:xfrm rot="21333578">
                <a:off x="7560206" y="5378876"/>
                <a:ext cx="574946" cy="328721"/>
              </a:xfrm>
              <a:prstGeom prst="rect">
                <a:avLst/>
              </a:prstGeom>
              <a:ln w="12700" cap="flat">
                <a:noFill/>
                <a:miter lim="400000"/>
              </a:ln>
              <a:effectLst/>
            </p:spPr>
          </p:pic>
        </p:grpSp>
        <p:grpSp>
          <p:nvGrpSpPr>
            <p:cNvPr id="1854" name="Google Shape;1212;p104"/>
            <p:cNvGrpSpPr/>
            <p:nvPr/>
          </p:nvGrpSpPr>
          <p:grpSpPr>
            <a:xfrm>
              <a:off x="6428959" y="8127575"/>
              <a:ext cx="2300055" cy="2000269"/>
              <a:chOff x="-1" y="0"/>
              <a:chExt cx="2300053" cy="2000267"/>
            </a:xfrm>
          </p:grpSpPr>
          <p:pic>
            <p:nvPicPr>
              <p:cNvPr id="1849" name="Google Shape;1213;p104" descr="Google Shape;1213;p104"/>
              <p:cNvPicPr>
                <a:picLocks noChangeAspect="1"/>
              </p:cNvPicPr>
              <p:nvPr/>
            </p:nvPicPr>
            <p:blipFill>
              <a:blip r:embed="rId5">
                <a:extLst/>
              </a:blip>
              <a:stretch>
                <a:fillRect/>
              </a:stretch>
            </p:blipFill>
            <p:spPr>
              <a:xfrm flipH="1">
                <a:off x="337803" y="-1"/>
                <a:ext cx="1204894" cy="1879118"/>
              </a:xfrm>
              <a:prstGeom prst="rect">
                <a:avLst/>
              </a:prstGeom>
              <a:ln w="12700" cap="flat">
                <a:noFill/>
                <a:miter lim="400000"/>
              </a:ln>
              <a:effectLst>
                <a:outerShdw blurRad="457200" rotWithShape="0">
                  <a:srgbClr val="000000">
                    <a:alpha val="70200"/>
                  </a:srgbClr>
                </a:outerShdw>
              </a:effectLst>
            </p:spPr>
          </p:pic>
          <p:pic>
            <p:nvPicPr>
              <p:cNvPr id="1850" name="Google Shape;1214;p104" descr="Google Shape;1214;p104"/>
              <p:cNvPicPr>
                <a:picLocks noChangeAspect="1"/>
              </p:cNvPicPr>
              <p:nvPr/>
            </p:nvPicPr>
            <p:blipFill>
              <a:blip r:embed="rId6">
                <a:extLst/>
              </a:blip>
              <a:stretch>
                <a:fillRect/>
              </a:stretch>
            </p:blipFill>
            <p:spPr>
              <a:xfrm flipH="1">
                <a:off x="10921" y="732993"/>
                <a:ext cx="869451" cy="1130850"/>
              </a:xfrm>
              <a:prstGeom prst="rect">
                <a:avLst/>
              </a:prstGeom>
              <a:ln w="12700" cap="flat">
                <a:noFill/>
                <a:miter lim="400000"/>
              </a:ln>
              <a:effectLst>
                <a:outerShdw blurRad="406400" rotWithShape="0">
                  <a:srgbClr val="000000">
                    <a:alpha val="74900"/>
                  </a:srgbClr>
                </a:outerShdw>
              </a:effectLst>
            </p:spPr>
          </p:pic>
          <p:pic>
            <p:nvPicPr>
              <p:cNvPr id="1851" name="Google Shape;1215;p104" descr="Google Shape;1215;p104"/>
              <p:cNvPicPr>
                <a:picLocks noChangeAspect="1"/>
              </p:cNvPicPr>
              <p:nvPr/>
            </p:nvPicPr>
            <p:blipFill>
              <a:blip r:embed="rId7">
                <a:extLst/>
              </a:blip>
              <a:stretch>
                <a:fillRect/>
              </a:stretch>
            </p:blipFill>
            <p:spPr>
              <a:xfrm>
                <a:off x="1676203" y="184695"/>
                <a:ext cx="623850" cy="1679149"/>
              </a:xfrm>
              <a:prstGeom prst="rect">
                <a:avLst/>
              </a:prstGeom>
              <a:ln w="12700" cap="flat">
                <a:noFill/>
                <a:miter lim="400000"/>
              </a:ln>
              <a:effectLst>
                <a:outerShdw blurRad="228600" rotWithShape="0">
                  <a:srgbClr val="000000">
                    <a:alpha val="70200"/>
                  </a:srgbClr>
                </a:outerShdw>
              </a:effectLst>
            </p:spPr>
          </p:pic>
          <p:pic>
            <p:nvPicPr>
              <p:cNvPr id="1852" name="Google Shape;1216;p104" descr="Google Shape;1216;p104"/>
              <p:cNvPicPr>
                <a:picLocks noChangeAspect="1"/>
              </p:cNvPicPr>
              <p:nvPr/>
            </p:nvPicPr>
            <p:blipFill>
              <a:blip r:embed="rId8">
                <a:extLst/>
              </a:blip>
              <a:stretch>
                <a:fillRect/>
              </a:stretch>
            </p:blipFill>
            <p:spPr>
              <a:xfrm rot="21538484" flipH="1">
                <a:off x="4861" y="1445451"/>
                <a:ext cx="630603" cy="549220"/>
              </a:xfrm>
              <a:prstGeom prst="rect">
                <a:avLst/>
              </a:prstGeom>
              <a:ln w="12700" cap="flat">
                <a:noFill/>
                <a:miter lim="400000"/>
              </a:ln>
              <a:effectLst>
                <a:outerShdw blurRad="355600" rotWithShape="0">
                  <a:srgbClr val="000000">
                    <a:alpha val="74900"/>
                  </a:srgbClr>
                </a:outerShdw>
              </a:effectLst>
            </p:spPr>
          </p:pic>
          <p:pic>
            <p:nvPicPr>
              <p:cNvPr id="1853" name="Google Shape;1217;p104" descr="Google Shape;1217;p104"/>
              <p:cNvPicPr>
                <a:picLocks noChangeAspect="1"/>
              </p:cNvPicPr>
              <p:nvPr/>
            </p:nvPicPr>
            <p:blipFill>
              <a:blip r:embed="rId9">
                <a:extLst/>
              </a:blip>
              <a:stretch>
                <a:fillRect/>
              </a:stretch>
            </p:blipFill>
            <p:spPr>
              <a:xfrm>
                <a:off x="1100678" y="723792"/>
                <a:ext cx="811257" cy="1161580"/>
              </a:xfrm>
              <a:prstGeom prst="rect">
                <a:avLst/>
              </a:prstGeom>
              <a:ln w="12700" cap="flat">
                <a:noFill/>
                <a:miter lim="400000"/>
              </a:ln>
              <a:effectLst>
                <a:outerShdw blurRad="355600" rotWithShape="0">
                  <a:srgbClr val="000000">
                    <a:alpha val="70200"/>
                  </a:srgbClr>
                </a:outerShdw>
              </a:effectLst>
            </p:spPr>
          </p:pic>
        </p:grpSp>
      </p:grpSp>
      <p:sp>
        <p:nvSpPr>
          <p:cNvPr id="1856" name="Slide Number"/>
          <p:cNvSpPr txBox="1">
            <a:spLocks noGrp="1"/>
          </p:cNvSpPr>
          <p:nvPr>
            <p:ph type="sldNum" sz="quarter" idx="2"/>
          </p:nvPr>
        </p:nvSpPr>
        <p:spPr>
          <a:xfrm>
            <a:off x="2466271" y="3479899"/>
            <a:ext cx="139701" cy="139701"/>
          </a:xfrm>
          <a:prstGeom prst="rect">
            <a:avLst/>
          </a:prstGeom>
        </p:spPr>
        <p:txBody>
          <a:bodyPr lIns="19050" tIns="19050" rIns="19050" bIns="19050" anchor="b"/>
          <a:lstStyle>
            <a:lvl1pPr algn="ctr">
              <a:lnSpc>
                <a:spcPct val="114285"/>
              </a:lnSpc>
              <a:defRPr sz="700">
                <a:latin typeface="Gill Sans"/>
                <a:ea typeface="Gill Sans"/>
                <a:cs typeface="Gill Sans"/>
                <a:sym typeface="Gill Sans"/>
              </a:defRPr>
            </a:lvl1pPr>
          </a:lstStyle>
          <a:p>
            <a:fld id="{86CB4B4D-7CA3-9044-876B-883B54F8677D}" type="slidenum">
              <a:rPr/>
              <a:pPr/>
              <a:t>‹#›</a:t>
            </a:fld>
            <a:endParaRP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Presentation Title">
    <p:bg>
      <p:bgPr>
        <a:solidFill>
          <a:srgbClr val="2CB4E1"/>
        </a:solidFill>
        <a:effectLst/>
      </p:bgPr>
    </p:bg>
    <p:spTree>
      <p:nvGrpSpPr>
        <p:cNvPr id="1" name=""/>
        <p:cNvGrpSpPr/>
        <p:nvPr/>
      </p:nvGrpSpPr>
      <p:grpSpPr>
        <a:xfrm>
          <a:off x="0" y="0"/>
          <a:ext cx="0" cy="0"/>
          <a:chOff x="0" y="0"/>
          <a:chExt cx="0" cy="0"/>
        </a:xfrm>
      </p:grpSpPr>
      <p:sp>
        <p:nvSpPr>
          <p:cNvPr id="1863" name="Google Shape;1220;p105"/>
          <p:cNvSpPr/>
          <p:nvPr/>
        </p:nvSpPr>
        <p:spPr>
          <a:xfrm>
            <a:off x="2718" y="-762"/>
            <a:ext cx="12188702" cy="4446000"/>
          </a:xfrm>
          <a:prstGeom prst="rect">
            <a:avLst/>
          </a:prstGeom>
          <a:solidFill>
            <a:srgbClr val="6ABBD6"/>
          </a:solidFill>
          <a:ln w="12700">
            <a:miter lim="400000"/>
          </a:ln>
        </p:spPr>
        <p:txBody>
          <a:bodyPr lIns="0" tIns="0" rIns="0" bIns="0" anchor="ctr"/>
          <a:lstStyle/>
          <a:p>
            <a:pPr algn="ctr">
              <a:defRPr sz="2100" b="1" baseline="30000">
                <a:solidFill>
                  <a:srgbClr val="434448"/>
                </a:solidFill>
              </a:defRPr>
            </a:pPr>
            <a:endParaRPr/>
          </a:p>
        </p:txBody>
      </p:sp>
      <p:pic>
        <p:nvPicPr>
          <p:cNvPr id="1864" name="Google Shape;1221;p105" descr="Google Shape;1221;p105"/>
          <p:cNvPicPr>
            <a:picLocks noChangeAspect="1"/>
          </p:cNvPicPr>
          <p:nvPr/>
        </p:nvPicPr>
        <p:blipFill>
          <a:blip r:embed="rId2">
            <a:extLst/>
          </a:blip>
          <a:stretch>
            <a:fillRect/>
          </a:stretch>
        </p:blipFill>
        <p:spPr>
          <a:xfrm>
            <a:off x="2451192" y="1989620"/>
            <a:ext cx="12842876" cy="2397160"/>
          </a:xfrm>
          <a:prstGeom prst="rect">
            <a:avLst/>
          </a:prstGeom>
          <a:ln w="12700">
            <a:miter lim="400000"/>
          </a:ln>
        </p:spPr>
      </p:pic>
      <p:pic>
        <p:nvPicPr>
          <p:cNvPr id="1865" name="Google Shape;1222;p105" descr="Google Shape;1222;p105"/>
          <p:cNvPicPr>
            <a:picLocks noChangeAspect="1"/>
          </p:cNvPicPr>
          <p:nvPr/>
        </p:nvPicPr>
        <p:blipFill>
          <a:blip r:embed="rId3">
            <a:extLst/>
          </a:blip>
          <a:stretch>
            <a:fillRect/>
          </a:stretch>
        </p:blipFill>
        <p:spPr>
          <a:xfrm>
            <a:off x="5357936" y="-2597982"/>
            <a:ext cx="8528953" cy="9172818"/>
          </a:xfrm>
          <a:prstGeom prst="rect">
            <a:avLst/>
          </a:prstGeom>
          <a:ln w="12700">
            <a:miter lim="400000"/>
          </a:ln>
        </p:spPr>
      </p:pic>
      <p:pic>
        <p:nvPicPr>
          <p:cNvPr id="1866" name="Google Shape;1223;p105" descr="Google Shape;1223;p105"/>
          <p:cNvPicPr>
            <a:picLocks noChangeAspect="1"/>
          </p:cNvPicPr>
          <p:nvPr/>
        </p:nvPicPr>
        <p:blipFill>
          <a:blip r:embed="rId3">
            <a:extLst/>
          </a:blip>
          <a:stretch>
            <a:fillRect/>
          </a:stretch>
        </p:blipFill>
        <p:spPr>
          <a:xfrm flipH="1">
            <a:off x="1829935" y="-3006260"/>
            <a:ext cx="8528954" cy="9172818"/>
          </a:xfrm>
          <a:prstGeom prst="rect">
            <a:avLst/>
          </a:prstGeom>
          <a:ln w="12700">
            <a:miter lim="400000"/>
          </a:ln>
        </p:spPr>
      </p:pic>
      <p:pic>
        <p:nvPicPr>
          <p:cNvPr id="1867" name="Google Shape;1224;p105" descr="Google Shape;1224;p105"/>
          <p:cNvPicPr>
            <a:picLocks noChangeAspect="1"/>
          </p:cNvPicPr>
          <p:nvPr/>
        </p:nvPicPr>
        <p:blipFill>
          <a:blip r:embed="rId4">
            <a:extLst/>
          </a:blip>
          <a:srcRect r="891"/>
          <a:stretch>
            <a:fillRect/>
          </a:stretch>
        </p:blipFill>
        <p:spPr>
          <a:xfrm>
            <a:off x="897780" y="-979962"/>
            <a:ext cx="6161089" cy="6345956"/>
          </a:xfrm>
          <a:prstGeom prst="rect">
            <a:avLst/>
          </a:prstGeom>
          <a:ln w="12700">
            <a:miter lim="400000"/>
          </a:ln>
        </p:spPr>
      </p:pic>
      <p:pic>
        <p:nvPicPr>
          <p:cNvPr id="1868" name="Google Shape;1225;p105" descr="Google Shape;1225;p105"/>
          <p:cNvPicPr>
            <a:picLocks noChangeAspect="1"/>
          </p:cNvPicPr>
          <p:nvPr/>
        </p:nvPicPr>
        <p:blipFill>
          <a:blip r:embed="rId4">
            <a:extLst/>
          </a:blip>
          <a:srcRect r="64170"/>
          <a:stretch>
            <a:fillRect/>
          </a:stretch>
        </p:blipFill>
        <p:spPr>
          <a:xfrm>
            <a:off x="-1406775" y="-2253799"/>
            <a:ext cx="2813550" cy="8018415"/>
          </a:xfrm>
          <a:prstGeom prst="rect">
            <a:avLst/>
          </a:prstGeom>
          <a:ln w="12700">
            <a:miter lim="400000"/>
          </a:ln>
        </p:spPr>
      </p:pic>
      <p:pic>
        <p:nvPicPr>
          <p:cNvPr id="1869" name="Google Shape;1226;p105" descr="Google Shape;1226;p105"/>
          <p:cNvPicPr>
            <a:picLocks noChangeAspect="1"/>
          </p:cNvPicPr>
          <p:nvPr/>
        </p:nvPicPr>
        <p:blipFill>
          <a:blip r:embed="rId5">
            <a:extLst/>
          </a:blip>
          <a:stretch>
            <a:fillRect/>
          </a:stretch>
        </p:blipFill>
        <p:spPr>
          <a:xfrm>
            <a:off x="-768118" y="3981112"/>
            <a:ext cx="14896266" cy="3233730"/>
          </a:xfrm>
          <a:prstGeom prst="rect">
            <a:avLst/>
          </a:prstGeom>
          <a:ln w="12700">
            <a:miter lim="400000"/>
          </a:ln>
        </p:spPr>
      </p:pic>
      <p:pic>
        <p:nvPicPr>
          <p:cNvPr id="1870" name="Google Shape;1227;p105" descr="Google Shape;1227;p105"/>
          <p:cNvPicPr>
            <a:picLocks noChangeAspect="1"/>
          </p:cNvPicPr>
          <p:nvPr/>
        </p:nvPicPr>
        <p:blipFill>
          <a:blip r:embed="rId6">
            <a:extLst/>
          </a:blip>
          <a:stretch>
            <a:fillRect/>
          </a:stretch>
        </p:blipFill>
        <p:spPr>
          <a:xfrm>
            <a:off x="9028583" y="1411795"/>
            <a:ext cx="6436872" cy="5523300"/>
          </a:xfrm>
          <a:prstGeom prst="rect">
            <a:avLst/>
          </a:prstGeom>
          <a:ln w="12700">
            <a:miter lim="400000"/>
          </a:ln>
        </p:spPr>
      </p:pic>
      <p:pic>
        <p:nvPicPr>
          <p:cNvPr id="1871" name="Google Shape;1228;p105" descr="Google Shape;1228;p105"/>
          <p:cNvPicPr>
            <a:picLocks noChangeAspect="1"/>
          </p:cNvPicPr>
          <p:nvPr/>
        </p:nvPicPr>
        <p:blipFill>
          <a:blip r:embed="rId3">
            <a:extLst/>
          </a:blip>
          <a:srcRect b="57186"/>
          <a:stretch>
            <a:fillRect/>
          </a:stretch>
        </p:blipFill>
        <p:spPr>
          <a:xfrm>
            <a:off x="5357936" y="-2597982"/>
            <a:ext cx="8528953" cy="3928115"/>
          </a:xfrm>
          <a:prstGeom prst="rect">
            <a:avLst/>
          </a:prstGeom>
          <a:ln w="12700">
            <a:miter lim="400000"/>
          </a:ln>
        </p:spPr>
      </p:pic>
      <p:pic>
        <p:nvPicPr>
          <p:cNvPr id="1872" name="Google Shape;1229;p105" descr="Google Shape;1229;p105"/>
          <p:cNvPicPr>
            <a:picLocks noChangeAspect="1"/>
          </p:cNvPicPr>
          <p:nvPr/>
        </p:nvPicPr>
        <p:blipFill>
          <a:blip r:embed="rId7">
            <a:extLst/>
          </a:blip>
          <a:stretch>
            <a:fillRect/>
          </a:stretch>
        </p:blipFill>
        <p:spPr>
          <a:xfrm>
            <a:off x="3713910" y="1397791"/>
            <a:ext cx="5971986" cy="3464346"/>
          </a:xfrm>
          <a:prstGeom prst="rect">
            <a:avLst/>
          </a:prstGeom>
          <a:ln w="12700">
            <a:miter lim="400000"/>
          </a:ln>
        </p:spPr>
      </p:pic>
      <p:pic>
        <p:nvPicPr>
          <p:cNvPr id="1873" name="Google Shape;1230;p105" descr="Google Shape;1230;p105"/>
          <p:cNvPicPr>
            <a:picLocks noChangeAspect="1"/>
          </p:cNvPicPr>
          <p:nvPr/>
        </p:nvPicPr>
        <p:blipFill>
          <a:blip r:embed="rId8">
            <a:extLst/>
          </a:blip>
          <a:stretch>
            <a:fillRect/>
          </a:stretch>
        </p:blipFill>
        <p:spPr>
          <a:xfrm>
            <a:off x="5094897" y="3083448"/>
            <a:ext cx="1637647" cy="1637648"/>
          </a:xfrm>
          <a:prstGeom prst="rect">
            <a:avLst/>
          </a:prstGeom>
          <a:ln w="12700">
            <a:miter lim="400000"/>
          </a:ln>
        </p:spPr>
      </p:pic>
      <p:pic>
        <p:nvPicPr>
          <p:cNvPr id="1874" name="Google Shape;1231;p105" descr="Google Shape;1231;p105"/>
          <p:cNvPicPr>
            <a:picLocks noChangeAspect="1"/>
          </p:cNvPicPr>
          <p:nvPr/>
        </p:nvPicPr>
        <p:blipFill>
          <a:blip r:embed="rId9">
            <a:extLst/>
          </a:blip>
          <a:stretch>
            <a:fillRect/>
          </a:stretch>
        </p:blipFill>
        <p:spPr>
          <a:xfrm>
            <a:off x="6127925" y="3009515"/>
            <a:ext cx="576391" cy="1696952"/>
          </a:xfrm>
          <a:prstGeom prst="rect">
            <a:avLst/>
          </a:prstGeom>
          <a:ln w="12700">
            <a:miter lim="400000"/>
          </a:ln>
        </p:spPr>
      </p:pic>
      <p:pic>
        <p:nvPicPr>
          <p:cNvPr id="1875" name="Google Shape;1232;p105" descr="Google Shape;1232;p105"/>
          <p:cNvPicPr>
            <a:picLocks noChangeAspect="1"/>
          </p:cNvPicPr>
          <p:nvPr/>
        </p:nvPicPr>
        <p:blipFill>
          <a:blip r:embed="rId10">
            <a:extLst/>
          </a:blip>
          <a:stretch>
            <a:fillRect/>
          </a:stretch>
        </p:blipFill>
        <p:spPr>
          <a:xfrm>
            <a:off x="6195264" y="3648230"/>
            <a:ext cx="1592015" cy="1592014"/>
          </a:xfrm>
          <a:prstGeom prst="rect">
            <a:avLst/>
          </a:prstGeom>
          <a:ln w="12700">
            <a:miter lim="400000"/>
          </a:ln>
        </p:spPr>
      </p:pic>
      <p:pic>
        <p:nvPicPr>
          <p:cNvPr id="1876" name="Google Shape;1233;p105" descr="Google Shape;1233;p105"/>
          <p:cNvPicPr>
            <a:picLocks noChangeAspect="1"/>
          </p:cNvPicPr>
          <p:nvPr/>
        </p:nvPicPr>
        <p:blipFill>
          <a:blip r:embed="rId11">
            <a:extLst/>
          </a:blip>
          <a:stretch>
            <a:fillRect/>
          </a:stretch>
        </p:blipFill>
        <p:spPr>
          <a:xfrm>
            <a:off x="6052001" y="1312587"/>
            <a:ext cx="843740" cy="843740"/>
          </a:xfrm>
          <a:prstGeom prst="rect">
            <a:avLst/>
          </a:prstGeom>
          <a:ln w="12700">
            <a:miter lim="400000"/>
          </a:ln>
        </p:spPr>
      </p:pic>
      <p:pic>
        <p:nvPicPr>
          <p:cNvPr id="1877" name="Google Shape;1234;p105" descr="Google Shape;1234;p105"/>
          <p:cNvPicPr>
            <a:picLocks noChangeAspect="1"/>
          </p:cNvPicPr>
          <p:nvPr/>
        </p:nvPicPr>
        <p:blipFill>
          <a:blip r:embed="rId12">
            <a:extLst/>
          </a:blip>
          <a:stretch>
            <a:fillRect/>
          </a:stretch>
        </p:blipFill>
        <p:spPr>
          <a:xfrm>
            <a:off x="5284172" y="1628287"/>
            <a:ext cx="706935" cy="706935"/>
          </a:xfrm>
          <a:prstGeom prst="rect">
            <a:avLst/>
          </a:prstGeom>
          <a:ln w="12700">
            <a:miter lim="400000"/>
          </a:ln>
        </p:spPr>
      </p:pic>
      <p:sp>
        <p:nvSpPr>
          <p:cNvPr id="1878" name="Google Shape;1235;p105"/>
          <p:cNvSpPr/>
          <p:nvPr/>
        </p:nvSpPr>
        <p:spPr>
          <a:xfrm>
            <a:off x="4985315" y="1891295"/>
            <a:ext cx="1343629" cy="5710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294" y="0"/>
                </a:lnTo>
                <a:lnTo>
                  <a:pt x="21600" y="2888"/>
                </a:lnTo>
                <a:lnTo>
                  <a:pt x="5082" y="19514"/>
                </a:lnTo>
                <a:lnTo>
                  <a:pt x="0" y="21600"/>
                </a:lnTo>
                <a:close/>
              </a:path>
            </a:pathLst>
          </a:custGeom>
          <a:solidFill>
            <a:srgbClr val="9B4F43"/>
          </a:solidFill>
          <a:ln w="12700">
            <a:miter lim="400000"/>
          </a:ln>
        </p:spPr>
        <p:txBody>
          <a:bodyPr lIns="0" tIns="0" rIns="0" bIns="0" anchor="ctr"/>
          <a:lstStyle/>
          <a:p>
            <a:pPr algn="ctr">
              <a:lnSpc>
                <a:spcPct val="90000"/>
              </a:lnSpc>
              <a:defRPr sz="2100" b="1" baseline="30000">
                <a:solidFill>
                  <a:srgbClr val="434448"/>
                </a:solidFill>
              </a:defRPr>
            </a:pPr>
            <a:endParaRPr/>
          </a:p>
        </p:txBody>
      </p:sp>
      <p:pic>
        <p:nvPicPr>
          <p:cNvPr id="1879" name="Google Shape;1236;p105" descr="Google Shape;1236;p105"/>
          <p:cNvPicPr>
            <a:picLocks noChangeAspect="1"/>
          </p:cNvPicPr>
          <p:nvPr/>
        </p:nvPicPr>
        <p:blipFill>
          <a:blip r:embed="rId13">
            <a:extLst/>
          </a:blip>
          <a:srcRect t="50387" r="11097" b="4532"/>
          <a:stretch>
            <a:fillRect/>
          </a:stretch>
        </p:blipFill>
        <p:spPr>
          <a:xfrm rot="21539969">
            <a:off x="869515" y="-68628"/>
            <a:ext cx="3491311" cy="6955632"/>
          </a:xfrm>
          <a:custGeom>
            <a:avLst/>
            <a:gdLst/>
            <a:ahLst/>
            <a:cxnLst>
              <a:cxn ang="0">
                <a:pos x="wd2" y="hd2"/>
              </a:cxn>
              <a:cxn ang="5400000">
                <a:pos x="wd2" y="hd2"/>
              </a:cxn>
              <a:cxn ang="10800000">
                <a:pos x="wd2" y="hd2"/>
              </a:cxn>
              <a:cxn ang="16200000">
                <a:pos x="wd2" y="hd2"/>
              </a:cxn>
            </a:cxnLst>
            <a:rect l="0" t="0" r="r" b="b"/>
            <a:pathLst>
              <a:path w="21600" h="21600" extrusionOk="0">
                <a:moveTo>
                  <a:pt x="494" y="0"/>
                </a:moveTo>
                <a:lnTo>
                  <a:pt x="0" y="14170"/>
                </a:lnTo>
                <a:lnTo>
                  <a:pt x="0" y="21416"/>
                </a:lnTo>
                <a:lnTo>
                  <a:pt x="20856" y="21600"/>
                </a:lnTo>
                <a:lnTo>
                  <a:pt x="21600" y="185"/>
                </a:lnTo>
                <a:lnTo>
                  <a:pt x="494" y="0"/>
                </a:lnTo>
                <a:close/>
              </a:path>
            </a:pathLst>
          </a:custGeom>
          <a:ln w="12700">
            <a:miter lim="400000"/>
          </a:ln>
        </p:spPr>
      </p:pic>
      <p:pic>
        <p:nvPicPr>
          <p:cNvPr id="1880" name="Google Shape;1237;p105" descr="Google Shape;1237;p105"/>
          <p:cNvPicPr>
            <a:picLocks noChangeAspect="1"/>
          </p:cNvPicPr>
          <p:nvPr/>
        </p:nvPicPr>
        <p:blipFill>
          <a:blip r:embed="rId14">
            <a:extLst/>
          </a:blip>
          <a:srcRect l="2326" r="2316"/>
          <a:stretch>
            <a:fillRect/>
          </a:stretch>
        </p:blipFill>
        <p:spPr>
          <a:xfrm>
            <a:off x="-369550" y="377552"/>
            <a:ext cx="5589860" cy="5772278"/>
          </a:xfrm>
          <a:prstGeom prst="rect">
            <a:avLst/>
          </a:prstGeom>
          <a:ln w="12700">
            <a:miter lim="400000"/>
          </a:ln>
        </p:spPr>
      </p:pic>
      <p:pic>
        <p:nvPicPr>
          <p:cNvPr id="1881" name="Google Shape;1238;p105" descr="Google Shape;1238;p105"/>
          <p:cNvPicPr>
            <a:picLocks noChangeAspect="1"/>
          </p:cNvPicPr>
          <p:nvPr/>
        </p:nvPicPr>
        <p:blipFill>
          <a:blip r:embed="rId13">
            <a:extLst/>
          </a:blip>
          <a:srcRect t="50387" r="11097" b="4532"/>
          <a:stretch>
            <a:fillRect/>
          </a:stretch>
        </p:blipFill>
        <p:spPr>
          <a:xfrm rot="21539969">
            <a:off x="869515" y="-68628"/>
            <a:ext cx="3491311" cy="6955632"/>
          </a:xfrm>
          <a:custGeom>
            <a:avLst/>
            <a:gdLst/>
            <a:ahLst/>
            <a:cxnLst>
              <a:cxn ang="0">
                <a:pos x="wd2" y="hd2"/>
              </a:cxn>
              <a:cxn ang="5400000">
                <a:pos x="wd2" y="hd2"/>
              </a:cxn>
              <a:cxn ang="10800000">
                <a:pos x="wd2" y="hd2"/>
              </a:cxn>
              <a:cxn ang="16200000">
                <a:pos x="wd2" y="hd2"/>
              </a:cxn>
            </a:cxnLst>
            <a:rect l="0" t="0" r="r" b="b"/>
            <a:pathLst>
              <a:path w="21600" h="21600" extrusionOk="0">
                <a:moveTo>
                  <a:pt x="494" y="0"/>
                </a:moveTo>
                <a:lnTo>
                  <a:pt x="0" y="14170"/>
                </a:lnTo>
                <a:lnTo>
                  <a:pt x="0" y="21416"/>
                </a:lnTo>
                <a:lnTo>
                  <a:pt x="20856" y="21600"/>
                </a:lnTo>
                <a:lnTo>
                  <a:pt x="21600" y="185"/>
                </a:lnTo>
                <a:lnTo>
                  <a:pt x="494" y="0"/>
                </a:lnTo>
                <a:close/>
              </a:path>
            </a:pathLst>
          </a:custGeom>
          <a:ln w="12700">
            <a:miter lim="400000"/>
          </a:ln>
        </p:spPr>
      </p:pic>
      <p:pic>
        <p:nvPicPr>
          <p:cNvPr id="1882" name="Google Shape;1239;p105" descr="Google Shape;1239;p105"/>
          <p:cNvPicPr>
            <a:picLocks noChangeAspect="1"/>
          </p:cNvPicPr>
          <p:nvPr/>
        </p:nvPicPr>
        <p:blipFill>
          <a:blip r:embed="rId14">
            <a:extLst/>
          </a:blip>
          <a:srcRect l="2326" r="2316"/>
          <a:stretch>
            <a:fillRect/>
          </a:stretch>
        </p:blipFill>
        <p:spPr>
          <a:xfrm>
            <a:off x="-369550" y="377552"/>
            <a:ext cx="5589860" cy="5772278"/>
          </a:xfrm>
          <a:prstGeom prst="rect">
            <a:avLst/>
          </a:prstGeom>
          <a:ln w="12700">
            <a:miter lim="400000"/>
          </a:ln>
        </p:spPr>
      </p:pic>
      <p:sp>
        <p:nvSpPr>
          <p:cNvPr id="1883" name="Title Text"/>
          <p:cNvSpPr txBox="1">
            <a:spLocks noGrp="1"/>
          </p:cNvSpPr>
          <p:nvPr>
            <p:ph type="title"/>
          </p:nvPr>
        </p:nvSpPr>
        <p:spPr>
          <a:xfrm>
            <a:off x="1016237" y="1395542"/>
            <a:ext cx="3120901" cy="1410301"/>
          </a:xfrm>
          <a:prstGeom prst="rect">
            <a:avLst/>
          </a:prstGeom>
        </p:spPr>
        <p:txBody>
          <a:bodyPr lIns="0" tIns="0" rIns="0" bIns="0"/>
          <a:lstStyle>
            <a:lvl1pPr algn="ctr">
              <a:lnSpc>
                <a:spcPct val="90000"/>
              </a:lnSpc>
              <a:defRPr sz="2900" b="1">
                <a:solidFill>
                  <a:srgbClr val="FFFFFF"/>
                </a:solidFill>
              </a:defRPr>
            </a:lvl1pPr>
          </a:lstStyle>
          <a:p>
            <a:r>
              <a:t>Title Text</a:t>
            </a:r>
          </a:p>
        </p:txBody>
      </p:sp>
      <p:sp>
        <p:nvSpPr>
          <p:cNvPr id="1884" name="Body Level One…"/>
          <p:cNvSpPr txBox="1">
            <a:spLocks noGrp="1"/>
          </p:cNvSpPr>
          <p:nvPr>
            <p:ph type="body" sz="quarter" idx="1"/>
          </p:nvPr>
        </p:nvSpPr>
        <p:spPr>
          <a:xfrm>
            <a:off x="1016237" y="2803811"/>
            <a:ext cx="3120901" cy="543301"/>
          </a:xfrm>
          <a:prstGeom prst="rect">
            <a:avLst/>
          </a:prstGeom>
        </p:spPr>
        <p:txBody>
          <a:bodyPr lIns="0" tIns="0" rIns="0" bIns="0"/>
          <a:lstStyle>
            <a:lvl1pPr algn="ctr">
              <a:lnSpc>
                <a:spcPct val="90000"/>
              </a:lnSpc>
              <a:spcBef>
                <a:spcPts val="600"/>
              </a:spcBef>
              <a:defRPr sz="1700" b="1" baseline="30000">
                <a:solidFill>
                  <a:srgbClr val="FFFFFF"/>
                </a:solidFill>
              </a:defRPr>
            </a:lvl1pPr>
            <a:lvl2pPr marL="914400" indent="-273050" algn="ctr">
              <a:lnSpc>
                <a:spcPct val="90000"/>
              </a:lnSpc>
              <a:spcBef>
                <a:spcPts val="600"/>
              </a:spcBef>
              <a:buSzPts val="1700"/>
              <a:buChar char="​"/>
              <a:defRPr sz="1700" b="1" baseline="30000">
                <a:solidFill>
                  <a:srgbClr val="FFFFFF"/>
                </a:solidFill>
              </a:defRPr>
            </a:lvl2pPr>
            <a:lvl3pPr marL="1430110" indent="-331560" algn="ctr">
              <a:lnSpc>
                <a:spcPct val="90000"/>
              </a:lnSpc>
              <a:spcBef>
                <a:spcPts val="600"/>
              </a:spcBef>
              <a:buSzPts val="1700"/>
              <a:defRPr sz="1700" b="1" baseline="30000">
                <a:solidFill>
                  <a:srgbClr val="FFFFFF"/>
                </a:solidFill>
              </a:defRPr>
            </a:lvl3pPr>
            <a:lvl4pPr marL="1942570" indent="-386820" algn="ctr">
              <a:lnSpc>
                <a:spcPct val="90000"/>
              </a:lnSpc>
              <a:spcBef>
                <a:spcPts val="600"/>
              </a:spcBef>
              <a:buSzPts val="1700"/>
              <a:defRPr sz="1700" b="1" baseline="30000">
                <a:solidFill>
                  <a:srgbClr val="FFFFFF"/>
                </a:solidFill>
              </a:defRPr>
            </a:lvl4pPr>
            <a:lvl5pPr marL="2206360" indent="-193410" algn="ctr">
              <a:lnSpc>
                <a:spcPct val="90000"/>
              </a:lnSpc>
              <a:spcBef>
                <a:spcPts val="600"/>
              </a:spcBef>
              <a:buSzPts val="1700"/>
              <a:buChar char="​"/>
              <a:defRPr sz="1700" b="1" baseline="30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885" name="Google Shape;1242;p105"/>
          <p:cNvSpPr txBox="1">
            <a:spLocks noGrp="1"/>
          </p:cNvSpPr>
          <p:nvPr>
            <p:ph type="body" sz="quarter" idx="13"/>
          </p:nvPr>
        </p:nvSpPr>
        <p:spPr>
          <a:xfrm>
            <a:off x="1414883" y="3649295"/>
            <a:ext cx="2323501" cy="1699201"/>
          </a:xfrm>
          <a:prstGeom prst="rect">
            <a:avLst/>
          </a:prstGeom>
        </p:spPr>
        <p:txBody>
          <a:bodyPr lIns="35700" tIns="35700" rIns="35700" bIns="35700"/>
          <a:lstStyle/>
          <a:p>
            <a:pPr marL="457200" indent="-330200" algn="ctr">
              <a:lnSpc>
                <a:spcPct val="90000"/>
              </a:lnSpc>
              <a:spcBef>
                <a:spcPts val="300"/>
              </a:spcBef>
              <a:buClr>
                <a:srgbClr val="FFFFFF"/>
              </a:buClr>
              <a:buSzPts val="1600"/>
              <a:buFont typeface="Arial"/>
              <a:buChar char="​"/>
              <a:defRPr sz="1600" b="1" baseline="30000">
                <a:solidFill>
                  <a:srgbClr val="FFFFFF"/>
                </a:solidFill>
              </a:defRPr>
            </a:pPr>
            <a:endParaRPr/>
          </a:p>
        </p:txBody>
      </p:sp>
      <p:pic>
        <p:nvPicPr>
          <p:cNvPr id="1886" name="Google Shape;1243;p105" descr="Google Shape;1243;p105"/>
          <p:cNvPicPr>
            <a:picLocks noChangeAspect="1"/>
          </p:cNvPicPr>
          <p:nvPr/>
        </p:nvPicPr>
        <p:blipFill>
          <a:blip r:embed="rId15">
            <a:extLst/>
          </a:blip>
          <a:srcRect r="30719"/>
          <a:stretch>
            <a:fillRect/>
          </a:stretch>
        </p:blipFill>
        <p:spPr>
          <a:xfrm>
            <a:off x="19159322" y="3081417"/>
            <a:ext cx="779979" cy="1642494"/>
          </a:xfrm>
          <a:prstGeom prst="rect">
            <a:avLst/>
          </a:prstGeom>
          <a:ln w="12700">
            <a:miter lim="400000"/>
          </a:ln>
        </p:spPr>
      </p:pic>
      <p:sp>
        <p:nvSpPr>
          <p:cNvPr id="1887"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opo Paper No Logo 2">
    <p:bg>
      <p:bgPr>
        <a:solidFill>
          <a:srgbClr val="F3EFE4"/>
        </a:solidFill>
        <a:effectLst/>
      </p:bgPr>
    </p:bg>
    <p:spTree>
      <p:nvGrpSpPr>
        <p:cNvPr id="1" name=""/>
        <p:cNvGrpSpPr/>
        <p:nvPr/>
      </p:nvGrpSpPr>
      <p:grpSpPr>
        <a:xfrm>
          <a:off x="0" y="0"/>
          <a:ext cx="0" cy="0"/>
          <a:chOff x="0" y="0"/>
          <a:chExt cx="0" cy="0"/>
        </a:xfrm>
      </p:grpSpPr>
      <p:pic>
        <p:nvPicPr>
          <p:cNvPr id="1894" name="Google Shape;1246;p106" descr="Google Shape;1246;p106"/>
          <p:cNvPicPr>
            <a:picLocks noChangeAspect="1"/>
          </p:cNvPicPr>
          <p:nvPr/>
        </p:nvPicPr>
        <p:blipFill>
          <a:blip r:embed="rId2">
            <a:extLst/>
          </a:blip>
          <a:stretch>
            <a:fillRect/>
          </a:stretch>
        </p:blipFill>
        <p:spPr>
          <a:xfrm>
            <a:off x="0" y="0"/>
            <a:ext cx="12188828" cy="6856215"/>
          </a:xfrm>
          <a:prstGeom prst="rect">
            <a:avLst/>
          </a:prstGeom>
          <a:ln w="12700">
            <a:miter lim="400000"/>
          </a:ln>
        </p:spPr>
      </p:pic>
      <p:sp>
        <p:nvSpPr>
          <p:cNvPr id="1895" name="Title Text"/>
          <p:cNvSpPr txBox="1">
            <a:spLocks noGrp="1"/>
          </p:cNvSpPr>
          <p:nvPr>
            <p:ph type="title"/>
          </p:nvPr>
        </p:nvSpPr>
        <p:spPr>
          <a:xfrm>
            <a:off x="539609" y="0"/>
            <a:ext cx="10157401" cy="1146001"/>
          </a:xfrm>
          <a:prstGeom prst="rect">
            <a:avLst/>
          </a:prstGeom>
        </p:spPr>
        <p:txBody>
          <a:bodyPr lIns="0" tIns="0" rIns="0" bIns="0"/>
          <a:lstStyle>
            <a:lvl1pPr>
              <a:lnSpc>
                <a:spcPct val="80000"/>
              </a:lnSpc>
              <a:defRPr sz="3400" b="1">
                <a:solidFill>
                  <a:srgbClr val="434448"/>
                </a:solidFill>
              </a:defRPr>
            </a:lvl1pPr>
          </a:lstStyle>
          <a:p>
            <a:r>
              <a:t>Title Text</a:t>
            </a:r>
          </a:p>
        </p:txBody>
      </p:sp>
      <p:sp>
        <p:nvSpPr>
          <p:cNvPr id="1896" name="Body Level One…"/>
          <p:cNvSpPr txBox="1">
            <a:spLocks noGrp="1"/>
          </p:cNvSpPr>
          <p:nvPr>
            <p:ph type="body" idx="1"/>
          </p:nvPr>
        </p:nvSpPr>
        <p:spPr>
          <a:xfrm>
            <a:off x="539609" y="1755400"/>
            <a:ext cx="11109601" cy="4471201"/>
          </a:xfrm>
          <a:prstGeom prst="rect">
            <a:avLst/>
          </a:prstGeom>
        </p:spPr>
        <p:txBody>
          <a:bodyPr lIns="0" tIns="0" rIns="0" bIns="0"/>
          <a:lstStyle>
            <a:lvl1pPr>
              <a:lnSpc>
                <a:spcPct val="90000"/>
              </a:lnSpc>
              <a:spcBef>
                <a:spcPts val="1200"/>
              </a:spcBef>
              <a:defRPr sz="2100" b="1" baseline="30000">
                <a:solidFill>
                  <a:srgbClr val="434448"/>
                </a:solidFill>
              </a:defRPr>
            </a:lvl1pPr>
            <a:lvl2pPr marL="228600" indent="457200">
              <a:lnSpc>
                <a:spcPct val="90000"/>
              </a:lnSpc>
              <a:spcBef>
                <a:spcPts val="1200"/>
              </a:spcBef>
              <a:buSzTx/>
              <a:buNone/>
              <a:defRPr sz="2100" b="1" baseline="30000">
                <a:solidFill>
                  <a:srgbClr val="434448"/>
                </a:solidFill>
              </a:defRPr>
            </a:lvl2pPr>
            <a:lvl3pPr marL="228600" indent="914400">
              <a:lnSpc>
                <a:spcPct val="90000"/>
              </a:lnSpc>
              <a:spcBef>
                <a:spcPts val="1200"/>
              </a:spcBef>
              <a:buSzTx/>
              <a:buNone/>
              <a:defRPr sz="2100" b="1" baseline="30000">
                <a:solidFill>
                  <a:srgbClr val="434448"/>
                </a:solidFill>
              </a:defRPr>
            </a:lvl3pPr>
            <a:lvl4pPr marL="228600" indent="1371600">
              <a:lnSpc>
                <a:spcPct val="90000"/>
              </a:lnSpc>
              <a:spcBef>
                <a:spcPts val="1200"/>
              </a:spcBef>
              <a:buSzTx/>
              <a:buNone/>
              <a:defRPr sz="2100" b="1" baseline="30000">
                <a:solidFill>
                  <a:srgbClr val="434448"/>
                </a:solidFill>
              </a:defRPr>
            </a:lvl4pPr>
            <a:lvl5pPr>
              <a:lnSpc>
                <a:spcPct val="90000"/>
              </a:lnSpc>
              <a:spcBef>
                <a:spcPts val="1200"/>
              </a:spcBef>
              <a:defRPr sz="2100" b="1"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897" name="Google Shape;1249;p106"/>
          <p:cNvSpPr txBox="1">
            <a:spLocks noGrp="1"/>
          </p:cNvSpPr>
          <p:nvPr>
            <p:ph type="body" sz="quarter" idx="13"/>
          </p:nvPr>
        </p:nvSpPr>
        <p:spPr>
          <a:xfrm>
            <a:off x="539608" y="1143000"/>
            <a:ext cx="11106602" cy="342900"/>
          </a:xfrm>
          <a:prstGeom prst="rect">
            <a:avLst/>
          </a:prstGeom>
        </p:spPr>
        <p:txBody>
          <a:bodyPr lIns="0" tIns="0" rIns="0" bIns="0"/>
          <a:lstStyle/>
          <a:p>
            <a:pPr>
              <a:lnSpc>
                <a:spcPct val="80000"/>
              </a:lnSpc>
              <a:spcBef>
                <a:spcPts val="0"/>
              </a:spcBef>
              <a:defRPr sz="2100" baseline="30000">
                <a:solidFill>
                  <a:srgbClr val="434448"/>
                </a:solidFill>
              </a:defRPr>
            </a:pPr>
            <a:endParaRPr/>
          </a:p>
        </p:txBody>
      </p:sp>
      <p:sp>
        <p:nvSpPr>
          <p:cNvPr id="1898"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taging Area - Center 3">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grpSp>
        <p:nvGrpSpPr>
          <p:cNvPr id="1910" name="Google Shape;1252;p107"/>
          <p:cNvGrpSpPr/>
          <p:nvPr/>
        </p:nvGrpSpPr>
        <p:grpSpPr>
          <a:xfrm>
            <a:off x="773860" y="5576111"/>
            <a:ext cx="5413792" cy="1767321"/>
            <a:chOff x="0" y="0"/>
            <a:chExt cx="5413790" cy="1767320"/>
          </a:xfrm>
        </p:grpSpPr>
        <p:sp>
          <p:nvSpPr>
            <p:cNvPr id="1905" name="Google Shape;1253;p107"/>
            <p:cNvSpPr/>
            <p:nvPr/>
          </p:nvSpPr>
          <p:spPr>
            <a:xfrm rot="88727">
              <a:off x="15106" y="304567"/>
              <a:ext cx="2856351" cy="1207594"/>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906" name="Google Shape;1254;p107"/>
            <p:cNvSpPr/>
            <p:nvPr/>
          </p:nvSpPr>
          <p:spPr>
            <a:xfrm rot="88727">
              <a:off x="517395" y="531558"/>
              <a:ext cx="2351970" cy="983041"/>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907" name="Google Shape;1255;p107"/>
            <p:cNvSpPr/>
            <p:nvPr/>
          </p:nvSpPr>
          <p:spPr>
            <a:xfrm rot="88727">
              <a:off x="392110" y="235571"/>
              <a:ext cx="3164474" cy="1337866"/>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908" name="Google Shape;1256;p107"/>
            <p:cNvSpPr/>
            <p:nvPr/>
          </p:nvSpPr>
          <p:spPr>
            <a:xfrm rot="88727">
              <a:off x="946301" y="488798"/>
              <a:ext cx="2605682" cy="1089068"/>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909" name="Google Shape;1257;p107"/>
            <p:cNvSpPr/>
            <p:nvPr/>
          </p:nvSpPr>
          <p:spPr>
            <a:xfrm rot="319219">
              <a:off x="668133" y="214727"/>
              <a:ext cx="4693743" cy="1337865"/>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916" name="Google Shape;1258;p107"/>
          <p:cNvGrpSpPr/>
          <p:nvPr/>
        </p:nvGrpSpPr>
        <p:grpSpPr>
          <a:xfrm>
            <a:off x="4798159" y="5327772"/>
            <a:ext cx="6287965" cy="2939333"/>
            <a:chOff x="0" y="0"/>
            <a:chExt cx="6287963" cy="2939331"/>
          </a:xfrm>
        </p:grpSpPr>
        <p:sp>
          <p:nvSpPr>
            <p:cNvPr id="1911" name="Google Shape;1259;p107"/>
            <p:cNvSpPr/>
            <p:nvPr/>
          </p:nvSpPr>
          <p:spPr>
            <a:xfrm rot="478857">
              <a:off x="271906" y="537556"/>
              <a:ext cx="4413937" cy="1865724"/>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912" name="Google Shape;1260;p107"/>
            <p:cNvSpPr/>
            <p:nvPr/>
          </p:nvSpPr>
          <p:spPr>
            <a:xfrm rot="478857">
              <a:off x="645156" y="739063"/>
              <a:ext cx="4028451" cy="1683403"/>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913" name="Google Shape;1261;p107"/>
            <p:cNvSpPr/>
            <p:nvPr/>
          </p:nvSpPr>
          <p:spPr>
            <a:xfrm rot="478857">
              <a:off x="70583" y="453810"/>
              <a:ext cx="5209186" cy="1380128"/>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914" name="Google Shape;1262;p107"/>
            <p:cNvSpPr/>
            <p:nvPr/>
          </p:nvSpPr>
          <p:spPr>
            <a:xfrm rot="478857">
              <a:off x="1371674" y="773527"/>
              <a:ext cx="4463023" cy="1865006"/>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915" name="Google Shape;1263;p107"/>
            <p:cNvSpPr/>
            <p:nvPr/>
          </p:nvSpPr>
          <p:spPr>
            <a:xfrm rot="478857">
              <a:off x="1008195" y="354948"/>
              <a:ext cx="5209186" cy="1380128"/>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921" name="Google Shape;1264;p107"/>
          <p:cNvGrpSpPr/>
          <p:nvPr/>
        </p:nvGrpSpPr>
        <p:grpSpPr>
          <a:xfrm>
            <a:off x="8236829" y="6140708"/>
            <a:ext cx="3570135" cy="1719438"/>
            <a:chOff x="0" y="0"/>
            <a:chExt cx="3570133" cy="1719436"/>
          </a:xfrm>
        </p:grpSpPr>
        <p:sp>
          <p:nvSpPr>
            <p:cNvPr id="1917" name="Google Shape;1265;p107"/>
            <p:cNvSpPr/>
            <p:nvPr/>
          </p:nvSpPr>
          <p:spPr>
            <a:xfrm rot="311977">
              <a:off x="53376" y="179341"/>
              <a:ext cx="2789248" cy="1304600"/>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918" name="Google Shape;1266;p107"/>
            <p:cNvSpPr/>
            <p:nvPr/>
          </p:nvSpPr>
          <p:spPr>
            <a:xfrm rot="311977">
              <a:off x="535065" y="439463"/>
              <a:ext cx="2296726" cy="1062006"/>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919" name="Google Shape;1267;p107"/>
            <p:cNvSpPr/>
            <p:nvPr/>
          </p:nvSpPr>
          <p:spPr>
            <a:xfrm rot="311977">
              <a:off x="420842" y="137050"/>
              <a:ext cx="3090158" cy="1445337"/>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920" name="Google Shape;1268;p107"/>
            <p:cNvSpPr/>
            <p:nvPr/>
          </p:nvSpPr>
          <p:spPr>
            <a:xfrm rot="311977">
              <a:off x="952141" y="426979"/>
              <a:ext cx="2544504" cy="1176566"/>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sp>
        <p:nvSpPr>
          <p:cNvPr id="1922"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923"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924" name="Google Shape;1271;p107"/>
          <p:cNvSpPr txBox="1">
            <a:spLocks noGrp="1"/>
          </p:cNvSpPr>
          <p:nvPr>
            <p:ph type="body" idx="13"/>
          </p:nvPr>
        </p:nvSpPr>
        <p:spPr>
          <a:xfrm>
            <a:off x="539609" y="1818900"/>
            <a:ext cx="9181501" cy="3977401"/>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pic>
        <p:nvPicPr>
          <p:cNvPr id="1925" name="Google Shape;1272;p107" descr="Google Shape;1272;p10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grpSp>
        <p:nvGrpSpPr>
          <p:cNvPr id="1928" name="Google Shape;1273;p107"/>
          <p:cNvGrpSpPr/>
          <p:nvPr/>
        </p:nvGrpSpPr>
        <p:grpSpPr>
          <a:xfrm>
            <a:off x="9875764" y="5857771"/>
            <a:ext cx="2345985" cy="1057984"/>
            <a:chOff x="-1" y="1"/>
            <a:chExt cx="2345983" cy="1057983"/>
          </a:xfrm>
        </p:grpSpPr>
        <p:pic>
          <p:nvPicPr>
            <p:cNvPr id="1926" name="Google Shape;1274;p107" descr="Google Shape;1274;p107"/>
            <p:cNvPicPr>
              <a:picLocks noChangeAspect="1"/>
            </p:cNvPicPr>
            <p:nvPr/>
          </p:nvPicPr>
          <p:blipFill>
            <a:blip r:embed="rId3">
              <a:alphaModFix amt="86000"/>
              <a:extLst/>
            </a:blip>
            <a:srcRect l="34451" r="18240" b="35199"/>
            <a:stretch>
              <a:fillRect/>
            </a:stretch>
          </p:blipFill>
          <p:spPr>
            <a:xfrm rot="45584">
              <a:off x="6698" y="16369"/>
              <a:ext cx="2332584" cy="1026196"/>
            </a:xfrm>
            <a:prstGeom prst="rect">
              <a:avLst/>
            </a:prstGeom>
            <a:ln w="12700" cap="flat">
              <a:noFill/>
              <a:miter lim="400000"/>
            </a:ln>
            <a:effectLst/>
          </p:spPr>
        </p:pic>
        <p:pic>
          <p:nvPicPr>
            <p:cNvPr id="1927" name="Google Shape;1275;p107" descr="Google Shape;1275;p107"/>
            <p:cNvPicPr>
              <a:picLocks noChangeAspect="1"/>
            </p:cNvPicPr>
            <p:nvPr/>
          </p:nvPicPr>
          <p:blipFill>
            <a:blip r:embed="rId3">
              <a:alphaModFix amt="86000"/>
              <a:extLst/>
            </a:blip>
            <a:srcRect l="53146" r="23853" b="30929"/>
            <a:stretch>
              <a:fillRect/>
            </a:stretch>
          </p:blipFill>
          <p:spPr>
            <a:xfrm rot="45582">
              <a:off x="1246070" y="6992"/>
              <a:ext cx="1061320" cy="1023670"/>
            </a:xfrm>
            <a:prstGeom prst="rect">
              <a:avLst/>
            </a:prstGeom>
            <a:ln w="12700" cap="flat">
              <a:noFill/>
              <a:miter lim="400000"/>
            </a:ln>
            <a:effectLst/>
          </p:spPr>
        </p:pic>
      </p:grpSp>
      <p:pic>
        <p:nvPicPr>
          <p:cNvPr id="1929" name="Google Shape;1276;p107" descr="Google Shape;1276;p107"/>
          <p:cNvPicPr>
            <a:picLocks noChangeAspect="1"/>
          </p:cNvPicPr>
          <p:nvPr/>
        </p:nvPicPr>
        <p:blipFill>
          <a:blip r:embed="rId3">
            <a:alphaModFix amt="86000"/>
            <a:extLst/>
          </a:blip>
          <a:srcRect l="34451" r="46022" b="35199"/>
          <a:stretch>
            <a:fillRect/>
          </a:stretch>
        </p:blipFill>
        <p:spPr>
          <a:xfrm rot="45599">
            <a:off x="1185289" y="5825382"/>
            <a:ext cx="962690" cy="1026194"/>
          </a:xfrm>
          <a:prstGeom prst="rect">
            <a:avLst/>
          </a:prstGeom>
          <a:ln w="12700">
            <a:miter lim="400000"/>
          </a:ln>
        </p:spPr>
      </p:pic>
      <p:pic>
        <p:nvPicPr>
          <p:cNvPr id="1930" name="Google Shape;1277;p107" descr="Google Shape;1277;p107"/>
          <p:cNvPicPr>
            <a:picLocks noChangeAspect="1"/>
          </p:cNvPicPr>
          <p:nvPr/>
        </p:nvPicPr>
        <p:blipFill>
          <a:blip r:embed="rId4">
            <a:alphaModFix amt="80000"/>
            <a:extLst/>
          </a:blip>
          <a:srcRect l="8298" b="41666"/>
          <a:stretch>
            <a:fillRect/>
          </a:stretch>
        </p:blipFill>
        <p:spPr>
          <a:xfrm flipH="1">
            <a:off x="-296617" y="5828050"/>
            <a:ext cx="2079244" cy="1118446"/>
          </a:xfrm>
          <a:prstGeom prst="rect">
            <a:avLst/>
          </a:prstGeom>
          <a:ln w="12700">
            <a:miter lim="400000"/>
          </a:ln>
        </p:spPr>
      </p:pic>
      <p:grpSp>
        <p:nvGrpSpPr>
          <p:cNvPr id="1937" name="Google Shape;1278;p107"/>
          <p:cNvGrpSpPr/>
          <p:nvPr/>
        </p:nvGrpSpPr>
        <p:grpSpPr>
          <a:xfrm>
            <a:off x="2007884" y="6129287"/>
            <a:ext cx="8173454" cy="946083"/>
            <a:chOff x="0" y="0"/>
            <a:chExt cx="8173453" cy="946081"/>
          </a:xfrm>
        </p:grpSpPr>
        <p:grpSp>
          <p:nvGrpSpPr>
            <p:cNvPr id="1933" name="Google Shape;1279;p107"/>
            <p:cNvGrpSpPr/>
            <p:nvPr/>
          </p:nvGrpSpPr>
          <p:grpSpPr>
            <a:xfrm>
              <a:off x="-1" y="0"/>
              <a:ext cx="6674831" cy="946082"/>
              <a:chOff x="0" y="0"/>
              <a:chExt cx="6674829" cy="946081"/>
            </a:xfrm>
          </p:grpSpPr>
          <p:pic>
            <p:nvPicPr>
              <p:cNvPr id="1931" name="Google Shape;1280;p107" descr="Google Shape;1280;p107"/>
              <p:cNvPicPr>
                <a:picLocks noChangeAspect="1"/>
              </p:cNvPicPr>
              <p:nvPr/>
            </p:nvPicPr>
            <p:blipFill>
              <a:blip r:embed="rId5">
                <a:extLst/>
              </a:blip>
              <a:srcRect t="41472"/>
              <a:stretch>
                <a:fillRect/>
              </a:stretch>
            </p:blipFill>
            <p:spPr>
              <a:xfrm>
                <a:off x="-1" y="0"/>
                <a:ext cx="3955432" cy="946082"/>
              </a:xfrm>
              <a:prstGeom prst="rect">
                <a:avLst/>
              </a:prstGeom>
              <a:ln w="12700" cap="flat">
                <a:noFill/>
                <a:miter lim="400000"/>
              </a:ln>
              <a:effectLst/>
            </p:spPr>
          </p:pic>
          <p:pic>
            <p:nvPicPr>
              <p:cNvPr id="1932" name="Google Shape;1281;p107" descr="Google Shape;1281;p107"/>
              <p:cNvPicPr>
                <a:picLocks noChangeAspect="1"/>
              </p:cNvPicPr>
              <p:nvPr/>
            </p:nvPicPr>
            <p:blipFill>
              <a:blip r:embed="rId5">
                <a:extLst/>
              </a:blip>
              <a:srcRect t="41472"/>
              <a:stretch>
                <a:fillRect/>
              </a:stretch>
            </p:blipFill>
            <p:spPr>
              <a:xfrm>
                <a:off x="2719399" y="0"/>
                <a:ext cx="3955431" cy="946082"/>
              </a:xfrm>
              <a:prstGeom prst="rect">
                <a:avLst/>
              </a:prstGeom>
              <a:ln w="12700" cap="flat">
                <a:noFill/>
                <a:miter lim="400000"/>
              </a:ln>
              <a:effectLst/>
            </p:spPr>
          </p:pic>
        </p:grpSp>
        <p:grpSp>
          <p:nvGrpSpPr>
            <p:cNvPr id="1936" name="Google Shape;1282;p107"/>
            <p:cNvGrpSpPr/>
            <p:nvPr/>
          </p:nvGrpSpPr>
          <p:grpSpPr>
            <a:xfrm>
              <a:off x="1498624" y="0"/>
              <a:ext cx="6674830" cy="946082"/>
              <a:chOff x="0" y="0"/>
              <a:chExt cx="6674829" cy="946081"/>
            </a:xfrm>
          </p:grpSpPr>
          <p:pic>
            <p:nvPicPr>
              <p:cNvPr id="1934" name="Google Shape;1283;p107" descr="Google Shape;1283;p107"/>
              <p:cNvPicPr>
                <a:picLocks noChangeAspect="1"/>
              </p:cNvPicPr>
              <p:nvPr/>
            </p:nvPicPr>
            <p:blipFill>
              <a:blip r:embed="rId5">
                <a:extLst/>
              </a:blip>
              <a:srcRect t="41472"/>
              <a:stretch>
                <a:fillRect/>
              </a:stretch>
            </p:blipFill>
            <p:spPr>
              <a:xfrm>
                <a:off x="-1" y="0"/>
                <a:ext cx="3955432" cy="946082"/>
              </a:xfrm>
              <a:prstGeom prst="rect">
                <a:avLst/>
              </a:prstGeom>
              <a:ln w="12700" cap="flat">
                <a:noFill/>
                <a:miter lim="400000"/>
              </a:ln>
              <a:effectLst/>
            </p:spPr>
          </p:pic>
          <p:pic>
            <p:nvPicPr>
              <p:cNvPr id="1935" name="Google Shape;1284;p107" descr="Google Shape;1284;p107"/>
              <p:cNvPicPr>
                <a:picLocks noChangeAspect="1"/>
              </p:cNvPicPr>
              <p:nvPr/>
            </p:nvPicPr>
            <p:blipFill>
              <a:blip r:embed="rId5">
                <a:extLst/>
              </a:blip>
              <a:srcRect t="41472"/>
              <a:stretch>
                <a:fillRect/>
              </a:stretch>
            </p:blipFill>
            <p:spPr>
              <a:xfrm>
                <a:off x="2719399" y="0"/>
                <a:ext cx="3955431" cy="946082"/>
              </a:xfrm>
              <a:prstGeom prst="rect">
                <a:avLst/>
              </a:prstGeom>
              <a:ln w="12700" cap="flat">
                <a:noFill/>
                <a:miter lim="400000"/>
              </a:ln>
              <a:effectLst/>
            </p:spPr>
          </p:pic>
        </p:grpSp>
      </p:grpSp>
      <p:sp>
        <p:nvSpPr>
          <p:cNvPr id="1938"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cene Right - Balloon 2">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sp>
        <p:nvSpPr>
          <p:cNvPr id="1945" name="Google Shape;1287;p108"/>
          <p:cNvSpPr/>
          <p:nvPr/>
        </p:nvSpPr>
        <p:spPr>
          <a:xfrm>
            <a:off x="908228" y="5238348"/>
            <a:ext cx="11280600" cy="2474638"/>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sz="2100" b="1" baseline="30000">
                <a:solidFill>
                  <a:srgbClr val="434448"/>
                </a:solidFill>
              </a:defRPr>
            </a:pPr>
            <a:endParaRPr/>
          </a:p>
        </p:txBody>
      </p:sp>
      <p:sp>
        <p:nvSpPr>
          <p:cNvPr id="1946"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947"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pic>
        <p:nvPicPr>
          <p:cNvPr id="1948" name="Google Shape;1290;p108" descr="Google Shape;1290;p108"/>
          <p:cNvPicPr>
            <a:picLocks noChangeAspect="1"/>
          </p:cNvPicPr>
          <p:nvPr/>
        </p:nvPicPr>
        <p:blipFill>
          <a:blip r:embed="rId2">
            <a:extLst/>
          </a:blip>
          <a:stretch>
            <a:fillRect/>
          </a:stretch>
        </p:blipFill>
        <p:spPr>
          <a:xfrm rot="21484631">
            <a:off x="9235937" y="-1194408"/>
            <a:ext cx="3484187" cy="5876751"/>
          </a:xfrm>
          <a:prstGeom prst="rect">
            <a:avLst/>
          </a:prstGeom>
          <a:ln w="12700">
            <a:miter lim="400000"/>
          </a:ln>
        </p:spPr>
      </p:pic>
      <p:sp>
        <p:nvSpPr>
          <p:cNvPr id="1949" name="Google Shape;1291;p108"/>
          <p:cNvSpPr txBox="1">
            <a:spLocks noGrp="1"/>
          </p:cNvSpPr>
          <p:nvPr>
            <p:ph type="body" idx="13"/>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pic>
        <p:nvPicPr>
          <p:cNvPr id="1950" name="Google Shape;1292;p108" descr="Google Shape;1292;p108"/>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951"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cene Right - Balloon Appy">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sp>
        <p:nvSpPr>
          <p:cNvPr id="1958" name="Google Shape;1295;p109"/>
          <p:cNvSpPr/>
          <p:nvPr/>
        </p:nvSpPr>
        <p:spPr>
          <a:xfrm>
            <a:off x="908228" y="5238348"/>
            <a:ext cx="11280600" cy="2474638"/>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sz="2100" b="1" baseline="30000">
                <a:solidFill>
                  <a:srgbClr val="434448"/>
                </a:solidFill>
              </a:defRPr>
            </a:pPr>
            <a:endParaRPr/>
          </a:p>
        </p:txBody>
      </p:sp>
      <p:sp>
        <p:nvSpPr>
          <p:cNvPr id="1959"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960"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961" name="Google Shape;1298;p109"/>
          <p:cNvSpPr txBox="1">
            <a:spLocks noGrp="1"/>
          </p:cNvSpPr>
          <p:nvPr>
            <p:ph type="body" idx="13"/>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pic>
        <p:nvPicPr>
          <p:cNvPr id="1962" name="Google Shape;1299;p109" descr="Google Shape;1299;p109"/>
          <p:cNvPicPr>
            <a:picLocks noChangeAspect="1"/>
          </p:cNvPicPr>
          <p:nvPr/>
        </p:nvPicPr>
        <p:blipFill>
          <a:blip r:embed="rId2">
            <a:extLst/>
          </a:blip>
          <a:srcRect l="1960"/>
          <a:stretch>
            <a:fillRect/>
          </a:stretch>
        </p:blipFill>
        <p:spPr>
          <a:xfrm>
            <a:off x="8073508" y="-1761863"/>
            <a:ext cx="4638870" cy="7112697"/>
          </a:xfrm>
          <a:prstGeom prst="rect">
            <a:avLst/>
          </a:prstGeom>
          <a:ln w="12700">
            <a:miter lim="400000"/>
          </a:ln>
        </p:spPr>
      </p:pic>
      <p:pic>
        <p:nvPicPr>
          <p:cNvPr id="1963" name="Google Shape;1300;p109" descr="Google Shape;1300;p10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964"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cene Right - Train 2">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sp>
        <p:nvSpPr>
          <p:cNvPr id="1971" name="Google Shape;1303;p110"/>
          <p:cNvSpPr/>
          <p:nvPr/>
        </p:nvSpPr>
        <p:spPr>
          <a:xfrm flipH="1">
            <a:off x="3193630" y="5238324"/>
            <a:ext cx="11280600" cy="2157155"/>
          </a:xfrm>
          <a:custGeom>
            <a:avLst/>
            <a:gdLst/>
            <a:ahLst/>
            <a:cxnLst>
              <a:cxn ang="0">
                <a:pos x="wd2" y="hd2"/>
              </a:cxn>
              <a:cxn ang="5400000">
                <a:pos x="wd2" y="hd2"/>
              </a:cxn>
              <a:cxn ang="10800000">
                <a:pos x="wd2" y="hd2"/>
              </a:cxn>
              <a:cxn ang="16200000">
                <a:pos x="wd2" y="hd2"/>
              </a:cxn>
            </a:cxnLst>
            <a:rect l="0" t="0" r="r" b="b"/>
            <a:pathLst>
              <a:path w="21600" h="21595" extrusionOk="0">
                <a:moveTo>
                  <a:pt x="7966" y="1"/>
                </a:moveTo>
                <a:cubicBezTo>
                  <a:pt x="7920" y="-5"/>
                  <a:pt x="7875" y="10"/>
                  <a:pt x="7831" y="45"/>
                </a:cubicBezTo>
                <a:cubicBezTo>
                  <a:pt x="7594" y="230"/>
                  <a:pt x="7380" y="985"/>
                  <a:pt x="7319" y="2128"/>
                </a:cubicBezTo>
                <a:cubicBezTo>
                  <a:pt x="7236" y="2082"/>
                  <a:pt x="7146" y="2100"/>
                  <a:pt x="7061" y="2200"/>
                </a:cubicBezTo>
                <a:cubicBezTo>
                  <a:pt x="6976" y="2300"/>
                  <a:pt x="6896" y="2481"/>
                  <a:pt x="6835" y="2766"/>
                </a:cubicBezTo>
                <a:cubicBezTo>
                  <a:pt x="6594" y="2036"/>
                  <a:pt x="6270" y="2285"/>
                  <a:pt x="6030" y="3069"/>
                </a:cubicBezTo>
                <a:cubicBezTo>
                  <a:pt x="5818" y="3761"/>
                  <a:pt x="5672" y="4870"/>
                  <a:pt x="5706" y="6087"/>
                </a:cubicBezTo>
                <a:cubicBezTo>
                  <a:pt x="5684" y="6140"/>
                  <a:pt x="5662" y="6199"/>
                  <a:pt x="5641" y="6264"/>
                </a:cubicBezTo>
                <a:cubicBezTo>
                  <a:pt x="5477" y="6770"/>
                  <a:pt x="5361" y="7607"/>
                  <a:pt x="5318" y="8577"/>
                </a:cubicBezTo>
                <a:cubicBezTo>
                  <a:pt x="5190" y="7994"/>
                  <a:pt x="5029" y="7609"/>
                  <a:pt x="4859" y="7597"/>
                </a:cubicBezTo>
                <a:cubicBezTo>
                  <a:pt x="4683" y="7586"/>
                  <a:pt x="4519" y="7709"/>
                  <a:pt x="4358" y="8280"/>
                </a:cubicBezTo>
                <a:cubicBezTo>
                  <a:pt x="4224" y="8754"/>
                  <a:pt x="4100" y="9412"/>
                  <a:pt x="4001" y="10101"/>
                </a:cubicBezTo>
                <a:cubicBezTo>
                  <a:pt x="3755" y="10104"/>
                  <a:pt x="3519" y="10552"/>
                  <a:pt x="3339" y="11357"/>
                </a:cubicBezTo>
                <a:cubicBezTo>
                  <a:pt x="3210" y="11934"/>
                  <a:pt x="3113" y="12674"/>
                  <a:pt x="3069" y="13544"/>
                </a:cubicBezTo>
                <a:cubicBezTo>
                  <a:pt x="2923" y="13463"/>
                  <a:pt x="2765" y="13493"/>
                  <a:pt x="2617" y="13668"/>
                </a:cubicBezTo>
                <a:cubicBezTo>
                  <a:pt x="2468" y="13843"/>
                  <a:pt x="2329" y="14163"/>
                  <a:pt x="2221" y="14661"/>
                </a:cubicBezTo>
                <a:cubicBezTo>
                  <a:pt x="1801" y="13384"/>
                  <a:pt x="1235" y="13820"/>
                  <a:pt x="815" y="15191"/>
                </a:cubicBezTo>
                <a:cubicBezTo>
                  <a:pt x="444" y="16402"/>
                  <a:pt x="188" y="18341"/>
                  <a:pt x="248" y="20471"/>
                </a:cubicBezTo>
                <a:cubicBezTo>
                  <a:pt x="209" y="20569"/>
                  <a:pt x="170" y="20670"/>
                  <a:pt x="133" y="20781"/>
                </a:cubicBezTo>
                <a:cubicBezTo>
                  <a:pt x="87" y="20919"/>
                  <a:pt x="43" y="21070"/>
                  <a:pt x="0" y="21227"/>
                </a:cubicBezTo>
                <a:lnTo>
                  <a:pt x="0" y="21595"/>
                </a:lnTo>
                <a:lnTo>
                  <a:pt x="21600" y="21595"/>
                </a:lnTo>
                <a:cubicBezTo>
                  <a:pt x="21070" y="20629"/>
                  <a:pt x="20399" y="20619"/>
                  <a:pt x="19698" y="20679"/>
                </a:cubicBezTo>
                <a:cubicBezTo>
                  <a:pt x="19504" y="20696"/>
                  <a:pt x="19372" y="20807"/>
                  <a:pt x="19168" y="20971"/>
                </a:cubicBezTo>
                <a:cubicBezTo>
                  <a:pt x="19092" y="20676"/>
                  <a:pt x="19012" y="20434"/>
                  <a:pt x="18928" y="20247"/>
                </a:cubicBezTo>
                <a:cubicBezTo>
                  <a:pt x="18844" y="20059"/>
                  <a:pt x="18756" y="19926"/>
                  <a:pt x="18665" y="19852"/>
                </a:cubicBezTo>
                <a:cubicBezTo>
                  <a:pt x="18204" y="15727"/>
                  <a:pt x="17141" y="13360"/>
                  <a:pt x="15966" y="12955"/>
                </a:cubicBezTo>
                <a:cubicBezTo>
                  <a:pt x="15695" y="12862"/>
                  <a:pt x="15515" y="13052"/>
                  <a:pt x="15230" y="13412"/>
                </a:cubicBezTo>
                <a:cubicBezTo>
                  <a:pt x="15013" y="12446"/>
                  <a:pt x="14766" y="11835"/>
                  <a:pt x="14500" y="11622"/>
                </a:cubicBezTo>
                <a:cubicBezTo>
                  <a:pt x="14235" y="11409"/>
                  <a:pt x="13950" y="11594"/>
                  <a:pt x="13658" y="12218"/>
                </a:cubicBezTo>
                <a:cubicBezTo>
                  <a:pt x="13593" y="11746"/>
                  <a:pt x="13518" y="11351"/>
                  <a:pt x="13435" y="11026"/>
                </a:cubicBezTo>
                <a:cubicBezTo>
                  <a:pt x="13352" y="10701"/>
                  <a:pt x="13261" y="10445"/>
                  <a:pt x="13166" y="10255"/>
                </a:cubicBezTo>
                <a:lnTo>
                  <a:pt x="13096" y="9196"/>
                </a:lnTo>
                <a:cubicBezTo>
                  <a:pt x="12980" y="6819"/>
                  <a:pt x="12424" y="5273"/>
                  <a:pt x="11850" y="5929"/>
                </a:cubicBezTo>
                <a:cubicBezTo>
                  <a:pt x="11770" y="6021"/>
                  <a:pt x="11709" y="6161"/>
                  <a:pt x="11633" y="6373"/>
                </a:cubicBezTo>
                <a:cubicBezTo>
                  <a:pt x="11622" y="6030"/>
                  <a:pt x="11578" y="5745"/>
                  <a:pt x="11516" y="5623"/>
                </a:cubicBezTo>
                <a:cubicBezTo>
                  <a:pt x="11459" y="5509"/>
                  <a:pt x="11395" y="5550"/>
                  <a:pt x="11345" y="5734"/>
                </a:cubicBezTo>
                <a:cubicBezTo>
                  <a:pt x="11133" y="2870"/>
                  <a:pt x="10473" y="1100"/>
                  <a:pt x="9760" y="1459"/>
                </a:cubicBezTo>
                <a:cubicBezTo>
                  <a:pt x="9619" y="1530"/>
                  <a:pt x="9518" y="1720"/>
                  <a:pt x="9382" y="2053"/>
                </a:cubicBezTo>
                <a:cubicBezTo>
                  <a:pt x="9257" y="1501"/>
                  <a:pt x="9117" y="1152"/>
                  <a:pt x="8965" y="1030"/>
                </a:cubicBezTo>
                <a:cubicBezTo>
                  <a:pt x="8813" y="908"/>
                  <a:pt x="8650" y="1012"/>
                  <a:pt x="8483" y="1369"/>
                </a:cubicBezTo>
                <a:cubicBezTo>
                  <a:pt x="8357" y="451"/>
                  <a:pt x="8161" y="29"/>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sz="2100" b="1" baseline="30000">
                <a:solidFill>
                  <a:srgbClr val="434448"/>
                </a:solidFill>
              </a:defRPr>
            </a:pPr>
            <a:endParaRPr/>
          </a:p>
        </p:txBody>
      </p:sp>
      <p:pic>
        <p:nvPicPr>
          <p:cNvPr id="1972" name="Google Shape;1304;p110" descr="Google Shape;1304;p11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973" name="Google Shape;1305;p110" descr="Google Shape;1305;p11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974" name="Google Shape;1306;p110" descr="Google Shape;1306;p11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975"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976"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pic>
        <p:nvPicPr>
          <p:cNvPr id="1977" name="Google Shape;1309;p110" descr="Google Shape;1309;p11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978" name="Google Shape;1310;p110"/>
          <p:cNvSpPr txBox="1">
            <a:spLocks noGrp="1"/>
          </p:cNvSpPr>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grpSp>
        <p:nvGrpSpPr>
          <p:cNvPr id="1989" name="Google Shape;1311;p110"/>
          <p:cNvGrpSpPr/>
          <p:nvPr/>
        </p:nvGrpSpPr>
        <p:grpSpPr>
          <a:xfrm>
            <a:off x="5816939" y="4631305"/>
            <a:ext cx="6760762" cy="3112830"/>
            <a:chOff x="0" y="11"/>
            <a:chExt cx="6760760" cy="3112829"/>
          </a:xfrm>
        </p:grpSpPr>
        <p:pic>
          <p:nvPicPr>
            <p:cNvPr id="1979" name="Google Shape;1312;p110" descr="Google Shape;1312;p110"/>
            <p:cNvPicPr>
              <a:picLocks noChangeAspect="1"/>
            </p:cNvPicPr>
            <p:nvPr/>
          </p:nvPicPr>
          <p:blipFill>
            <a:blip r:embed="rId3">
              <a:extLst/>
            </a:blip>
            <a:srcRect l="22426"/>
            <a:stretch>
              <a:fillRect/>
            </a:stretch>
          </p:blipFill>
          <p:spPr>
            <a:xfrm rot="146794">
              <a:off x="2618778" y="638490"/>
              <a:ext cx="2031345" cy="2214110"/>
            </a:xfrm>
            <a:prstGeom prst="rect">
              <a:avLst/>
            </a:prstGeom>
            <a:ln w="12700" cap="flat">
              <a:noFill/>
              <a:miter lim="400000"/>
            </a:ln>
            <a:effectLst/>
          </p:spPr>
        </p:pic>
        <p:sp>
          <p:nvSpPr>
            <p:cNvPr id="1980" name="Google Shape;1313;p110"/>
            <p:cNvSpPr/>
            <p:nvPr/>
          </p:nvSpPr>
          <p:spPr>
            <a:xfrm>
              <a:off x="4142148" y="775723"/>
              <a:ext cx="2431027" cy="1025838"/>
            </a:xfrm>
            <a:custGeom>
              <a:avLst/>
              <a:gdLst/>
              <a:ahLst/>
              <a:cxnLst>
                <a:cxn ang="0">
                  <a:pos x="wd2" y="hd2"/>
                </a:cxn>
                <a:cxn ang="5400000">
                  <a:pos x="wd2" y="hd2"/>
                </a:cxn>
                <a:cxn ang="10800000">
                  <a:pos x="wd2" y="hd2"/>
                </a:cxn>
                <a:cxn ang="16200000">
                  <a:pos x="wd2" y="hd2"/>
                </a:cxn>
              </a:cxnLst>
              <a:rect l="0" t="0" r="r" b="b"/>
              <a:pathLst>
                <a:path w="21447" h="21499" extrusionOk="0">
                  <a:moveTo>
                    <a:pt x="3864" y="12558"/>
                  </a:moveTo>
                  <a:cubicBezTo>
                    <a:pt x="4368" y="11911"/>
                    <a:pt x="4877" y="11291"/>
                    <a:pt x="5392" y="10696"/>
                  </a:cubicBezTo>
                  <a:cubicBezTo>
                    <a:pt x="5222" y="7795"/>
                    <a:pt x="5976" y="5345"/>
                    <a:pt x="6971" y="4049"/>
                  </a:cubicBezTo>
                  <a:cubicBezTo>
                    <a:pt x="7966" y="2753"/>
                    <a:pt x="9202" y="2612"/>
                    <a:pt x="10000" y="4329"/>
                  </a:cubicBezTo>
                  <a:cubicBezTo>
                    <a:pt x="10266" y="3830"/>
                    <a:pt x="10585" y="3554"/>
                    <a:pt x="10914" y="3448"/>
                  </a:cubicBezTo>
                  <a:cubicBezTo>
                    <a:pt x="11242" y="3342"/>
                    <a:pt x="11581" y="3408"/>
                    <a:pt x="11885" y="3591"/>
                  </a:cubicBezTo>
                  <a:cubicBezTo>
                    <a:pt x="12262" y="1383"/>
                    <a:pt x="13154" y="118"/>
                    <a:pt x="14059" y="8"/>
                  </a:cubicBezTo>
                  <a:cubicBezTo>
                    <a:pt x="14964" y="-101"/>
                    <a:pt x="15882" y="946"/>
                    <a:pt x="16311" y="3363"/>
                  </a:cubicBezTo>
                  <a:cubicBezTo>
                    <a:pt x="16979" y="2837"/>
                    <a:pt x="17598" y="2806"/>
                    <a:pt x="18146" y="3215"/>
                  </a:cubicBezTo>
                  <a:cubicBezTo>
                    <a:pt x="18695" y="3624"/>
                    <a:pt x="19174" y="4473"/>
                    <a:pt x="19563" y="5708"/>
                  </a:cubicBezTo>
                  <a:cubicBezTo>
                    <a:pt x="20210" y="5266"/>
                    <a:pt x="20812" y="4523"/>
                    <a:pt x="21162" y="5651"/>
                  </a:cubicBezTo>
                  <a:cubicBezTo>
                    <a:pt x="21600" y="7065"/>
                    <a:pt x="21426" y="19855"/>
                    <a:pt x="21335" y="21499"/>
                  </a:cubicBezTo>
                  <a:cubicBezTo>
                    <a:pt x="18636" y="19719"/>
                    <a:pt x="15845" y="18380"/>
                    <a:pt x="13074" y="17284"/>
                  </a:cubicBezTo>
                  <a:cubicBezTo>
                    <a:pt x="11624" y="16710"/>
                    <a:pt x="10370" y="16491"/>
                    <a:pt x="8898" y="16923"/>
                  </a:cubicBezTo>
                  <a:cubicBezTo>
                    <a:pt x="6963" y="17491"/>
                    <a:pt x="4970" y="19938"/>
                    <a:pt x="3042" y="20054"/>
                  </a:cubicBezTo>
                  <a:cubicBezTo>
                    <a:pt x="2061" y="20112"/>
                    <a:pt x="892" y="19138"/>
                    <a:pt x="0" y="18203"/>
                  </a:cubicBezTo>
                  <a:cubicBezTo>
                    <a:pt x="1243" y="16151"/>
                    <a:pt x="2533" y="14267"/>
                    <a:pt x="3864" y="12558"/>
                  </a:cubicBezTo>
                  <a:close/>
                </a:path>
              </a:pathLst>
            </a:custGeom>
            <a:solidFill>
              <a:srgbClr val="FFFDF1">
                <a:alpha val="23920"/>
              </a:srgbClr>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pic>
          <p:nvPicPr>
            <p:cNvPr id="1981" name="Google Shape;1314;p110" descr="Google Shape;1314;p110"/>
            <p:cNvPicPr>
              <a:picLocks noChangeAspect="1"/>
            </p:cNvPicPr>
            <p:nvPr/>
          </p:nvPicPr>
          <p:blipFill>
            <a:blip r:embed="rId3">
              <a:extLst/>
            </a:blip>
            <a:stretch>
              <a:fillRect/>
            </a:stretch>
          </p:blipFill>
          <p:spPr>
            <a:xfrm rot="146794">
              <a:off x="3991917" y="56080"/>
              <a:ext cx="2675278" cy="2262039"/>
            </a:xfrm>
            <a:prstGeom prst="rect">
              <a:avLst/>
            </a:prstGeom>
            <a:ln w="12700" cap="flat">
              <a:noFill/>
              <a:miter lim="400000"/>
            </a:ln>
            <a:effectLst/>
          </p:spPr>
        </p:pic>
        <p:grpSp>
          <p:nvGrpSpPr>
            <p:cNvPr id="1985" name="Google Shape;1315;p110"/>
            <p:cNvGrpSpPr/>
            <p:nvPr/>
          </p:nvGrpSpPr>
          <p:grpSpPr>
            <a:xfrm>
              <a:off x="0" y="1698255"/>
              <a:ext cx="6760762" cy="817861"/>
              <a:chOff x="0" y="0"/>
              <a:chExt cx="6760761" cy="817860"/>
            </a:xfrm>
          </p:grpSpPr>
          <p:sp>
            <p:nvSpPr>
              <p:cNvPr id="1982" name="Google Shape;1316;p110"/>
              <p:cNvSpPr/>
              <p:nvPr/>
            </p:nvSpPr>
            <p:spPr>
              <a:xfrm>
                <a:off x="4188799" y="-1"/>
                <a:ext cx="2571963" cy="817862"/>
              </a:xfrm>
              <a:custGeom>
                <a:avLst/>
                <a:gdLst/>
                <a:ahLst/>
                <a:cxnLst>
                  <a:cxn ang="0">
                    <a:pos x="wd2" y="hd2"/>
                  </a:cxn>
                  <a:cxn ang="5400000">
                    <a:pos x="wd2" y="hd2"/>
                  </a:cxn>
                  <a:cxn ang="10800000">
                    <a:pos x="wd2" y="hd2"/>
                  </a:cxn>
                  <a:cxn ang="16200000">
                    <a:pos x="wd2" y="hd2"/>
                  </a:cxn>
                </a:cxnLst>
                <a:rect l="0" t="0" r="r" b="b"/>
                <a:pathLst>
                  <a:path w="21574" h="21459" extrusionOk="0">
                    <a:moveTo>
                      <a:pt x="21574" y="1342"/>
                    </a:moveTo>
                    <a:cubicBezTo>
                      <a:pt x="21134" y="1975"/>
                      <a:pt x="20466" y="2348"/>
                      <a:pt x="20075" y="2172"/>
                    </a:cubicBezTo>
                    <a:cubicBezTo>
                      <a:pt x="19460" y="1896"/>
                      <a:pt x="18008" y="268"/>
                      <a:pt x="17539" y="72"/>
                    </a:cubicBezTo>
                    <a:cubicBezTo>
                      <a:pt x="17029" y="-141"/>
                      <a:pt x="15976" y="157"/>
                      <a:pt x="15772" y="457"/>
                    </a:cubicBezTo>
                    <a:cubicBezTo>
                      <a:pt x="15582" y="737"/>
                      <a:pt x="11665" y="1749"/>
                      <a:pt x="10963" y="2129"/>
                    </a:cubicBezTo>
                    <a:cubicBezTo>
                      <a:pt x="10303" y="2487"/>
                      <a:pt x="9157" y="3021"/>
                      <a:pt x="8703" y="3286"/>
                    </a:cubicBezTo>
                    <a:cubicBezTo>
                      <a:pt x="8246" y="3552"/>
                      <a:pt x="3610" y="6502"/>
                      <a:pt x="2702" y="6758"/>
                    </a:cubicBezTo>
                    <a:cubicBezTo>
                      <a:pt x="1798" y="7013"/>
                      <a:pt x="895" y="7272"/>
                      <a:pt x="894" y="7272"/>
                    </a:cubicBezTo>
                    <a:cubicBezTo>
                      <a:pt x="894" y="7272"/>
                      <a:pt x="657" y="9451"/>
                      <a:pt x="427" y="12314"/>
                    </a:cubicBezTo>
                    <a:cubicBezTo>
                      <a:pt x="197" y="15176"/>
                      <a:pt x="-26" y="18723"/>
                      <a:pt x="2" y="21459"/>
                    </a:cubicBezTo>
                    <a:lnTo>
                      <a:pt x="21574" y="21459"/>
                    </a:lnTo>
                    <a:lnTo>
                      <a:pt x="21574" y="1342"/>
                    </a:lnTo>
                    <a:close/>
                  </a:path>
                </a:pathLst>
              </a:custGeom>
              <a:solidFill>
                <a:srgbClr val="6F8A42"/>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983" name="Google Shape;1317;p110"/>
              <p:cNvSpPr/>
              <p:nvPr/>
            </p:nvSpPr>
            <p:spPr>
              <a:xfrm>
                <a:off x="0" y="95756"/>
                <a:ext cx="6196935" cy="710340"/>
              </a:xfrm>
              <a:custGeom>
                <a:avLst/>
                <a:gdLst/>
                <a:ahLst/>
                <a:cxnLst>
                  <a:cxn ang="0">
                    <a:pos x="wd2" y="hd2"/>
                  </a:cxn>
                  <a:cxn ang="5400000">
                    <a:pos x="wd2" y="hd2"/>
                  </a:cxn>
                  <a:cxn ang="10800000">
                    <a:pos x="wd2" y="hd2"/>
                  </a:cxn>
                  <a:cxn ang="16200000">
                    <a:pos x="wd2" y="hd2"/>
                  </a:cxn>
                </a:cxnLst>
                <a:rect l="0" t="0" r="r" b="b"/>
                <a:pathLst>
                  <a:path w="21600" h="21147" extrusionOk="0">
                    <a:moveTo>
                      <a:pt x="6203" y="8168"/>
                    </a:moveTo>
                    <a:cubicBezTo>
                      <a:pt x="5725" y="8465"/>
                      <a:pt x="4436" y="10102"/>
                      <a:pt x="3674" y="11798"/>
                    </a:cubicBezTo>
                    <a:cubicBezTo>
                      <a:pt x="3218" y="12813"/>
                      <a:pt x="2548" y="14297"/>
                      <a:pt x="1867" y="16274"/>
                    </a:cubicBezTo>
                    <a:cubicBezTo>
                      <a:pt x="1411" y="17596"/>
                      <a:pt x="954" y="19079"/>
                      <a:pt x="501" y="20138"/>
                    </a:cubicBezTo>
                    <a:cubicBezTo>
                      <a:pt x="328" y="20541"/>
                      <a:pt x="158" y="20876"/>
                      <a:pt x="0" y="21147"/>
                    </a:cubicBezTo>
                    <a:lnTo>
                      <a:pt x="21600" y="20227"/>
                    </a:lnTo>
                    <a:cubicBezTo>
                      <a:pt x="20456" y="18086"/>
                      <a:pt x="19331" y="14632"/>
                      <a:pt x="18411" y="11326"/>
                    </a:cubicBezTo>
                    <a:cubicBezTo>
                      <a:pt x="17397" y="7682"/>
                      <a:pt x="16630" y="4406"/>
                      <a:pt x="16332" y="3299"/>
                    </a:cubicBezTo>
                    <a:cubicBezTo>
                      <a:pt x="16174" y="2710"/>
                      <a:pt x="15449" y="740"/>
                      <a:pt x="15118" y="144"/>
                    </a:cubicBezTo>
                    <a:cubicBezTo>
                      <a:pt x="14787" y="-453"/>
                      <a:pt x="13352" y="993"/>
                      <a:pt x="13342" y="1019"/>
                    </a:cubicBezTo>
                    <a:cubicBezTo>
                      <a:pt x="12976" y="1423"/>
                      <a:pt x="11345" y="3508"/>
                      <a:pt x="9683" y="5133"/>
                    </a:cubicBezTo>
                    <a:cubicBezTo>
                      <a:pt x="8939" y="5861"/>
                      <a:pt x="8191" y="6544"/>
                      <a:pt x="7568" y="7083"/>
                    </a:cubicBezTo>
                    <a:cubicBezTo>
                      <a:pt x="6945" y="7622"/>
                      <a:pt x="6447" y="8017"/>
                      <a:pt x="6203" y="8168"/>
                    </a:cubicBezTo>
                    <a:close/>
                  </a:path>
                </a:pathLst>
              </a:custGeom>
              <a:solidFill>
                <a:srgbClr val="708B42"/>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984" name="Google Shape;1318;p110"/>
              <p:cNvSpPr/>
              <p:nvPr/>
            </p:nvSpPr>
            <p:spPr>
              <a:xfrm>
                <a:off x="1070437" y="92180"/>
                <a:ext cx="3496113" cy="518708"/>
              </a:xfrm>
              <a:custGeom>
                <a:avLst/>
                <a:gdLst/>
                <a:ahLst/>
                <a:cxnLst>
                  <a:cxn ang="0">
                    <a:pos x="wd2" y="hd2"/>
                  </a:cxn>
                  <a:cxn ang="5400000">
                    <a:pos x="wd2" y="hd2"/>
                  </a:cxn>
                  <a:cxn ang="10800000">
                    <a:pos x="wd2" y="hd2"/>
                  </a:cxn>
                  <a:cxn ang="16200000">
                    <a:pos x="wd2" y="hd2"/>
                  </a:cxn>
                </a:cxnLst>
                <a:rect l="0" t="0" r="r" b="b"/>
                <a:pathLst>
                  <a:path w="21235" h="20257" extrusionOk="0">
                    <a:moveTo>
                      <a:pt x="7827" y="10893"/>
                    </a:moveTo>
                    <a:cubicBezTo>
                      <a:pt x="9794" y="6782"/>
                      <a:pt x="15599" y="6676"/>
                      <a:pt x="14953" y="9844"/>
                    </a:cubicBezTo>
                    <a:cubicBezTo>
                      <a:pt x="14569" y="11728"/>
                      <a:pt x="8696" y="18057"/>
                      <a:pt x="10090" y="18729"/>
                    </a:cubicBezTo>
                    <a:cubicBezTo>
                      <a:pt x="11536" y="19427"/>
                      <a:pt x="13427" y="21492"/>
                      <a:pt x="14485" y="19219"/>
                    </a:cubicBezTo>
                    <a:cubicBezTo>
                      <a:pt x="16092" y="15769"/>
                      <a:pt x="19839" y="11475"/>
                      <a:pt x="20436" y="10613"/>
                    </a:cubicBezTo>
                    <a:cubicBezTo>
                      <a:pt x="21600" y="8934"/>
                      <a:pt x="21133" y="7535"/>
                      <a:pt x="21187" y="7255"/>
                    </a:cubicBezTo>
                    <a:cubicBezTo>
                      <a:pt x="21241" y="6975"/>
                      <a:pt x="20175" y="4107"/>
                      <a:pt x="19762" y="2148"/>
                    </a:cubicBezTo>
                    <a:cubicBezTo>
                      <a:pt x="19602" y="1388"/>
                      <a:pt x="19512" y="651"/>
                      <a:pt x="19462" y="31"/>
                    </a:cubicBezTo>
                    <a:cubicBezTo>
                      <a:pt x="19012" y="-108"/>
                      <a:pt x="18224" y="248"/>
                      <a:pt x="17548" y="639"/>
                    </a:cubicBezTo>
                    <a:cubicBezTo>
                      <a:pt x="16873" y="1030"/>
                      <a:pt x="16309" y="1456"/>
                      <a:pt x="16309" y="1456"/>
                    </a:cubicBezTo>
                    <a:cubicBezTo>
                      <a:pt x="15803" y="1790"/>
                      <a:pt x="12743" y="4528"/>
                      <a:pt x="9634" y="7100"/>
                    </a:cubicBezTo>
                    <a:cubicBezTo>
                      <a:pt x="6525" y="9671"/>
                      <a:pt x="3368" y="12075"/>
                      <a:pt x="2666" y="11740"/>
                    </a:cubicBezTo>
                    <a:cubicBezTo>
                      <a:pt x="2610" y="11839"/>
                      <a:pt x="2476" y="12072"/>
                      <a:pt x="2285" y="12371"/>
                    </a:cubicBezTo>
                    <a:cubicBezTo>
                      <a:pt x="1990" y="12831"/>
                      <a:pt x="1658" y="13288"/>
                      <a:pt x="1304" y="13683"/>
                    </a:cubicBezTo>
                    <a:lnTo>
                      <a:pt x="0" y="16727"/>
                    </a:lnTo>
                    <a:cubicBezTo>
                      <a:pt x="970" y="14513"/>
                      <a:pt x="1997" y="12779"/>
                      <a:pt x="3020" y="13391"/>
                    </a:cubicBezTo>
                    <a:cubicBezTo>
                      <a:pt x="4715" y="14406"/>
                      <a:pt x="6605" y="13448"/>
                      <a:pt x="7827" y="10893"/>
                    </a:cubicBezTo>
                    <a:close/>
                  </a:path>
                </a:pathLst>
              </a:custGeom>
              <a:solidFill>
                <a:srgbClr val="ADBA4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pic>
          <p:nvPicPr>
            <p:cNvPr id="1986" name="Google Shape;1319;p110" descr="Google Shape;1319;p110"/>
            <p:cNvPicPr>
              <a:picLocks noChangeAspect="1"/>
            </p:cNvPicPr>
            <p:nvPr/>
          </p:nvPicPr>
          <p:blipFill>
            <a:blip r:embed="rId4">
              <a:extLst/>
            </a:blip>
            <a:stretch>
              <a:fillRect/>
            </a:stretch>
          </p:blipFill>
          <p:spPr>
            <a:xfrm rot="21535078">
              <a:off x="2614411" y="1068716"/>
              <a:ext cx="3811580" cy="2008316"/>
            </a:xfrm>
            <a:prstGeom prst="rect">
              <a:avLst/>
            </a:prstGeom>
            <a:ln w="12700" cap="flat">
              <a:noFill/>
              <a:miter lim="400000"/>
            </a:ln>
            <a:effectLst/>
          </p:spPr>
        </p:pic>
        <p:pic>
          <p:nvPicPr>
            <p:cNvPr id="1987" name="Google Shape;1320;p110" descr="Google Shape;1320;p110"/>
            <p:cNvPicPr>
              <a:picLocks noChangeAspect="1"/>
            </p:cNvPicPr>
            <p:nvPr/>
          </p:nvPicPr>
          <p:blipFill>
            <a:blip r:embed="rId3">
              <a:extLst/>
            </a:blip>
            <a:srcRect l="30429"/>
            <a:stretch>
              <a:fillRect/>
            </a:stretch>
          </p:blipFill>
          <p:spPr>
            <a:xfrm rot="37042">
              <a:off x="1497037" y="996811"/>
              <a:ext cx="1594476" cy="1937832"/>
            </a:xfrm>
            <a:prstGeom prst="rect">
              <a:avLst/>
            </a:prstGeom>
            <a:ln w="12700" cap="flat">
              <a:noFill/>
              <a:miter lim="400000"/>
            </a:ln>
            <a:effectLst/>
          </p:spPr>
        </p:pic>
        <p:pic>
          <p:nvPicPr>
            <p:cNvPr id="1988" name="Google Shape;1321;p110" descr="Google Shape;1321;p110"/>
            <p:cNvPicPr>
              <a:picLocks noChangeAspect="1"/>
            </p:cNvPicPr>
            <p:nvPr/>
          </p:nvPicPr>
          <p:blipFill>
            <a:blip r:embed="rId3">
              <a:extLst/>
            </a:blip>
            <a:srcRect l="30429" b="64387"/>
            <a:stretch>
              <a:fillRect/>
            </a:stretch>
          </p:blipFill>
          <p:spPr>
            <a:xfrm rot="37044">
              <a:off x="238277" y="1901949"/>
              <a:ext cx="1724132" cy="746220"/>
            </a:xfrm>
            <a:prstGeom prst="rect">
              <a:avLst/>
            </a:prstGeom>
            <a:ln w="12700" cap="flat">
              <a:noFill/>
              <a:miter lim="400000"/>
            </a:ln>
            <a:effectLst/>
          </p:spPr>
        </p:pic>
      </p:grpSp>
      <p:sp>
        <p:nvSpPr>
          <p:cNvPr id="1990" name="Google Shape;1322;p110"/>
          <p:cNvSpPr/>
          <p:nvPr/>
        </p:nvSpPr>
        <p:spPr>
          <a:xfrm>
            <a:off x="132154" y="6286137"/>
            <a:ext cx="4874528" cy="1069329"/>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sz="2100" b="1" baseline="30000">
                <a:solidFill>
                  <a:srgbClr val="434448"/>
                </a:solidFill>
              </a:defRPr>
            </a:pPr>
            <a:endParaRPr/>
          </a:p>
        </p:txBody>
      </p:sp>
      <p:pic>
        <p:nvPicPr>
          <p:cNvPr id="1991" name="Google Shape;1323;p110" descr="Google Shape;1323;p110"/>
          <p:cNvPicPr>
            <a:picLocks noChangeAspect="1"/>
          </p:cNvPicPr>
          <p:nvPr/>
        </p:nvPicPr>
        <p:blipFill>
          <a:blip r:embed="rId5">
            <a:extLst/>
          </a:blip>
          <a:stretch>
            <a:fillRect/>
          </a:stretch>
        </p:blipFill>
        <p:spPr>
          <a:xfrm rot="21393664">
            <a:off x="10429699" y="3851723"/>
            <a:ext cx="686661" cy="1157883"/>
          </a:xfrm>
          <a:prstGeom prst="rect">
            <a:avLst/>
          </a:prstGeom>
          <a:ln w="12700">
            <a:miter lim="400000"/>
          </a:ln>
        </p:spPr>
      </p:pic>
      <p:sp>
        <p:nvSpPr>
          <p:cNvPr id="1992"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1_Hilltop">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pic>
        <p:nvPicPr>
          <p:cNvPr id="1999" name="Google Shape;1326;p111" descr="Google Shape;1326;p111"/>
          <p:cNvPicPr>
            <a:picLocks noChangeAspect="1"/>
          </p:cNvPicPr>
          <p:nvPr/>
        </p:nvPicPr>
        <p:blipFill>
          <a:blip r:embed="rId2">
            <a:extLst/>
          </a:blip>
          <a:stretch>
            <a:fillRect/>
          </a:stretch>
        </p:blipFill>
        <p:spPr>
          <a:xfrm>
            <a:off x="3174" y="3175"/>
            <a:ext cx="12182479" cy="6849868"/>
          </a:xfrm>
          <a:prstGeom prst="rect">
            <a:avLst/>
          </a:prstGeom>
          <a:ln w="12700">
            <a:miter lim="400000"/>
          </a:ln>
        </p:spPr>
      </p:pic>
      <p:pic>
        <p:nvPicPr>
          <p:cNvPr id="2000" name="Google Shape;1327;p111" descr="Google Shape;1327;p111"/>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2001" name="Google Shape;1328;p111" descr="Google Shape;1328;p111"/>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2002" name="Google Shape;1329;p111" descr="Google Shape;1329;p111"/>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2003"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2004"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pic>
        <p:nvPicPr>
          <p:cNvPr id="2005" name="Google Shape;1332;p111" descr="Google Shape;1332;p111"/>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2006" name="Google Shape;1333;p111"/>
          <p:cNvSpPr txBox="1">
            <a:spLocks noGrp="1"/>
          </p:cNvSpPr>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sp>
        <p:nvSpPr>
          <p:cNvPr id="2007"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2Welcome Slide Template copy">
    <p:bg>
      <p:bgPr>
        <a:solidFill>
          <a:srgbClr val="D3C099"/>
        </a:solidFill>
        <a:effectLst/>
      </p:bgPr>
    </p:bg>
    <p:spTree>
      <p:nvGrpSpPr>
        <p:cNvPr id="1" name=""/>
        <p:cNvGrpSpPr/>
        <p:nvPr/>
      </p:nvGrpSpPr>
      <p:grpSpPr>
        <a:xfrm>
          <a:off x="0" y="0"/>
          <a:ext cx="0" cy="0"/>
          <a:chOff x="0" y="0"/>
          <a:chExt cx="0" cy="0"/>
        </a:xfrm>
      </p:grpSpPr>
      <p:pic>
        <p:nvPicPr>
          <p:cNvPr id="2014" name="Google Shape;1336;p112" descr="Google Shape;1336;p112"/>
          <p:cNvPicPr>
            <a:picLocks noChangeAspect="1"/>
          </p:cNvPicPr>
          <p:nvPr/>
        </p:nvPicPr>
        <p:blipFill>
          <a:blip r:embed="rId2">
            <a:extLst/>
          </a:blip>
          <a:stretch>
            <a:fillRect/>
          </a:stretch>
        </p:blipFill>
        <p:spPr>
          <a:xfrm>
            <a:off x="0" y="0"/>
            <a:ext cx="12188822" cy="6856216"/>
          </a:xfrm>
          <a:prstGeom prst="rect">
            <a:avLst/>
          </a:prstGeom>
          <a:ln w="12700">
            <a:miter lim="400000"/>
          </a:ln>
        </p:spPr>
      </p:pic>
      <p:pic>
        <p:nvPicPr>
          <p:cNvPr id="2015" name="Google Shape;1337;p112" descr="Google Shape;1337;p112"/>
          <p:cNvPicPr>
            <a:picLocks noChangeAspect="1"/>
          </p:cNvPicPr>
          <p:nvPr/>
        </p:nvPicPr>
        <p:blipFill>
          <a:blip r:embed="rId3">
            <a:extLst/>
          </a:blip>
          <a:stretch>
            <a:fillRect/>
          </a:stretch>
        </p:blipFill>
        <p:spPr>
          <a:xfrm>
            <a:off x="641438" y="3501364"/>
            <a:ext cx="5715057" cy="3228035"/>
          </a:xfrm>
          <a:prstGeom prst="rect">
            <a:avLst/>
          </a:prstGeom>
          <a:ln w="12700">
            <a:miter lim="400000"/>
          </a:ln>
        </p:spPr>
      </p:pic>
      <p:pic>
        <p:nvPicPr>
          <p:cNvPr id="2016" name="Google Shape;1338;p112" descr="Google Shape;1338;p112"/>
          <p:cNvPicPr>
            <a:picLocks noChangeAspect="1"/>
          </p:cNvPicPr>
          <p:nvPr/>
        </p:nvPicPr>
        <p:blipFill>
          <a:blip r:embed="rId3">
            <a:extLst/>
          </a:blip>
          <a:stretch>
            <a:fillRect/>
          </a:stretch>
        </p:blipFill>
        <p:spPr>
          <a:xfrm flipH="1">
            <a:off x="5401671" y="3903634"/>
            <a:ext cx="5505949" cy="3109924"/>
          </a:xfrm>
          <a:prstGeom prst="rect">
            <a:avLst/>
          </a:prstGeom>
          <a:ln w="12700">
            <a:miter lim="400000"/>
          </a:ln>
        </p:spPr>
      </p:pic>
      <p:pic>
        <p:nvPicPr>
          <p:cNvPr id="2017" name="Google Shape;1339;p112" descr="Google Shape;1339;p112"/>
          <p:cNvPicPr>
            <a:picLocks noChangeAspect="1"/>
          </p:cNvPicPr>
          <p:nvPr/>
        </p:nvPicPr>
        <p:blipFill>
          <a:blip r:embed="rId4">
            <a:extLst/>
          </a:blip>
          <a:stretch>
            <a:fillRect/>
          </a:stretch>
        </p:blipFill>
        <p:spPr>
          <a:xfrm flipH="1">
            <a:off x="-927271" y="-1929124"/>
            <a:ext cx="5176167" cy="10713458"/>
          </a:xfrm>
          <a:prstGeom prst="rect">
            <a:avLst/>
          </a:prstGeom>
          <a:ln w="12700">
            <a:miter lim="400000"/>
          </a:ln>
        </p:spPr>
      </p:pic>
      <p:pic>
        <p:nvPicPr>
          <p:cNvPr id="2018" name="Google Shape;1340;p112" descr="Google Shape;1340;p112"/>
          <p:cNvPicPr>
            <a:picLocks noChangeAspect="1"/>
          </p:cNvPicPr>
          <p:nvPr/>
        </p:nvPicPr>
        <p:blipFill>
          <a:blip r:embed="rId3">
            <a:extLst/>
          </a:blip>
          <a:stretch>
            <a:fillRect/>
          </a:stretch>
        </p:blipFill>
        <p:spPr>
          <a:xfrm flipH="1">
            <a:off x="6288082" y="2669750"/>
            <a:ext cx="8014256" cy="4526693"/>
          </a:xfrm>
          <a:prstGeom prst="rect">
            <a:avLst/>
          </a:prstGeom>
          <a:ln w="12700">
            <a:miter lim="400000"/>
          </a:ln>
        </p:spPr>
      </p:pic>
      <p:pic>
        <p:nvPicPr>
          <p:cNvPr id="2019" name="Google Shape;1341;p112" descr="Google Shape;1341;p112"/>
          <p:cNvPicPr>
            <a:picLocks noChangeAspect="1"/>
          </p:cNvPicPr>
          <p:nvPr/>
        </p:nvPicPr>
        <p:blipFill>
          <a:blip r:embed="rId5">
            <a:alphaModFix amt="32229"/>
            <a:extLst/>
          </a:blip>
          <a:stretch>
            <a:fillRect/>
          </a:stretch>
        </p:blipFill>
        <p:spPr>
          <a:xfrm>
            <a:off x="0" y="4666260"/>
            <a:ext cx="1859303" cy="2191169"/>
          </a:xfrm>
          <a:prstGeom prst="rect">
            <a:avLst/>
          </a:prstGeom>
          <a:ln w="12700">
            <a:miter lim="400000"/>
          </a:ln>
        </p:spPr>
      </p:pic>
      <p:pic>
        <p:nvPicPr>
          <p:cNvPr id="2020" name="Google Shape;1342;p112" descr="Google Shape;1342;p112"/>
          <p:cNvPicPr>
            <a:picLocks noChangeAspect="1"/>
          </p:cNvPicPr>
          <p:nvPr/>
        </p:nvPicPr>
        <p:blipFill>
          <a:blip r:embed="rId6">
            <a:extLst/>
          </a:blip>
          <a:stretch>
            <a:fillRect/>
          </a:stretch>
        </p:blipFill>
        <p:spPr>
          <a:xfrm>
            <a:off x="-5103637" y="5588293"/>
            <a:ext cx="19389019" cy="1792476"/>
          </a:xfrm>
          <a:prstGeom prst="rect">
            <a:avLst/>
          </a:prstGeom>
          <a:ln w="12700">
            <a:miter lim="400000"/>
          </a:ln>
        </p:spPr>
      </p:pic>
      <p:pic>
        <p:nvPicPr>
          <p:cNvPr id="2021" name="Google Shape;1343;p112" descr="Google Shape;1343;p112"/>
          <p:cNvPicPr>
            <a:picLocks noChangeAspect="1"/>
          </p:cNvPicPr>
          <p:nvPr/>
        </p:nvPicPr>
        <p:blipFill>
          <a:blip r:embed="rId7">
            <a:extLst/>
          </a:blip>
          <a:stretch>
            <a:fillRect/>
          </a:stretch>
        </p:blipFill>
        <p:spPr>
          <a:xfrm>
            <a:off x="-525020" y="5839293"/>
            <a:ext cx="14442377" cy="1015481"/>
          </a:xfrm>
          <a:prstGeom prst="rect">
            <a:avLst/>
          </a:prstGeom>
          <a:ln w="12700">
            <a:miter lim="400000"/>
          </a:ln>
        </p:spPr>
      </p:pic>
      <p:sp>
        <p:nvSpPr>
          <p:cNvPr id="2022"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hank You 2">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grpSp>
        <p:nvGrpSpPr>
          <p:cNvPr id="2047" name="Google Shape;1346;p113"/>
          <p:cNvGrpSpPr/>
          <p:nvPr/>
        </p:nvGrpSpPr>
        <p:grpSpPr>
          <a:xfrm>
            <a:off x="-1327834" y="-3641121"/>
            <a:ext cx="16691574" cy="12077586"/>
            <a:chOff x="0" y="0"/>
            <a:chExt cx="16691574" cy="12077584"/>
          </a:xfrm>
        </p:grpSpPr>
        <p:pic>
          <p:nvPicPr>
            <p:cNvPr id="2029" name="Google Shape;1347;p113" descr="Google Shape;1347;p113"/>
            <p:cNvPicPr>
              <a:picLocks noChangeAspect="1"/>
            </p:cNvPicPr>
            <p:nvPr/>
          </p:nvPicPr>
          <p:blipFill>
            <a:blip r:embed="rId2">
              <a:extLst/>
            </a:blip>
            <a:stretch>
              <a:fillRect/>
            </a:stretch>
          </p:blipFill>
          <p:spPr>
            <a:xfrm>
              <a:off x="7992344" y="955687"/>
              <a:ext cx="8699231" cy="7145282"/>
            </a:xfrm>
            <a:prstGeom prst="rect">
              <a:avLst/>
            </a:prstGeom>
            <a:ln w="12700" cap="flat">
              <a:noFill/>
              <a:miter lim="400000"/>
            </a:ln>
            <a:effectLst/>
          </p:spPr>
        </p:pic>
        <p:pic>
          <p:nvPicPr>
            <p:cNvPr id="2030" name="Google Shape;1348;p113" descr="Google Shape;1348;p113"/>
            <p:cNvPicPr>
              <a:picLocks noChangeAspect="1"/>
            </p:cNvPicPr>
            <p:nvPr/>
          </p:nvPicPr>
          <p:blipFill>
            <a:blip r:embed="rId2">
              <a:extLst/>
            </a:blip>
            <a:stretch>
              <a:fillRect/>
            </a:stretch>
          </p:blipFill>
          <p:spPr>
            <a:xfrm>
              <a:off x="1513848" y="-1"/>
              <a:ext cx="8043789" cy="6606923"/>
            </a:xfrm>
            <a:prstGeom prst="rect">
              <a:avLst/>
            </a:prstGeom>
            <a:ln w="12700" cap="flat">
              <a:noFill/>
              <a:miter lim="400000"/>
            </a:ln>
            <a:effectLst/>
          </p:spPr>
        </p:pic>
        <p:pic>
          <p:nvPicPr>
            <p:cNvPr id="2031" name="Google Shape;1349;p113" descr="Google Shape;1349;p113"/>
            <p:cNvPicPr>
              <a:picLocks noChangeAspect="1"/>
            </p:cNvPicPr>
            <p:nvPr/>
          </p:nvPicPr>
          <p:blipFill>
            <a:blip r:embed="rId3">
              <a:extLst/>
            </a:blip>
            <a:srcRect l="19343" r="8018"/>
            <a:stretch>
              <a:fillRect/>
            </a:stretch>
          </p:blipFill>
          <p:spPr>
            <a:xfrm>
              <a:off x="446530" y="981480"/>
              <a:ext cx="15871979" cy="11096105"/>
            </a:xfrm>
            <a:prstGeom prst="rect">
              <a:avLst/>
            </a:prstGeom>
            <a:ln w="12700" cap="flat">
              <a:noFill/>
              <a:miter lim="400000"/>
            </a:ln>
            <a:effectLst/>
          </p:spPr>
        </p:pic>
        <p:pic>
          <p:nvPicPr>
            <p:cNvPr id="2032" name="Google Shape;1350;p113" descr="Google Shape;1350;p113"/>
            <p:cNvPicPr>
              <a:picLocks noChangeAspect="1"/>
            </p:cNvPicPr>
            <p:nvPr/>
          </p:nvPicPr>
          <p:blipFill>
            <a:blip r:embed="rId4">
              <a:alphaModFix amt="50129"/>
              <a:extLst/>
            </a:blip>
            <a:stretch>
              <a:fillRect/>
            </a:stretch>
          </p:blipFill>
          <p:spPr>
            <a:xfrm>
              <a:off x="7855398" y="5065368"/>
              <a:ext cx="5375235" cy="4669386"/>
            </a:xfrm>
            <a:prstGeom prst="rect">
              <a:avLst/>
            </a:prstGeom>
            <a:ln w="12700" cap="flat">
              <a:noFill/>
              <a:miter lim="400000"/>
            </a:ln>
            <a:effectLst/>
          </p:spPr>
        </p:pic>
        <p:pic>
          <p:nvPicPr>
            <p:cNvPr id="2033" name="Google Shape;1351;p113" descr="Google Shape;1351;p113"/>
            <p:cNvPicPr>
              <a:picLocks noChangeAspect="1"/>
            </p:cNvPicPr>
            <p:nvPr/>
          </p:nvPicPr>
          <p:blipFill>
            <a:blip r:embed="rId4">
              <a:alphaModFix amt="50000"/>
              <a:extLst/>
            </a:blip>
            <a:srcRect l="9559" b="7757"/>
            <a:stretch>
              <a:fillRect/>
            </a:stretch>
          </p:blipFill>
          <p:spPr>
            <a:xfrm>
              <a:off x="4583671" y="4564594"/>
              <a:ext cx="4057009" cy="3594758"/>
            </a:xfrm>
            <a:prstGeom prst="rect">
              <a:avLst/>
            </a:prstGeom>
            <a:ln w="12700" cap="flat">
              <a:noFill/>
              <a:miter lim="400000"/>
            </a:ln>
            <a:effectLst/>
          </p:spPr>
        </p:pic>
        <p:sp>
          <p:nvSpPr>
            <p:cNvPr id="2034" name="Google Shape;1352;p113"/>
            <p:cNvSpPr/>
            <p:nvPr/>
          </p:nvSpPr>
          <p:spPr>
            <a:xfrm rot="20453851">
              <a:off x="15189210" y="7153612"/>
              <a:ext cx="79405" cy="125586"/>
            </a:xfrm>
            <a:custGeom>
              <a:avLst/>
              <a:gdLst/>
              <a:ahLst/>
              <a:cxnLst>
                <a:cxn ang="0">
                  <a:pos x="wd2" y="hd2"/>
                </a:cxn>
                <a:cxn ang="5400000">
                  <a:pos x="wd2" y="hd2"/>
                </a:cxn>
                <a:cxn ang="10800000">
                  <a:pos x="wd2" y="hd2"/>
                </a:cxn>
                <a:cxn ang="16200000">
                  <a:pos x="wd2" y="hd2"/>
                </a:cxn>
              </a:cxnLst>
              <a:rect l="0" t="0" r="r" b="b"/>
              <a:pathLst>
                <a:path w="21088" h="20012" extrusionOk="0">
                  <a:moveTo>
                    <a:pt x="18214" y="1564"/>
                  </a:moveTo>
                  <a:cubicBezTo>
                    <a:pt x="21036" y="3346"/>
                    <a:pt x="21047" y="5979"/>
                    <a:pt x="21077" y="8504"/>
                  </a:cubicBezTo>
                  <a:cubicBezTo>
                    <a:pt x="21113" y="11600"/>
                    <a:pt x="21215" y="14978"/>
                    <a:pt x="18214" y="17485"/>
                  </a:cubicBezTo>
                  <a:cubicBezTo>
                    <a:pt x="14231" y="20814"/>
                    <a:pt x="7966" y="20894"/>
                    <a:pt x="4254" y="17485"/>
                  </a:cubicBezTo>
                  <a:cubicBezTo>
                    <a:pt x="1792" y="15224"/>
                    <a:pt x="2353" y="12231"/>
                    <a:pt x="1363" y="9525"/>
                  </a:cubicBezTo>
                  <a:cubicBezTo>
                    <a:pt x="795" y="7973"/>
                    <a:pt x="-385" y="6439"/>
                    <a:pt x="124" y="4881"/>
                  </a:cubicBezTo>
                  <a:cubicBezTo>
                    <a:pt x="584" y="3474"/>
                    <a:pt x="2305" y="2381"/>
                    <a:pt x="4254" y="1564"/>
                  </a:cubicBezTo>
                  <a:cubicBezTo>
                    <a:pt x="8769" y="-328"/>
                    <a:pt x="14622" y="-706"/>
                    <a:pt x="18214" y="1564"/>
                  </a:cubicBezTo>
                  <a:close/>
                </a:path>
              </a:pathLst>
            </a:custGeom>
            <a:solidFill>
              <a:srgbClr val="443921"/>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2035" name="Google Shape;1353;p113" descr="Google Shape;1353;p113"/>
            <p:cNvPicPr>
              <a:picLocks noChangeAspect="1"/>
            </p:cNvPicPr>
            <p:nvPr/>
          </p:nvPicPr>
          <p:blipFill>
            <a:blip r:embed="rId2">
              <a:extLst/>
            </a:blip>
            <a:stretch>
              <a:fillRect/>
            </a:stretch>
          </p:blipFill>
          <p:spPr>
            <a:xfrm rot="83542">
              <a:off x="7569054" y="2940262"/>
              <a:ext cx="5374270" cy="4414262"/>
            </a:xfrm>
            <a:prstGeom prst="rect">
              <a:avLst/>
            </a:prstGeom>
            <a:ln w="12700" cap="flat">
              <a:noFill/>
              <a:miter lim="400000"/>
            </a:ln>
            <a:effectLst/>
          </p:spPr>
        </p:pic>
        <p:pic>
          <p:nvPicPr>
            <p:cNvPr id="2036" name="Google Shape;1354;p113" descr="Google Shape;1354;p113"/>
            <p:cNvPicPr>
              <a:picLocks noChangeAspect="1"/>
            </p:cNvPicPr>
            <p:nvPr/>
          </p:nvPicPr>
          <p:blipFill>
            <a:blip r:embed="rId4">
              <a:extLst/>
            </a:blip>
            <a:stretch>
              <a:fillRect/>
            </a:stretch>
          </p:blipFill>
          <p:spPr>
            <a:xfrm>
              <a:off x="529760" y="3558664"/>
              <a:ext cx="5375235" cy="4669387"/>
            </a:xfrm>
            <a:prstGeom prst="rect">
              <a:avLst/>
            </a:prstGeom>
            <a:ln w="12700" cap="flat">
              <a:noFill/>
              <a:miter lim="400000"/>
            </a:ln>
            <a:effectLst/>
          </p:spPr>
        </p:pic>
        <p:sp>
          <p:nvSpPr>
            <p:cNvPr id="2037" name="Google Shape;1355;p113"/>
            <p:cNvSpPr/>
            <p:nvPr/>
          </p:nvSpPr>
          <p:spPr>
            <a:xfrm rot="20995455">
              <a:off x="15471999" y="6956760"/>
              <a:ext cx="46382" cy="125364"/>
            </a:xfrm>
            <a:custGeom>
              <a:avLst/>
              <a:gdLst/>
              <a:ahLst/>
              <a:cxnLst>
                <a:cxn ang="0">
                  <a:pos x="wd2" y="hd2"/>
                </a:cxn>
                <a:cxn ang="5400000">
                  <a:pos x="wd2" y="hd2"/>
                </a:cxn>
                <a:cxn ang="10800000">
                  <a:pos x="wd2" y="hd2"/>
                </a:cxn>
                <a:cxn ang="16200000">
                  <a:pos x="wd2" y="hd2"/>
                </a:cxn>
              </a:cxnLst>
              <a:rect l="0" t="0" r="r" b="b"/>
              <a:pathLst>
                <a:path w="20482" h="21022" extrusionOk="0">
                  <a:moveTo>
                    <a:pt x="16990" y="1439"/>
                  </a:moveTo>
                  <a:cubicBezTo>
                    <a:pt x="20683" y="3284"/>
                    <a:pt x="21222" y="6012"/>
                    <a:pt x="19653" y="8637"/>
                  </a:cubicBezTo>
                  <a:cubicBezTo>
                    <a:pt x="17168" y="12796"/>
                    <a:pt x="14271" y="16943"/>
                    <a:pt x="11230" y="21022"/>
                  </a:cubicBezTo>
                  <a:lnTo>
                    <a:pt x="3998" y="17953"/>
                  </a:lnTo>
                  <a:cubicBezTo>
                    <a:pt x="3449" y="15203"/>
                    <a:pt x="2562" y="12426"/>
                    <a:pt x="1307" y="9696"/>
                  </a:cubicBezTo>
                  <a:cubicBezTo>
                    <a:pt x="573" y="8099"/>
                    <a:pt x="-378" y="6491"/>
                    <a:pt x="155" y="4879"/>
                  </a:cubicBezTo>
                  <a:cubicBezTo>
                    <a:pt x="627" y="3449"/>
                    <a:pt x="2095" y="2288"/>
                    <a:pt x="3998" y="1439"/>
                  </a:cubicBezTo>
                  <a:cubicBezTo>
                    <a:pt x="8074" y="-380"/>
                    <a:pt x="12952" y="-578"/>
                    <a:pt x="16990" y="1439"/>
                  </a:cubicBezTo>
                  <a:close/>
                </a:path>
              </a:pathLst>
            </a:custGeom>
            <a:solidFill>
              <a:srgbClr val="161912"/>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2038" name="Google Shape;1356;p113" descr="Google Shape;1356;p113"/>
            <p:cNvPicPr>
              <a:picLocks noChangeAspect="1"/>
            </p:cNvPicPr>
            <p:nvPr/>
          </p:nvPicPr>
          <p:blipFill>
            <a:blip r:embed="rId4">
              <a:extLst/>
            </a:blip>
            <a:srcRect l="9559" b="7757"/>
            <a:stretch>
              <a:fillRect/>
            </a:stretch>
          </p:blipFill>
          <p:spPr>
            <a:xfrm>
              <a:off x="4583671" y="4564594"/>
              <a:ext cx="4057009" cy="3594758"/>
            </a:xfrm>
            <a:prstGeom prst="rect">
              <a:avLst/>
            </a:prstGeom>
            <a:ln w="12700" cap="flat">
              <a:noFill/>
              <a:miter lim="400000"/>
            </a:ln>
            <a:effectLst/>
          </p:spPr>
        </p:pic>
        <p:pic>
          <p:nvPicPr>
            <p:cNvPr id="2039" name="Google Shape;1357;p113" descr="Google Shape;1357;p113"/>
            <p:cNvPicPr>
              <a:picLocks noChangeAspect="1"/>
            </p:cNvPicPr>
            <p:nvPr/>
          </p:nvPicPr>
          <p:blipFill>
            <a:blip r:embed="rId2">
              <a:extLst/>
            </a:blip>
            <a:stretch>
              <a:fillRect/>
            </a:stretch>
          </p:blipFill>
          <p:spPr>
            <a:xfrm>
              <a:off x="0" y="1463223"/>
              <a:ext cx="6792248" cy="5578947"/>
            </a:xfrm>
            <a:prstGeom prst="rect">
              <a:avLst/>
            </a:prstGeom>
            <a:ln w="12700" cap="flat">
              <a:noFill/>
              <a:miter lim="400000"/>
            </a:ln>
            <a:effectLst/>
          </p:spPr>
        </p:pic>
        <p:pic>
          <p:nvPicPr>
            <p:cNvPr id="2040" name="Google Shape;1358;p113" descr="Google Shape;1358;p113"/>
            <p:cNvPicPr>
              <a:picLocks noChangeAspect="1"/>
            </p:cNvPicPr>
            <p:nvPr/>
          </p:nvPicPr>
          <p:blipFill>
            <a:blip r:embed="rId2">
              <a:extLst/>
            </a:blip>
            <a:stretch>
              <a:fillRect/>
            </a:stretch>
          </p:blipFill>
          <p:spPr>
            <a:xfrm rot="21360342">
              <a:off x="3154192" y="3031336"/>
              <a:ext cx="5716763" cy="4695574"/>
            </a:xfrm>
            <a:prstGeom prst="rect">
              <a:avLst/>
            </a:prstGeom>
            <a:ln w="12700" cap="flat">
              <a:noFill/>
              <a:miter lim="400000"/>
            </a:ln>
            <a:effectLst/>
          </p:spPr>
        </p:pic>
        <p:sp>
          <p:nvSpPr>
            <p:cNvPr id="2041" name="Google Shape;1359;p113"/>
            <p:cNvSpPr/>
            <p:nvPr/>
          </p:nvSpPr>
          <p:spPr>
            <a:xfrm>
              <a:off x="5436447" y="6201342"/>
              <a:ext cx="595831" cy="816601"/>
            </a:xfrm>
            <a:prstGeom prst="ellipse">
              <a:avLst/>
            </a:prstGeom>
            <a:solidFill>
              <a:srgbClr val="47553A"/>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sp>
          <p:nvSpPr>
            <p:cNvPr id="2042" name="Google Shape;1360;p113"/>
            <p:cNvSpPr/>
            <p:nvPr/>
          </p:nvSpPr>
          <p:spPr>
            <a:xfrm>
              <a:off x="4136630" y="7131770"/>
              <a:ext cx="216557" cy="296851"/>
            </a:xfrm>
            <a:prstGeom prst="ellipse">
              <a:avLst/>
            </a:prstGeom>
            <a:solidFill>
              <a:srgbClr val="576446"/>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2043" name="Google Shape;1361;p113" descr="Google Shape;1361;p113"/>
            <p:cNvPicPr>
              <a:picLocks noChangeAspect="1"/>
            </p:cNvPicPr>
            <p:nvPr/>
          </p:nvPicPr>
          <p:blipFill>
            <a:blip r:embed="rId2">
              <a:extLst/>
            </a:blip>
            <a:srcRect l="64720" t="70654" r="30572" b="26068"/>
            <a:stretch>
              <a:fillRect/>
            </a:stretch>
          </p:blipFill>
          <p:spPr>
            <a:xfrm rot="21333578">
              <a:off x="7504600" y="5584252"/>
              <a:ext cx="574947" cy="328721"/>
            </a:xfrm>
            <a:prstGeom prst="rect">
              <a:avLst/>
            </a:prstGeom>
            <a:ln w="12700" cap="flat">
              <a:noFill/>
              <a:miter lim="400000"/>
            </a:ln>
            <a:effectLst/>
          </p:spPr>
        </p:pic>
        <p:pic>
          <p:nvPicPr>
            <p:cNvPr id="2044" name="Google Shape;1362;p113" descr="Google Shape;1362;p113"/>
            <p:cNvPicPr>
              <a:picLocks noChangeAspect="1"/>
            </p:cNvPicPr>
            <p:nvPr/>
          </p:nvPicPr>
          <p:blipFill>
            <a:blip r:embed="rId2">
              <a:extLst/>
            </a:blip>
            <a:srcRect l="64720" t="70654" r="30572" b="26068"/>
            <a:stretch>
              <a:fillRect/>
            </a:stretch>
          </p:blipFill>
          <p:spPr>
            <a:xfrm rot="21333578">
              <a:off x="7661486" y="5729002"/>
              <a:ext cx="574947" cy="328721"/>
            </a:xfrm>
            <a:prstGeom prst="rect">
              <a:avLst/>
            </a:prstGeom>
            <a:ln w="12700" cap="flat">
              <a:noFill/>
              <a:miter lim="400000"/>
            </a:ln>
            <a:effectLst/>
          </p:spPr>
        </p:pic>
        <p:pic>
          <p:nvPicPr>
            <p:cNvPr id="2045" name="Google Shape;1363;p113" descr="Google Shape;1363;p113"/>
            <p:cNvPicPr>
              <a:picLocks noChangeAspect="1"/>
            </p:cNvPicPr>
            <p:nvPr/>
          </p:nvPicPr>
          <p:blipFill>
            <a:blip r:embed="rId2">
              <a:extLst/>
            </a:blip>
            <a:srcRect l="64721" t="70654" r="30571" b="26068"/>
            <a:stretch>
              <a:fillRect/>
            </a:stretch>
          </p:blipFill>
          <p:spPr>
            <a:xfrm rot="21333578">
              <a:off x="7560206" y="5378876"/>
              <a:ext cx="574946" cy="328721"/>
            </a:xfrm>
            <a:prstGeom prst="rect">
              <a:avLst/>
            </a:prstGeom>
            <a:ln w="12700" cap="flat">
              <a:noFill/>
              <a:miter lim="400000"/>
            </a:ln>
            <a:effectLst/>
          </p:spPr>
        </p:pic>
        <p:pic>
          <p:nvPicPr>
            <p:cNvPr id="2046" name="Google Shape;1364;p113" descr="Google Shape;1364;p113"/>
            <p:cNvPicPr>
              <a:picLocks noChangeAspect="1"/>
            </p:cNvPicPr>
            <p:nvPr/>
          </p:nvPicPr>
          <p:blipFill>
            <a:blip r:embed="rId5">
              <a:extLst/>
            </a:blip>
            <a:stretch>
              <a:fillRect/>
            </a:stretch>
          </p:blipFill>
          <p:spPr>
            <a:xfrm>
              <a:off x="5394903" y="4858493"/>
              <a:ext cx="4058263" cy="926833"/>
            </a:xfrm>
            <a:prstGeom prst="rect">
              <a:avLst/>
            </a:prstGeom>
            <a:ln w="12700" cap="flat">
              <a:noFill/>
              <a:miter lim="400000"/>
            </a:ln>
            <a:effectLst/>
          </p:spPr>
        </p:pic>
      </p:grpSp>
      <p:sp>
        <p:nvSpPr>
          <p:cNvPr id="2048" name="Slide Number"/>
          <p:cNvSpPr txBox="1">
            <a:spLocks noGrp="1"/>
          </p:cNvSpPr>
          <p:nvPr>
            <p:ph type="sldNum" sz="quarter" idx="2"/>
          </p:nvPr>
        </p:nvSpPr>
        <p:spPr>
          <a:xfrm>
            <a:off x="2466271" y="3479899"/>
            <a:ext cx="139701" cy="139701"/>
          </a:xfrm>
          <a:prstGeom prst="rect">
            <a:avLst/>
          </a:prstGeom>
        </p:spPr>
        <p:txBody>
          <a:bodyPr lIns="19050" tIns="19050" rIns="19050" bIns="19050" anchor="b"/>
          <a:lstStyle>
            <a:lvl1pPr algn="ctr">
              <a:lnSpc>
                <a:spcPct val="114285"/>
              </a:lnSpc>
              <a:defRPr sz="700">
                <a:latin typeface="Gill Sans"/>
                <a:ea typeface="Gill Sans"/>
                <a:cs typeface="Gill Sans"/>
                <a:sym typeface="Gill Sans"/>
              </a:defRPr>
            </a:lvl1p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3_column">
    <p:spTree>
      <p:nvGrpSpPr>
        <p:cNvPr id="1" name=""/>
        <p:cNvGrpSpPr/>
        <p:nvPr/>
      </p:nvGrpSpPr>
      <p:grpSpPr>
        <a:xfrm>
          <a:off x="0" y="0"/>
          <a:ext cx="0" cy="0"/>
          <a:chOff x="0" y="0"/>
          <a:chExt cx="0" cy="0"/>
        </a:xfrm>
      </p:grpSpPr>
      <p:sp>
        <p:nvSpPr>
          <p:cNvPr id="125" name="Title Text"/>
          <p:cNvSpPr txBox="1">
            <a:spLocks noGrp="1"/>
          </p:cNvSpPr>
          <p:nvPr>
            <p:ph type="title"/>
          </p:nvPr>
        </p:nvSpPr>
        <p:spPr>
          <a:prstGeom prst="rect">
            <a:avLst/>
          </a:prstGeom>
        </p:spPr>
        <p:txBody>
          <a:bodyPr/>
          <a:lstStyle/>
          <a:p>
            <a:r>
              <a:t>Title Text</a:t>
            </a:r>
          </a:p>
        </p:txBody>
      </p:sp>
      <p:sp>
        <p:nvSpPr>
          <p:cNvPr id="126" name="Body Level One…"/>
          <p:cNvSpPr txBox="1">
            <a:spLocks noGrp="1"/>
          </p:cNvSpPr>
          <p:nvPr>
            <p:ph type="body" sz="quarter" idx="1"/>
          </p:nvPr>
        </p:nvSpPr>
        <p:spPr>
          <a:xfrm>
            <a:off x="571500" y="1688083"/>
            <a:ext cx="3429000" cy="4224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7" name="Google Shape;82;p12"/>
          <p:cNvSpPr txBox="1">
            <a:spLocks noGrp="1"/>
          </p:cNvSpPr>
          <p:nvPr>
            <p:ph type="body" sz="quarter" idx="13"/>
          </p:nvPr>
        </p:nvSpPr>
        <p:spPr>
          <a:xfrm>
            <a:off x="4377366" y="1687800"/>
            <a:ext cx="3429001" cy="4224300"/>
          </a:xfrm>
          <a:prstGeom prst="rect">
            <a:avLst/>
          </a:prstGeom>
        </p:spPr>
        <p:txBody>
          <a:bodyPr/>
          <a:lstStyle/>
          <a:p>
            <a:endParaRPr/>
          </a:p>
        </p:txBody>
      </p:sp>
      <p:sp>
        <p:nvSpPr>
          <p:cNvPr id="128" name="Google Shape;83;p12"/>
          <p:cNvSpPr txBox="1">
            <a:spLocks noGrp="1"/>
          </p:cNvSpPr>
          <p:nvPr>
            <p:ph type="body" sz="quarter" idx="14"/>
          </p:nvPr>
        </p:nvSpPr>
        <p:spPr>
          <a:xfrm>
            <a:off x="8183232" y="1687514"/>
            <a:ext cx="3429001" cy="4224300"/>
          </a:xfrm>
          <a:prstGeom prst="rect">
            <a:avLst/>
          </a:prstGeom>
        </p:spPr>
        <p:txBody>
          <a:bodyPr/>
          <a:lstStyle/>
          <a:p>
            <a:endParaRPr/>
          </a:p>
        </p:txBody>
      </p:sp>
      <p:sp>
        <p:nvSpPr>
          <p:cNvPr id="129" name="Google Shape;84;p12"/>
          <p:cNvSpPr txBox="1">
            <a:spLocks noGrp="1"/>
          </p:cNvSpPr>
          <p:nvPr>
            <p:ph type="body" sz="quarter" idx="15"/>
          </p:nvPr>
        </p:nvSpPr>
        <p:spPr>
          <a:xfrm>
            <a:off x="571499" y="1081136"/>
            <a:ext cx="11046002" cy="369301"/>
          </a:xfrm>
          <a:prstGeom prst="rect">
            <a:avLst/>
          </a:prstGeom>
        </p:spPr>
        <p:txBody>
          <a:bodyPr anchor="ctr"/>
          <a:lstStyle/>
          <a:p>
            <a:pPr>
              <a:spcBef>
                <a:spcPts val="0"/>
              </a:spcBef>
              <a:defRPr sz="2400">
                <a:solidFill>
                  <a:schemeClr val="accent2"/>
                </a:solidFill>
              </a:defRPr>
            </a:pPr>
            <a:endParaRPr/>
          </a:p>
        </p:txBody>
      </p:sp>
      <p:sp>
        <p:nvSpPr>
          <p:cNvPr id="13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3_column_1_1_1_1">
    <p:spTree>
      <p:nvGrpSpPr>
        <p:cNvPr id="1" name=""/>
        <p:cNvGrpSpPr/>
        <p:nvPr/>
      </p:nvGrpSpPr>
      <p:grpSpPr>
        <a:xfrm>
          <a:off x="0" y="0"/>
          <a:ext cx="0" cy="0"/>
          <a:chOff x="0" y="0"/>
          <a:chExt cx="0" cy="0"/>
        </a:xfrm>
      </p:grpSpPr>
      <p:pic>
        <p:nvPicPr>
          <p:cNvPr id="137" name="Google Shape;87;p13" descr="Google Shape;87;p13"/>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38" name="Title Text"/>
          <p:cNvSpPr txBox="1">
            <a:spLocks noGrp="1"/>
          </p:cNvSpPr>
          <p:nvPr>
            <p:ph type="title"/>
          </p:nvPr>
        </p:nvSpPr>
        <p:spPr>
          <a:prstGeom prst="rect">
            <a:avLst/>
          </a:prstGeom>
        </p:spPr>
        <p:txBody>
          <a:bodyPr/>
          <a:lstStyle/>
          <a:p>
            <a:r>
              <a:t>Title Text</a:t>
            </a:r>
          </a:p>
        </p:txBody>
      </p:sp>
      <p:sp>
        <p:nvSpPr>
          <p:cNvPr id="139" name="Body Level One…"/>
          <p:cNvSpPr txBox="1">
            <a:spLocks noGrp="1"/>
          </p:cNvSpPr>
          <p:nvPr>
            <p:ph type="body" idx="1"/>
          </p:nvPr>
        </p:nvSpPr>
        <p:spPr>
          <a:xfrm>
            <a:off x="571500" y="1688075"/>
            <a:ext cx="10705201" cy="422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0" name="Google Shape;90;p13"/>
          <p:cNvSpPr txBox="1">
            <a:spLocks noGrp="1"/>
          </p:cNvSpPr>
          <p:nvPr>
            <p:ph type="body" sz="quarter" idx="13"/>
          </p:nvPr>
        </p:nvSpPr>
        <p:spPr>
          <a:xfrm>
            <a:off x="571499" y="1081136"/>
            <a:ext cx="11046002" cy="369301"/>
          </a:xfrm>
          <a:prstGeom prst="rect">
            <a:avLst/>
          </a:prstGeom>
        </p:spPr>
        <p:txBody>
          <a:bodyPr anchor="ctr"/>
          <a:lstStyle/>
          <a:p>
            <a:pPr>
              <a:spcBef>
                <a:spcPts val="0"/>
              </a:spcBef>
              <a:defRPr sz="2400">
                <a:solidFill>
                  <a:schemeClr val="accent2"/>
                </a:solidFill>
              </a:defRPr>
            </a:pPr>
            <a:endParaRPr/>
          </a:p>
        </p:txBody>
      </p:sp>
      <p:pic>
        <p:nvPicPr>
          <p:cNvPr id="141"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4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3_column_1_1_1_1_2">
    <p:spTree>
      <p:nvGrpSpPr>
        <p:cNvPr id="1" name=""/>
        <p:cNvGrpSpPr/>
        <p:nvPr/>
      </p:nvGrpSpPr>
      <p:grpSpPr>
        <a:xfrm>
          <a:off x="0" y="0"/>
          <a:ext cx="0" cy="0"/>
          <a:chOff x="0" y="0"/>
          <a:chExt cx="0" cy="0"/>
        </a:xfrm>
      </p:grpSpPr>
      <p:pic>
        <p:nvPicPr>
          <p:cNvPr id="149" name="Google Shape;92;p14" descr="Google Shape;92;p14"/>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50" name="Title Text"/>
          <p:cNvSpPr txBox="1">
            <a:spLocks noGrp="1"/>
          </p:cNvSpPr>
          <p:nvPr>
            <p:ph type="title"/>
          </p:nvPr>
        </p:nvSpPr>
        <p:spPr>
          <a:prstGeom prst="rect">
            <a:avLst/>
          </a:prstGeom>
        </p:spPr>
        <p:txBody>
          <a:bodyPr/>
          <a:lstStyle/>
          <a:p>
            <a:r>
              <a:t>Title Text</a:t>
            </a:r>
          </a:p>
        </p:txBody>
      </p:sp>
      <p:sp>
        <p:nvSpPr>
          <p:cNvPr id="151" name="Body Level One…"/>
          <p:cNvSpPr txBox="1">
            <a:spLocks noGrp="1"/>
          </p:cNvSpPr>
          <p:nvPr>
            <p:ph type="body" idx="1"/>
          </p:nvPr>
        </p:nvSpPr>
        <p:spPr>
          <a:xfrm>
            <a:off x="571500" y="1688075"/>
            <a:ext cx="10705201" cy="422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2" name="Google Shape;95;p14"/>
          <p:cNvSpPr txBox="1">
            <a:spLocks noGrp="1"/>
          </p:cNvSpPr>
          <p:nvPr>
            <p:ph type="body" sz="quarter" idx="13"/>
          </p:nvPr>
        </p:nvSpPr>
        <p:spPr>
          <a:xfrm>
            <a:off x="571499" y="1081136"/>
            <a:ext cx="11046002" cy="369301"/>
          </a:xfrm>
          <a:prstGeom prst="rect">
            <a:avLst/>
          </a:prstGeom>
        </p:spPr>
        <p:txBody>
          <a:bodyPr anchor="ctr"/>
          <a:lstStyle/>
          <a:p>
            <a:pPr>
              <a:spcBef>
                <a:spcPts val="0"/>
              </a:spcBef>
              <a:defRPr sz="2400">
                <a:solidFill>
                  <a:schemeClr val="accent2"/>
                </a:solidFill>
              </a:defRPr>
            </a:pPr>
            <a:endParaRPr/>
          </a:p>
        </p:txBody>
      </p:sp>
      <p:pic>
        <p:nvPicPr>
          <p:cNvPr id="153"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5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3_column_1_1_1_1_1">
    <p:spTree>
      <p:nvGrpSpPr>
        <p:cNvPr id="1" name=""/>
        <p:cNvGrpSpPr/>
        <p:nvPr/>
      </p:nvGrpSpPr>
      <p:grpSpPr>
        <a:xfrm>
          <a:off x="0" y="0"/>
          <a:ext cx="0" cy="0"/>
          <a:chOff x="0" y="0"/>
          <a:chExt cx="0" cy="0"/>
        </a:xfrm>
      </p:grpSpPr>
      <p:pic>
        <p:nvPicPr>
          <p:cNvPr id="161" name="Google Shape;97;p15" descr="Google Shape;97;p15"/>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62" name="Title Text"/>
          <p:cNvSpPr txBox="1">
            <a:spLocks noGrp="1"/>
          </p:cNvSpPr>
          <p:nvPr>
            <p:ph type="title"/>
          </p:nvPr>
        </p:nvSpPr>
        <p:spPr>
          <a:prstGeom prst="rect">
            <a:avLst/>
          </a:prstGeom>
        </p:spPr>
        <p:txBody>
          <a:bodyPr/>
          <a:lstStyle/>
          <a:p>
            <a:r>
              <a:t>Title Text</a:t>
            </a:r>
          </a:p>
        </p:txBody>
      </p:sp>
      <p:sp>
        <p:nvSpPr>
          <p:cNvPr id="163" name="Body Level One…"/>
          <p:cNvSpPr txBox="1">
            <a:spLocks noGrp="1"/>
          </p:cNvSpPr>
          <p:nvPr>
            <p:ph type="body" sz="half" idx="1"/>
          </p:nvPr>
        </p:nvSpPr>
        <p:spPr>
          <a:xfrm>
            <a:off x="571500" y="4149774"/>
            <a:ext cx="10705201" cy="3059402"/>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64" name="Google Shape;100;p15"/>
          <p:cNvSpPr txBox="1">
            <a:spLocks noGrp="1"/>
          </p:cNvSpPr>
          <p:nvPr>
            <p:ph type="body" sz="quarter" idx="13"/>
          </p:nvPr>
        </p:nvSpPr>
        <p:spPr>
          <a:xfrm>
            <a:off x="571499" y="1081136"/>
            <a:ext cx="11046002" cy="369301"/>
          </a:xfrm>
          <a:prstGeom prst="rect">
            <a:avLst/>
          </a:prstGeom>
        </p:spPr>
        <p:txBody>
          <a:bodyPr anchor="ctr"/>
          <a:lstStyle/>
          <a:p>
            <a:pPr>
              <a:spcBef>
                <a:spcPts val="0"/>
              </a:spcBef>
              <a:defRPr sz="2400">
                <a:solidFill>
                  <a:schemeClr val="accent2"/>
                </a:solidFill>
              </a:defRPr>
            </a:pPr>
            <a:endParaRPr/>
          </a:p>
        </p:txBody>
      </p:sp>
      <p:pic>
        <p:nvPicPr>
          <p:cNvPr id="165"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6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3_column_1_1_1_1_3">
    <p:spTree>
      <p:nvGrpSpPr>
        <p:cNvPr id="1" name=""/>
        <p:cNvGrpSpPr/>
        <p:nvPr/>
      </p:nvGrpSpPr>
      <p:grpSpPr>
        <a:xfrm>
          <a:off x="0" y="0"/>
          <a:ext cx="0" cy="0"/>
          <a:chOff x="0" y="0"/>
          <a:chExt cx="0" cy="0"/>
        </a:xfrm>
      </p:grpSpPr>
      <p:pic>
        <p:nvPicPr>
          <p:cNvPr id="173" name="Google Shape;102;p16" descr="Google Shape;102;p16"/>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74" name="Title Text"/>
          <p:cNvSpPr txBox="1">
            <a:spLocks noGrp="1"/>
          </p:cNvSpPr>
          <p:nvPr>
            <p:ph type="title"/>
          </p:nvPr>
        </p:nvSpPr>
        <p:spPr>
          <a:prstGeom prst="rect">
            <a:avLst/>
          </a:prstGeom>
        </p:spPr>
        <p:txBody>
          <a:bodyPr/>
          <a:lstStyle/>
          <a:p>
            <a:r>
              <a:t>Title Text</a:t>
            </a:r>
          </a:p>
        </p:txBody>
      </p:sp>
      <p:sp>
        <p:nvSpPr>
          <p:cNvPr id="175" name="Body Level One…"/>
          <p:cNvSpPr txBox="1">
            <a:spLocks noGrp="1"/>
          </p:cNvSpPr>
          <p:nvPr>
            <p:ph type="body" idx="1"/>
          </p:nvPr>
        </p:nvSpPr>
        <p:spPr>
          <a:xfrm>
            <a:off x="571500" y="1688075"/>
            <a:ext cx="10705201" cy="422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76" name="Google Shape;105;p16"/>
          <p:cNvSpPr txBox="1">
            <a:spLocks noGrp="1"/>
          </p:cNvSpPr>
          <p:nvPr>
            <p:ph type="body" sz="quarter" idx="13"/>
          </p:nvPr>
        </p:nvSpPr>
        <p:spPr>
          <a:xfrm>
            <a:off x="571499" y="1081136"/>
            <a:ext cx="11046002" cy="369301"/>
          </a:xfrm>
          <a:prstGeom prst="rect">
            <a:avLst/>
          </a:prstGeom>
        </p:spPr>
        <p:txBody>
          <a:bodyPr anchor="ctr"/>
          <a:lstStyle/>
          <a:p>
            <a:pPr>
              <a:spcBef>
                <a:spcPts val="0"/>
              </a:spcBef>
              <a:defRPr sz="2400">
                <a:solidFill>
                  <a:schemeClr val="accent2"/>
                </a:solidFill>
              </a:defRPr>
            </a:pPr>
            <a:endParaRPr/>
          </a:p>
        </p:txBody>
      </p:sp>
      <p:pic>
        <p:nvPicPr>
          <p:cNvPr id="177"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7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3_column_1_1_1_1_2_1">
    <p:spTree>
      <p:nvGrpSpPr>
        <p:cNvPr id="1" name=""/>
        <p:cNvGrpSpPr/>
        <p:nvPr/>
      </p:nvGrpSpPr>
      <p:grpSpPr>
        <a:xfrm>
          <a:off x="0" y="0"/>
          <a:ext cx="0" cy="0"/>
          <a:chOff x="0" y="0"/>
          <a:chExt cx="0" cy="0"/>
        </a:xfrm>
      </p:grpSpPr>
      <p:pic>
        <p:nvPicPr>
          <p:cNvPr id="185" name="Google Shape;107;p17" descr="Google Shape;107;p17"/>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86" name="Title Text"/>
          <p:cNvSpPr txBox="1">
            <a:spLocks noGrp="1"/>
          </p:cNvSpPr>
          <p:nvPr>
            <p:ph type="title"/>
          </p:nvPr>
        </p:nvSpPr>
        <p:spPr>
          <a:prstGeom prst="rect">
            <a:avLst/>
          </a:prstGeom>
        </p:spPr>
        <p:txBody>
          <a:bodyPr/>
          <a:lstStyle/>
          <a:p>
            <a:r>
              <a:t>Title Text</a:t>
            </a:r>
          </a:p>
        </p:txBody>
      </p:sp>
      <p:sp>
        <p:nvSpPr>
          <p:cNvPr id="187" name="Body Level One…"/>
          <p:cNvSpPr txBox="1">
            <a:spLocks noGrp="1"/>
          </p:cNvSpPr>
          <p:nvPr>
            <p:ph type="body" idx="1"/>
          </p:nvPr>
        </p:nvSpPr>
        <p:spPr>
          <a:xfrm>
            <a:off x="571500" y="1688075"/>
            <a:ext cx="10705201" cy="4224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8" name="Google Shape;110;p17"/>
          <p:cNvSpPr txBox="1">
            <a:spLocks noGrp="1"/>
          </p:cNvSpPr>
          <p:nvPr>
            <p:ph type="body" sz="quarter" idx="13"/>
          </p:nvPr>
        </p:nvSpPr>
        <p:spPr>
          <a:xfrm>
            <a:off x="571499" y="1081136"/>
            <a:ext cx="11046002" cy="369301"/>
          </a:xfrm>
          <a:prstGeom prst="rect">
            <a:avLst/>
          </a:prstGeom>
        </p:spPr>
        <p:txBody>
          <a:bodyPr anchor="ctr"/>
          <a:lstStyle/>
          <a:p>
            <a:pPr>
              <a:spcBef>
                <a:spcPts val="0"/>
              </a:spcBef>
              <a:defRPr sz="2400">
                <a:solidFill>
                  <a:schemeClr val="accent2"/>
                </a:solidFill>
              </a:defRPr>
            </a:pPr>
            <a:endParaRPr/>
          </a:p>
        </p:txBody>
      </p:sp>
      <p:pic>
        <p:nvPicPr>
          <p:cNvPr id="189"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19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3_column_1_1_1_1_1_1">
    <p:spTree>
      <p:nvGrpSpPr>
        <p:cNvPr id="1" name=""/>
        <p:cNvGrpSpPr/>
        <p:nvPr/>
      </p:nvGrpSpPr>
      <p:grpSpPr>
        <a:xfrm>
          <a:off x="0" y="0"/>
          <a:ext cx="0" cy="0"/>
          <a:chOff x="0" y="0"/>
          <a:chExt cx="0" cy="0"/>
        </a:xfrm>
      </p:grpSpPr>
      <p:pic>
        <p:nvPicPr>
          <p:cNvPr id="197" name="Google Shape;112;p18" descr="Google Shape;112;p18"/>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198" name="Title Text"/>
          <p:cNvSpPr txBox="1">
            <a:spLocks noGrp="1"/>
          </p:cNvSpPr>
          <p:nvPr>
            <p:ph type="title"/>
          </p:nvPr>
        </p:nvSpPr>
        <p:spPr>
          <a:prstGeom prst="rect">
            <a:avLst/>
          </a:prstGeom>
        </p:spPr>
        <p:txBody>
          <a:bodyPr/>
          <a:lstStyle/>
          <a:p>
            <a:r>
              <a:t>Title Text</a:t>
            </a:r>
          </a:p>
        </p:txBody>
      </p:sp>
      <p:sp>
        <p:nvSpPr>
          <p:cNvPr id="199" name="Body Level One…"/>
          <p:cNvSpPr txBox="1">
            <a:spLocks noGrp="1"/>
          </p:cNvSpPr>
          <p:nvPr>
            <p:ph type="body" sz="half" idx="1"/>
          </p:nvPr>
        </p:nvSpPr>
        <p:spPr>
          <a:xfrm>
            <a:off x="571500" y="4149774"/>
            <a:ext cx="10705201" cy="3059402"/>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00" name="Google Shape;115;p18"/>
          <p:cNvSpPr txBox="1">
            <a:spLocks noGrp="1"/>
          </p:cNvSpPr>
          <p:nvPr>
            <p:ph type="body" sz="quarter" idx="13"/>
          </p:nvPr>
        </p:nvSpPr>
        <p:spPr>
          <a:xfrm>
            <a:off x="571499" y="1081136"/>
            <a:ext cx="11046002" cy="369301"/>
          </a:xfrm>
          <a:prstGeom prst="rect">
            <a:avLst/>
          </a:prstGeom>
        </p:spPr>
        <p:txBody>
          <a:bodyPr anchor="ctr"/>
          <a:lstStyle/>
          <a:p>
            <a:pPr>
              <a:spcBef>
                <a:spcPts val="0"/>
              </a:spcBef>
              <a:defRPr sz="2400">
                <a:solidFill>
                  <a:schemeClr val="accent2"/>
                </a:solidFill>
              </a:defRPr>
            </a:pPr>
            <a:endParaRPr/>
          </a:p>
        </p:txBody>
      </p:sp>
      <p:pic>
        <p:nvPicPr>
          <p:cNvPr id="201"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0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hird split">
    <p:spTree>
      <p:nvGrpSpPr>
        <p:cNvPr id="1" name=""/>
        <p:cNvGrpSpPr/>
        <p:nvPr/>
      </p:nvGrpSpPr>
      <p:grpSpPr>
        <a:xfrm>
          <a:off x="0" y="0"/>
          <a:ext cx="0" cy="0"/>
          <a:chOff x="0" y="0"/>
          <a:chExt cx="0" cy="0"/>
        </a:xfrm>
      </p:grpSpPr>
      <p:sp>
        <p:nvSpPr>
          <p:cNvPr id="209" name="Body Level One…"/>
          <p:cNvSpPr txBox="1">
            <a:spLocks noGrp="1"/>
          </p:cNvSpPr>
          <p:nvPr>
            <p:ph type="body" sz="quarter" idx="1"/>
          </p:nvPr>
        </p:nvSpPr>
        <p:spPr>
          <a:xfrm>
            <a:off x="8183033" y="1840483"/>
            <a:ext cx="3426302" cy="42237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0" name="Title Text"/>
          <p:cNvSpPr txBox="1">
            <a:spLocks noGrp="1"/>
          </p:cNvSpPr>
          <p:nvPr>
            <p:ph type="title"/>
          </p:nvPr>
        </p:nvSpPr>
        <p:spPr>
          <a:prstGeom prst="rect">
            <a:avLst/>
          </a:prstGeom>
        </p:spPr>
        <p:txBody>
          <a:bodyPr/>
          <a:lstStyle/>
          <a:p>
            <a:r>
              <a:t>Title Text</a:t>
            </a:r>
          </a:p>
        </p:txBody>
      </p:sp>
      <p:sp>
        <p:nvSpPr>
          <p:cNvPr id="211" name="Google Shape;119;p19"/>
          <p:cNvSpPr txBox="1">
            <a:spLocks noGrp="1"/>
          </p:cNvSpPr>
          <p:nvPr>
            <p:ph type="body" sz="half" idx="13"/>
          </p:nvPr>
        </p:nvSpPr>
        <p:spPr>
          <a:xfrm>
            <a:off x="571500" y="1839914"/>
            <a:ext cx="6862199" cy="4224300"/>
          </a:xfrm>
          <a:prstGeom prst="rect">
            <a:avLst/>
          </a:prstGeom>
        </p:spPr>
        <p:txBody>
          <a:bodyPr/>
          <a:lstStyle/>
          <a:p>
            <a:endParaRPr/>
          </a:p>
        </p:txBody>
      </p:sp>
      <p:sp>
        <p:nvSpPr>
          <p:cNvPr id="212" name="Google Shape;120;p19"/>
          <p:cNvSpPr txBox="1">
            <a:spLocks noGrp="1"/>
          </p:cNvSpPr>
          <p:nvPr>
            <p:ph type="body" sz="quarter" idx="14"/>
          </p:nvPr>
        </p:nvSpPr>
        <p:spPr>
          <a:xfrm>
            <a:off x="571499" y="1081136"/>
            <a:ext cx="11046002" cy="369301"/>
          </a:xfrm>
          <a:prstGeom prst="rect">
            <a:avLst/>
          </a:prstGeom>
        </p:spPr>
        <p:txBody>
          <a:bodyPr anchor="ctr"/>
          <a:lstStyle/>
          <a:p>
            <a:pPr>
              <a:spcBef>
                <a:spcPts val="0"/>
              </a:spcBef>
              <a:defRPr sz="2400">
                <a:solidFill>
                  <a:schemeClr val="accent2"/>
                </a:solidFill>
              </a:defRPr>
            </a:pPr>
            <a:endParaRPr/>
          </a:p>
        </p:txBody>
      </p:sp>
      <p:sp>
        <p:nvSpPr>
          <p:cNvPr id="213" name="Google Shape;121;p19"/>
          <p:cNvSpPr/>
          <p:nvPr/>
        </p:nvSpPr>
        <p:spPr>
          <a:xfrm flipH="1">
            <a:off x="7879156" y="1981200"/>
            <a:ext cx="17701" cy="4155300"/>
          </a:xfrm>
          <a:prstGeom prst="line">
            <a:avLst/>
          </a:prstGeom>
          <a:ln w="12700">
            <a:solidFill>
              <a:schemeClr val="accent2"/>
            </a:solidFill>
          </a:ln>
        </p:spPr>
        <p:txBody>
          <a:bodyPr lIns="0" tIns="0" rIns="0" bIns="0"/>
          <a:lstStyle/>
          <a:p>
            <a:endParaRPr/>
          </a:p>
        </p:txBody>
      </p:sp>
      <p:pic>
        <p:nvPicPr>
          <p:cNvPr id="214" name="Google Shape;122;p19" descr="Google Shape;122;p19"/>
          <p:cNvPicPr>
            <a:picLocks noChangeAspect="1"/>
          </p:cNvPicPr>
          <p:nvPr/>
        </p:nvPicPr>
        <p:blipFill>
          <a:blip r:embed="rId2">
            <a:extLst/>
          </a:blip>
          <a:stretch>
            <a:fillRect/>
          </a:stretch>
        </p:blipFill>
        <p:spPr>
          <a:xfrm>
            <a:off x="11011320" y="6091237"/>
            <a:ext cx="616501" cy="431701"/>
          </a:xfrm>
          <a:prstGeom prst="rect">
            <a:avLst/>
          </a:prstGeom>
          <a:ln w="12700">
            <a:miter lim="400000"/>
          </a:ln>
        </p:spPr>
      </p:pic>
      <p:pic>
        <p:nvPicPr>
          <p:cNvPr id="215"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1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hird split 2">
    <p:spTree>
      <p:nvGrpSpPr>
        <p:cNvPr id="1" name=""/>
        <p:cNvGrpSpPr/>
        <p:nvPr/>
      </p:nvGrpSpPr>
      <p:grpSpPr>
        <a:xfrm>
          <a:off x="0" y="0"/>
          <a:ext cx="0" cy="0"/>
          <a:chOff x="0" y="0"/>
          <a:chExt cx="0" cy="0"/>
        </a:xfrm>
      </p:grpSpPr>
      <p:sp>
        <p:nvSpPr>
          <p:cNvPr id="223" name="Body Level One…"/>
          <p:cNvSpPr txBox="1">
            <a:spLocks noGrp="1"/>
          </p:cNvSpPr>
          <p:nvPr>
            <p:ph type="body" sz="half" idx="1"/>
          </p:nvPr>
        </p:nvSpPr>
        <p:spPr>
          <a:xfrm>
            <a:off x="4381501" y="1840483"/>
            <a:ext cx="7217700" cy="42237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4" name="Title Text"/>
          <p:cNvSpPr txBox="1">
            <a:spLocks noGrp="1"/>
          </p:cNvSpPr>
          <p:nvPr>
            <p:ph type="title"/>
          </p:nvPr>
        </p:nvSpPr>
        <p:spPr>
          <a:prstGeom prst="rect">
            <a:avLst/>
          </a:prstGeom>
        </p:spPr>
        <p:txBody>
          <a:bodyPr/>
          <a:lstStyle/>
          <a:p>
            <a:r>
              <a:t>Title Text</a:t>
            </a:r>
          </a:p>
        </p:txBody>
      </p:sp>
      <p:sp>
        <p:nvSpPr>
          <p:cNvPr id="225" name="Google Shape;126;p20"/>
          <p:cNvSpPr txBox="1">
            <a:spLocks noGrp="1"/>
          </p:cNvSpPr>
          <p:nvPr>
            <p:ph type="body" sz="quarter" idx="13"/>
          </p:nvPr>
        </p:nvSpPr>
        <p:spPr>
          <a:xfrm>
            <a:off x="571499" y="1839914"/>
            <a:ext cx="3272401" cy="4224300"/>
          </a:xfrm>
          <a:prstGeom prst="rect">
            <a:avLst/>
          </a:prstGeom>
        </p:spPr>
        <p:txBody>
          <a:bodyPr/>
          <a:lstStyle/>
          <a:p>
            <a:endParaRPr/>
          </a:p>
        </p:txBody>
      </p:sp>
      <p:sp>
        <p:nvSpPr>
          <p:cNvPr id="226" name="Google Shape;127;p20"/>
          <p:cNvSpPr txBox="1">
            <a:spLocks noGrp="1"/>
          </p:cNvSpPr>
          <p:nvPr>
            <p:ph type="body" sz="quarter" idx="14"/>
          </p:nvPr>
        </p:nvSpPr>
        <p:spPr>
          <a:xfrm>
            <a:off x="571499" y="1081136"/>
            <a:ext cx="11046002" cy="369301"/>
          </a:xfrm>
          <a:prstGeom prst="rect">
            <a:avLst/>
          </a:prstGeom>
        </p:spPr>
        <p:txBody>
          <a:bodyPr anchor="ctr"/>
          <a:lstStyle/>
          <a:p>
            <a:pPr>
              <a:spcBef>
                <a:spcPts val="0"/>
              </a:spcBef>
              <a:defRPr sz="2400">
                <a:solidFill>
                  <a:schemeClr val="accent2"/>
                </a:solidFill>
              </a:defRPr>
            </a:pPr>
            <a:endParaRPr/>
          </a:p>
        </p:txBody>
      </p:sp>
      <p:sp>
        <p:nvSpPr>
          <p:cNvPr id="227" name="Google Shape;129;p20"/>
          <p:cNvSpPr/>
          <p:nvPr/>
        </p:nvSpPr>
        <p:spPr>
          <a:xfrm flipH="1">
            <a:off x="4076191" y="1981200"/>
            <a:ext cx="17700" cy="4155300"/>
          </a:xfrm>
          <a:prstGeom prst="line">
            <a:avLst/>
          </a:prstGeom>
          <a:ln w="12700">
            <a:solidFill>
              <a:schemeClr val="accent2"/>
            </a:solidFill>
          </a:ln>
        </p:spPr>
        <p:txBody>
          <a:bodyPr lIns="0" tIns="0" rIns="0" bIns="0"/>
          <a:lstStyle/>
          <a:p>
            <a:endParaRPr/>
          </a:p>
        </p:txBody>
      </p:sp>
      <p:pic>
        <p:nvPicPr>
          <p:cNvPr id="228" name="Google Shape;130;p20" descr="Google Shape;130;p20"/>
          <p:cNvPicPr>
            <a:picLocks noChangeAspect="1"/>
          </p:cNvPicPr>
          <p:nvPr/>
        </p:nvPicPr>
        <p:blipFill>
          <a:blip r:embed="rId2">
            <a:extLst/>
          </a:blip>
          <a:stretch>
            <a:fillRect/>
          </a:stretch>
        </p:blipFill>
        <p:spPr>
          <a:xfrm>
            <a:off x="11011320" y="6091237"/>
            <a:ext cx="616501" cy="431701"/>
          </a:xfrm>
          <a:prstGeom prst="rect">
            <a:avLst/>
          </a:prstGeom>
          <a:ln w="12700">
            <a:miter lim="400000"/>
          </a:ln>
        </p:spPr>
      </p:pic>
      <p:pic>
        <p:nvPicPr>
          <p:cNvPr id="229"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3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2-column">
    <p:spTree>
      <p:nvGrpSpPr>
        <p:cNvPr id="1" name=""/>
        <p:cNvGrpSpPr/>
        <p:nvPr/>
      </p:nvGrpSpPr>
      <p:grpSpPr>
        <a:xfrm>
          <a:off x="0" y="0"/>
          <a:ext cx="0" cy="0"/>
          <a:chOff x="0" y="0"/>
          <a:chExt cx="0" cy="0"/>
        </a:xfrm>
      </p:grpSpPr>
      <p:sp>
        <p:nvSpPr>
          <p:cNvPr id="26" name="Title Text"/>
          <p:cNvSpPr txBox="1">
            <a:spLocks noGrp="1"/>
          </p:cNvSpPr>
          <p:nvPr>
            <p:ph type="title"/>
          </p:nvPr>
        </p:nvSpPr>
        <p:spPr>
          <a:prstGeom prst="rect">
            <a:avLst/>
          </a:prstGeom>
        </p:spPr>
        <p:txBody>
          <a:bodyPr/>
          <a:lstStyle/>
          <a:p>
            <a:r>
              <a:t>Title Text</a:t>
            </a:r>
          </a:p>
        </p:txBody>
      </p:sp>
      <p:sp>
        <p:nvSpPr>
          <p:cNvPr id="27" name="Body Level One…"/>
          <p:cNvSpPr txBox="1">
            <a:spLocks noGrp="1"/>
          </p:cNvSpPr>
          <p:nvPr>
            <p:ph type="body" sz="half" idx="1"/>
          </p:nvPr>
        </p:nvSpPr>
        <p:spPr>
          <a:xfrm>
            <a:off x="571500" y="1688083"/>
            <a:ext cx="5303400" cy="42237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 name="Google Shape;34;p3"/>
          <p:cNvSpPr txBox="1">
            <a:spLocks noGrp="1"/>
          </p:cNvSpPr>
          <p:nvPr>
            <p:ph type="body" sz="half" idx="13"/>
          </p:nvPr>
        </p:nvSpPr>
        <p:spPr>
          <a:xfrm>
            <a:off x="6313932" y="1688083"/>
            <a:ext cx="5303400" cy="4223701"/>
          </a:xfrm>
          <a:prstGeom prst="rect">
            <a:avLst/>
          </a:prstGeom>
        </p:spPr>
        <p:txBody>
          <a:bodyPr/>
          <a:lstStyle/>
          <a:p>
            <a:endParaRPr/>
          </a:p>
        </p:txBody>
      </p:sp>
      <p:sp>
        <p:nvSpPr>
          <p:cNvPr id="29" name="Google Shape;35;p3"/>
          <p:cNvSpPr txBox="1">
            <a:spLocks noGrp="1"/>
          </p:cNvSpPr>
          <p:nvPr>
            <p:ph type="body" sz="quarter" idx="14"/>
          </p:nvPr>
        </p:nvSpPr>
        <p:spPr>
          <a:xfrm>
            <a:off x="571499" y="1081136"/>
            <a:ext cx="11046002" cy="369301"/>
          </a:xfrm>
          <a:prstGeom prst="rect">
            <a:avLst/>
          </a:prstGeom>
        </p:spPr>
        <p:txBody>
          <a:bodyPr anchor="ctr"/>
          <a:lstStyle/>
          <a:p>
            <a:pPr>
              <a:spcBef>
                <a:spcPts val="0"/>
              </a:spcBef>
              <a:defRPr sz="2400">
                <a:solidFill>
                  <a:schemeClr val="accent2"/>
                </a:solidFill>
              </a:defRPr>
            </a:pPr>
            <a:endParaRP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Photo_Content">
    <p:spTree>
      <p:nvGrpSpPr>
        <p:cNvPr id="1" name=""/>
        <p:cNvGrpSpPr/>
        <p:nvPr/>
      </p:nvGrpSpPr>
      <p:grpSpPr>
        <a:xfrm>
          <a:off x="0" y="0"/>
          <a:ext cx="0" cy="0"/>
          <a:chOff x="0" y="0"/>
          <a:chExt cx="0" cy="0"/>
        </a:xfrm>
      </p:grpSpPr>
      <p:pic>
        <p:nvPicPr>
          <p:cNvPr id="237" name="Google Shape;132;p21" descr="Google Shape;132;p21"/>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238" name="Body Level One…"/>
          <p:cNvSpPr txBox="1">
            <a:spLocks noGrp="1"/>
          </p:cNvSpPr>
          <p:nvPr>
            <p:ph type="body" sz="quarter" idx="1"/>
          </p:nvPr>
        </p:nvSpPr>
        <p:spPr>
          <a:xfrm>
            <a:off x="571498" y="1079524"/>
            <a:ext cx="6718201" cy="369302"/>
          </a:xfrm>
          <a:prstGeom prst="rect">
            <a:avLst/>
          </a:prstGeom>
        </p:spPr>
        <p:txBody>
          <a:bodyPr anchor="ctr"/>
          <a:lstStyle>
            <a:lvl1pPr>
              <a:spcBef>
                <a:spcPts val="0"/>
              </a:spcBef>
              <a:defRPr sz="2400">
                <a:solidFill>
                  <a:schemeClr val="accent2"/>
                </a:solidFill>
              </a:defRPr>
            </a:lvl1pPr>
            <a:lvl2pPr marL="228600" indent="457200">
              <a:spcBef>
                <a:spcPts val="0"/>
              </a:spcBef>
              <a:buSzTx/>
              <a:buNone/>
              <a:defRPr sz="2400">
                <a:solidFill>
                  <a:schemeClr val="accent2"/>
                </a:solidFill>
              </a:defRPr>
            </a:lvl2pPr>
            <a:lvl3pPr marL="228600" indent="914400">
              <a:spcBef>
                <a:spcPts val="0"/>
              </a:spcBef>
              <a:buSzTx/>
              <a:buNone/>
              <a:defRPr sz="2400">
                <a:solidFill>
                  <a:schemeClr val="accent2"/>
                </a:solidFill>
              </a:defRPr>
            </a:lvl3pPr>
            <a:lvl4pPr marL="228600" indent="1371600">
              <a:spcBef>
                <a:spcPts val="0"/>
              </a:spcBef>
              <a:buSzTx/>
              <a:buNone/>
              <a:defRPr sz="2400">
                <a:solidFill>
                  <a:schemeClr val="accent2"/>
                </a:solidFill>
              </a:defRPr>
            </a:lvl4pPr>
            <a:lvl5pPr>
              <a:spcBef>
                <a:spcPts val="0"/>
              </a:spcBef>
              <a:defRPr sz="2400">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sp>
        <p:nvSpPr>
          <p:cNvPr id="239" name="Title Text"/>
          <p:cNvSpPr txBox="1">
            <a:spLocks noGrp="1"/>
          </p:cNvSpPr>
          <p:nvPr>
            <p:ph type="title"/>
          </p:nvPr>
        </p:nvSpPr>
        <p:spPr>
          <a:xfrm>
            <a:off x="571500" y="132840"/>
            <a:ext cx="6721200" cy="990002"/>
          </a:xfrm>
          <a:prstGeom prst="rect">
            <a:avLst/>
          </a:prstGeom>
        </p:spPr>
        <p:txBody>
          <a:bodyPr/>
          <a:lstStyle/>
          <a:p>
            <a:r>
              <a:t>Title Text</a:t>
            </a:r>
          </a:p>
        </p:txBody>
      </p:sp>
      <p:sp>
        <p:nvSpPr>
          <p:cNvPr id="240" name="Google Shape;135;p21"/>
          <p:cNvSpPr txBox="1">
            <a:spLocks noGrp="1"/>
          </p:cNvSpPr>
          <p:nvPr>
            <p:ph type="body" sz="half" idx="13"/>
          </p:nvPr>
        </p:nvSpPr>
        <p:spPr>
          <a:xfrm>
            <a:off x="571500" y="1689275"/>
            <a:ext cx="6714000" cy="2589302"/>
          </a:xfrm>
          <a:prstGeom prst="rect">
            <a:avLst/>
          </a:prstGeom>
        </p:spPr>
        <p:txBody>
          <a:bodyPr/>
          <a:lstStyle/>
          <a:p>
            <a:pPr>
              <a:spcBef>
                <a:spcPts val="1300"/>
              </a:spcBef>
            </a:pPr>
            <a:endParaRPr/>
          </a:p>
        </p:txBody>
      </p:sp>
      <p:pic>
        <p:nvPicPr>
          <p:cNvPr id="241"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4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Photo_Content_1">
    <p:spTree>
      <p:nvGrpSpPr>
        <p:cNvPr id="1" name=""/>
        <p:cNvGrpSpPr/>
        <p:nvPr/>
      </p:nvGrpSpPr>
      <p:grpSpPr>
        <a:xfrm>
          <a:off x="0" y="0"/>
          <a:ext cx="0" cy="0"/>
          <a:chOff x="0" y="0"/>
          <a:chExt cx="0" cy="0"/>
        </a:xfrm>
      </p:grpSpPr>
      <p:sp>
        <p:nvSpPr>
          <p:cNvPr id="249" name="Body Level One…"/>
          <p:cNvSpPr txBox="1">
            <a:spLocks noGrp="1"/>
          </p:cNvSpPr>
          <p:nvPr>
            <p:ph type="body" sz="quarter" idx="1"/>
          </p:nvPr>
        </p:nvSpPr>
        <p:spPr>
          <a:xfrm>
            <a:off x="571498" y="1079524"/>
            <a:ext cx="6718201" cy="369302"/>
          </a:xfrm>
          <a:prstGeom prst="rect">
            <a:avLst/>
          </a:prstGeom>
        </p:spPr>
        <p:txBody>
          <a:bodyPr anchor="ctr"/>
          <a:lstStyle>
            <a:lvl1pPr>
              <a:spcBef>
                <a:spcPts val="0"/>
              </a:spcBef>
              <a:defRPr sz="2400">
                <a:solidFill>
                  <a:schemeClr val="accent2"/>
                </a:solidFill>
              </a:defRPr>
            </a:lvl1pPr>
            <a:lvl2pPr marL="228600" indent="457200">
              <a:spcBef>
                <a:spcPts val="0"/>
              </a:spcBef>
              <a:buSzTx/>
              <a:buNone/>
              <a:defRPr sz="2400">
                <a:solidFill>
                  <a:schemeClr val="accent2"/>
                </a:solidFill>
              </a:defRPr>
            </a:lvl2pPr>
            <a:lvl3pPr marL="228600" indent="914400">
              <a:spcBef>
                <a:spcPts val="0"/>
              </a:spcBef>
              <a:buSzTx/>
              <a:buNone/>
              <a:defRPr sz="2400">
                <a:solidFill>
                  <a:schemeClr val="accent2"/>
                </a:solidFill>
              </a:defRPr>
            </a:lvl3pPr>
            <a:lvl4pPr marL="228600" indent="1371600">
              <a:spcBef>
                <a:spcPts val="0"/>
              </a:spcBef>
              <a:buSzTx/>
              <a:buNone/>
              <a:defRPr sz="2400">
                <a:solidFill>
                  <a:schemeClr val="accent2"/>
                </a:solidFill>
              </a:defRPr>
            </a:lvl4pPr>
            <a:lvl5pPr>
              <a:spcBef>
                <a:spcPts val="0"/>
              </a:spcBef>
              <a:defRPr sz="2400">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sp>
        <p:nvSpPr>
          <p:cNvPr id="250" name="Title Text"/>
          <p:cNvSpPr txBox="1">
            <a:spLocks noGrp="1"/>
          </p:cNvSpPr>
          <p:nvPr>
            <p:ph type="title"/>
          </p:nvPr>
        </p:nvSpPr>
        <p:spPr>
          <a:xfrm>
            <a:off x="571500" y="132840"/>
            <a:ext cx="6721200" cy="990002"/>
          </a:xfrm>
          <a:prstGeom prst="rect">
            <a:avLst/>
          </a:prstGeom>
        </p:spPr>
        <p:txBody>
          <a:bodyPr/>
          <a:lstStyle/>
          <a:p>
            <a:r>
              <a:t>Title Text</a:t>
            </a:r>
          </a:p>
        </p:txBody>
      </p:sp>
      <p:sp>
        <p:nvSpPr>
          <p:cNvPr id="251" name="Google Shape;139;p22"/>
          <p:cNvSpPr txBox="1">
            <a:spLocks noGrp="1"/>
          </p:cNvSpPr>
          <p:nvPr>
            <p:ph type="body" sz="half" idx="13"/>
          </p:nvPr>
        </p:nvSpPr>
        <p:spPr>
          <a:xfrm>
            <a:off x="571500" y="1689275"/>
            <a:ext cx="6714000" cy="2589302"/>
          </a:xfrm>
          <a:prstGeom prst="rect">
            <a:avLst/>
          </a:prstGeom>
        </p:spPr>
        <p:txBody>
          <a:bodyPr/>
          <a:lstStyle/>
          <a:p>
            <a:pPr>
              <a:spcBef>
                <a:spcPts val="1300"/>
              </a:spcBef>
            </a:pPr>
            <a:endParaRPr/>
          </a:p>
        </p:txBody>
      </p:sp>
      <p:grpSp>
        <p:nvGrpSpPr>
          <p:cNvPr id="254" name="Google Shape;141;p22"/>
          <p:cNvGrpSpPr/>
          <p:nvPr/>
        </p:nvGrpSpPr>
        <p:grpSpPr>
          <a:xfrm>
            <a:off x="7857549" y="-1501"/>
            <a:ext cx="4331401" cy="6858001"/>
            <a:chOff x="0" y="0"/>
            <a:chExt cx="4331399" cy="6858000"/>
          </a:xfrm>
        </p:grpSpPr>
        <p:sp>
          <p:nvSpPr>
            <p:cNvPr id="252" name="Rectangle"/>
            <p:cNvSpPr/>
            <p:nvPr/>
          </p:nvSpPr>
          <p:spPr>
            <a:xfrm>
              <a:off x="0" y="0"/>
              <a:ext cx="4331400" cy="6858000"/>
            </a:xfrm>
            <a:prstGeom prst="rect">
              <a:avLst/>
            </a:prstGeom>
            <a:solidFill>
              <a:srgbClr val="B7B7B7"/>
            </a:solidFill>
            <a:ln w="12700" cap="flat">
              <a:noFill/>
              <a:miter lim="400000"/>
            </a:ln>
            <a:effectLst/>
          </p:spPr>
          <p:txBody>
            <a:bodyPr wrap="square" lIns="0" tIns="0" rIns="0" bIns="0" numCol="1" anchor="ctr">
              <a:noAutofit/>
            </a:bodyPr>
            <a:lstStyle/>
            <a:p>
              <a:pPr algn="ctr">
                <a:defRPr sz="2400">
                  <a:solidFill>
                    <a:srgbClr val="FFFFFF"/>
                  </a:solidFill>
                </a:defRPr>
              </a:pPr>
              <a:endParaRPr/>
            </a:p>
          </p:txBody>
        </p:sp>
        <p:sp>
          <p:nvSpPr>
            <p:cNvPr id="253" name="Crop Your Image To  this Space For A Photo slide…"/>
            <p:cNvSpPr txBox="1"/>
            <p:nvPr/>
          </p:nvSpPr>
          <p:spPr>
            <a:xfrm>
              <a:off x="0" y="2453560"/>
              <a:ext cx="4331400" cy="195088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wrap="square" lIns="91424" tIns="91424" rIns="91424" bIns="91424" numCol="1" anchor="ctr">
              <a:spAutoFit/>
            </a:bodyPr>
            <a:lstStyle/>
            <a:p>
              <a:pPr algn="ctr">
                <a:defRPr sz="2400">
                  <a:solidFill>
                    <a:srgbClr val="FFFFFF"/>
                  </a:solidFill>
                </a:defRPr>
              </a:pPr>
              <a:r>
                <a:t>Crop Your Image To </a:t>
              </a:r>
              <a:br/>
              <a:r>
                <a:t>this Space For A Photo slide</a:t>
              </a:r>
            </a:p>
            <a:p>
              <a:pPr algn="ctr">
                <a:defRPr>
                  <a:solidFill>
                    <a:srgbClr val="000000"/>
                  </a:solidFill>
                </a:defRPr>
              </a:pPr>
              <a:endParaRPr sz="2400">
                <a:solidFill>
                  <a:srgbClr val="FFFFFF"/>
                </a:solidFill>
              </a:endParaRPr>
            </a:p>
            <a:p>
              <a:pPr algn="ctr">
                <a:defRPr sz="2400">
                  <a:solidFill>
                    <a:srgbClr val="FFFFFF"/>
                  </a:solidFill>
                </a:defRPr>
              </a:pPr>
              <a:r>
                <a:t>Or place a shape the color of your Product Cloud</a:t>
              </a:r>
            </a:p>
          </p:txBody>
        </p:sp>
      </p:grpSp>
      <p:pic>
        <p:nvPicPr>
          <p:cNvPr id="255"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25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egue_slide_4">
    <p:bg>
      <p:bgPr>
        <a:solidFill>
          <a:srgbClr val="178BD1"/>
        </a:solidFill>
        <a:effectLst/>
      </p:bgPr>
    </p:bg>
    <p:spTree>
      <p:nvGrpSpPr>
        <p:cNvPr id="1" name=""/>
        <p:cNvGrpSpPr/>
        <p:nvPr/>
      </p:nvGrpSpPr>
      <p:grpSpPr>
        <a:xfrm>
          <a:off x="0" y="0"/>
          <a:ext cx="0" cy="0"/>
          <a:chOff x="0" y="0"/>
          <a:chExt cx="0" cy="0"/>
        </a:xfrm>
      </p:grpSpPr>
      <p:sp>
        <p:nvSpPr>
          <p:cNvPr id="263" name="Title Text"/>
          <p:cNvSpPr txBox="1">
            <a:spLocks noGrp="1"/>
          </p:cNvSpPr>
          <p:nvPr>
            <p:ph type="title"/>
          </p:nvPr>
        </p:nvSpPr>
        <p:spPr>
          <a:xfrm>
            <a:off x="4131624" y="1926275"/>
            <a:ext cx="6760501" cy="1994101"/>
          </a:xfrm>
          <a:prstGeom prst="rect">
            <a:avLst/>
          </a:prstGeom>
        </p:spPr>
        <p:txBody>
          <a:bodyPr/>
          <a:lstStyle>
            <a:lvl1pPr>
              <a:lnSpc>
                <a:spcPct val="100000"/>
              </a:lnSpc>
              <a:defRPr sz="4800">
                <a:solidFill>
                  <a:srgbClr val="FFFFFF"/>
                </a:solidFill>
              </a:defRPr>
            </a:lvl1pPr>
          </a:lstStyle>
          <a:p>
            <a:r>
              <a:t>Title Text</a:t>
            </a:r>
          </a:p>
        </p:txBody>
      </p:sp>
      <p:sp>
        <p:nvSpPr>
          <p:cNvPr id="264" name="Body Level One…"/>
          <p:cNvSpPr txBox="1">
            <a:spLocks noGrp="1"/>
          </p:cNvSpPr>
          <p:nvPr>
            <p:ph type="body" sz="quarter" idx="1"/>
          </p:nvPr>
        </p:nvSpPr>
        <p:spPr>
          <a:xfrm>
            <a:off x="554971" y="3850525"/>
            <a:ext cx="10420201" cy="715801"/>
          </a:xfrm>
          <a:prstGeom prst="rect">
            <a:avLst/>
          </a:prstGeom>
        </p:spPr>
        <p:txBody>
          <a:bodyPr/>
          <a:lstStyle>
            <a:lvl1pPr>
              <a:spcBef>
                <a:spcPts val="0"/>
              </a:spcBef>
              <a:defRPr sz="2400">
                <a:solidFill>
                  <a:srgbClr val="FFFFFF"/>
                </a:solidFill>
              </a:defRPr>
            </a:lvl1pPr>
            <a:lvl2pPr marL="228600" indent="457200">
              <a:spcBef>
                <a:spcPts val="0"/>
              </a:spcBef>
              <a:buSzTx/>
              <a:buNone/>
              <a:defRPr sz="2400">
                <a:solidFill>
                  <a:srgbClr val="FFFFFF"/>
                </a:solidFill>
              </a:defRPr>
            </a:lvl2pPr>
            <a:lvl3pPr marL="228600" indent="914400">
              <a:spcBef>
                <a:spcPts val="0"/>
              </a:spcBef>
              <a:buSzTx/>
              <a:buNone/>
              <a:defRPr sz="2400">
                <a:solidFill>
                  <a:srgbClr val="FFFFFF"/>
                </a:solidFill>
              </a:defRPr>
            </a:lvl3pPr>
            <a:lvl4pPr marL="228600" indent="1371600">
              <a:spcBef>
                <a:spcPts val="0"/>
              </a:spcBef>
              <a:buSzTx/>
              <a:buNone/>
              <a:defRPr sz="2400">
                <a:solidFill>
                  <a:srgbClr val="FFFFFF"/>
                </a:solidFill>
              </a:defRPr>
            </a:lvl4pPr>
            <a:lvl5pPr>
              <a:spcBef>
                <a:spcPts val="0"/>
              </a:spcBef>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65" name="Google Shape;145;p23"/>
          <p:cNvSpPr txBox="1">
            <a:spLocks noGrp="1"/>
          </p:cNvSpPr>
          <p:nvPr>
            <p:ph type="body" sz="quarter" idx="13"/>
          </p:nvPr>
        </p:nvSpPr>
        <p:spPr>
          <a:xfrm>
            <a:off x="4123523" y="3862863"/>
            <a:ext cx="7470300" cy="715801"/>
          </a:xfrm>
          <a:prstGeom prst="rect">
            <a:avLst/>
          </a:prstGeom>
        </p:spPr>
        <p:txBody>
          <a:bodyPr/>
          <a:lstStyle/>
          <a:p>
            <a:pPr>
              <a:spcBef>
                <a:spcPts val="0"/>
              </a:spcBef>
              <a:defRPr sz="2400">
                <a:solidFill>
                  <a:srgbClr val="FFFFFF"/>
                </a:solidFill>
              </a:defRPr>
            </a:pPr>
            <a:endParaRPr/>
          </a:p>
        </p:txBody>
      </p:sp>
      <p:sp>
        <p:nvSpPr>
          <p:cNvPr id="266" name="Google Shape;146;p23"/>
          <p:cNvSpPr/>
          <p:nvPr/>
        </p:nvSpPr>
        <p:spPr>
          <a:xfrm>
            <a:off x="10198651" y="-567871"/>
            <a:ext cx="2872201" cy="1992601"/>
          </a:xfrm>
          <a:custGeom>
            <a:avLst/>
            <a:gdLst/>
            <a:ahLst/>
            <a:cxnLst>
              <a:cxn ang="0">
                <a:pos x="wd2" y="hd2"/>
              </a:cxn>
              <a:cxn ang="5400000">
                <a:pos x="wd2" y="hd2"/>
              </a:cxn>
              <a:cxn ang="10800000">
                <a:pos x="wd2" y="hd2"/>
              </a:cxn>
              <a:cxn ang="16200000">
                <a:pos x="wd2" y="hd2"/>
              </a:cxn>
            </a:cxnLst>
            <a:rect l="0" t="0" r="r" b="b"/>
            <a:pathLst>
              <a:path w="21600" h="21600" extrusionOk="0">
                <a:moveTo>
                  <a:pt x="8991" y="2357"/>
                </a:moveTo>
                <a:cubicBezTo>
                  <a:pt x="9688" y="1319"/>
                  <a:pt x="10657" y="678"/>
                  <a:pt x="11728" y="678"/>
                </a:cubicBezTo>
                <a:cubicBezTo>
                  <a:pt x="13155" y="678"/>
                  <a:pt x="14397" y="1814"/>
                  <a:pt x="15061" y="3498"/>
                </a:cubicBezTo>
                <a:cubicBezTo>
                  <a:pt x="15636" y="3131"/>
                  <a:pt x="16274" y="2928"/>
                  <a:pt x="16944" y="2928"/>
                </a:cubicBezTo>
                <a:cubicBezTo>
                  <a:pt x="19516" y="2928"/>
                  <a:pt x="21600" y="5932"/>
                  <a:pt x="21600" y="9638"/>
                </a:cubicBezTo>
                <a:cubicBezTo>
                  <a:pt x="21600" y="13343"/>
                  <a:pt x="19516" y="16346"/>
                  <a:pt x="16944" y="16346"/>
                </a:cubicBezTo>
                <a:cubicBezTo>
                  <a:pt x="16629" y="16346"/>
                  <a:pt x="16324" y="16300"/>
                  <a:pt x="16026" y="16216"/>
                </a:cubicBezTo>
                <a:cubicBezTo>
                  <a:pt x="15441" y="17702"/>
                  <a:pt x="14331" y="18708"/>
                  <a:pt x="13055" y="18708"/>
                </a:cubicBezTo>
                <a:cubicBezTo>
                  <a:pt x="12520" y="18708"/>
                  <a:pt x="12014" y="18533"/>
                  <a:pt x="11564" y="18218"/>
                </a:cubicBezTo>
                <a:cubicBezTo>
                  <a:pt x="10974" y="20209"/>
                  <a:pt x="9598" y="21600"/>
                  <a:pt x="7991" y="21600"/>
                </a:cubicBezTo>
                <a:cubicBezTo>
                  <a:pt x="6318" y="21600"/>
                  <a:pt x="4895" y="20086"/>
                  <a:pt x="4348" y="17967"/>
                </a:cubicBezTo>
                <a:cubicBezTo>
                  <a:pt x="4108" y="18040"/>
                  <a:pt x="3860" y="18080"/>
                  <a:pt x="3606" y="18080"/>
                </a:cubicBezTo>
                <a:cubicBezTo>
                  <a:pt x="1615" y="18080"/>
                  <a:pt x="0" y="15748"/>
                  <a:pt x="0" y="12874"/>
                </a:cubicBezTo>
                <a:cubicBezTo>
                  <a:pt x="0" y="10948"/>
                  <a:pt x="725" y="9269"/>
                  <a:pt x="1801" y="8367"/>
                </a:cubicBezTo>
                <a:cubicBezTo>
                  <a:pt x="1577" y="7639"/>
                  <a:pt x="1455" y="6831"/>
                  <a:pt x="1455" y="5986"/>
                </a:cubicBezTo>
                <a:cubicBezTo>
                  <a:pt x="1455" y="2680"/>
                  <a:pt x="3332" y="0"/>
                  <a:pt x="5649" y="0"/>
                </a:cubicBezTo>
                <a:cubicBezTo>
                  <a:pt x="7014" y="0"/>
                  <a:pt x="8223" y="925"/>
                  <a:pt x="8991" y="2357"/>
                </a:cubicBezTo>
              </a:path>
            </a:pathLst>
          </a:custGeom>
          <a:solidFill>
            <a:srgbClr val="FFFFFF"/>
          </a:solidFill>
          <a:ln w="12700">
            <a:miter lim="400000"/>
          </a:ln>
        </p:spPr>
        <p:txBody>
          <a:bodyPr lIns="0" tIns="0" rIns="0" bIns="0" anchor="ctr"/>
          <a:lstStyle/>
          <a:p>
            <a:pPr>
              <a:lnSpc>
                <a:spcPct val="93000"/>
              </a:lnSpc>
              <a:defRPr sz="900"/>
            </a:pPr>
            <a:endParaRPr/>
          </a:p>
        </p:txBody>
      </p:sp>
      <p:pic>
        <p:nvPicPr>
          <p:cNvPr id="267" name="Google Shape;147;p23" descr="Google Shape;147;p23"/>
          <p:cNvPicPr>
            <a:picLocks noChangeAspect="1"/>
          </p:cNvPicPr>
          <p:nvPr/>
        </p:nvPicPr>
        <p:blipFill>
          <a:blip r:embed="rId2">
            <a:extLst/>
          </a:blip>
          <a:stretch>
            <a:fillRect/>
          </a:stretch>
        </p:blipFill>
        <p:spPr>
          <a:xfrm>
            <a:off x="11008522" y="537373"/>
            <a:ext cx="661501" cy="463201"/>
          </a:xfrm>
          <a:prstGeom prst="rect">
            <a:avLst/>
          </a:prstGeom>
          <a:ln w="12700">
            <a:miter lim="400000"/>
          </a:ln>
        </p:spPr>
      </p:pic>
      <p:grpSp>
        <p:nvGrpSpPr>
          <p:cNvPr id="278" name="Google Shape;148;p23"/>
          <p:cNvGrpSpPr/>
          <p:nvPr/>
        </p:nvGrpSpPr>
        <p:grpSpPr>
          <a:xfrm>
            <a:off x="-4178924" y="1354533"/>
            <a:ext cx="9390074" cy="5503501"/>
            <a:chOff x="0" y="0"/>
            <a:chExt cx="9390072" cy="5503500"/>
          </a:xfrm>
        </p:grpSpPr>
        <p:sp>
          <p:nvSpPr>
            <p:cNvPr id="268" name="Google Shape;149;p23"/>
            <p:cNvSpPr/>
            <p:nvPr/>
          </p:nvSpPr>
          <p:spPr>
            <a:xfrm>
              <a:off x="0" y="-1"/>
              <a:ext cx="9390072" cy="55035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38" y="16124"/>
                  </a:lnTo>
                  <a:lnTo>
                    <a:pt x="1934" y="16607"/>
                  </a:lnTo>
                  <a:lnTo>
                    <a:pt x="2311" y="15078"/>
                  </a:lnTo>
                  <a:lnTo>
                    <a:pt x="2730" y="15078"/>
                  </a:lnTo>
                  <a:lnTo>
                    <a:pt x="4247" y="9603"/>
                  </a:lnTo>
                  <a:lnTo>
                    <a:pt x="7717" y="6692"/>
                  </a:lnTo>
                  <a:lnTo>
                    <a:pt x="11161" y="105"/>
                  </a:lnTo>
                  <a:lnTo>
                    <a:pt x="12593" y="596"/>
                  </a:lnTo>
                  <a:lnTo>
                    <a:pt x="13073" y="0"/>
                  </a:lnTo>
                  <a:lnTo>
                    <a:pt x="14054" y="3328"/>
                  </a:lnTo>
                  <a:lnTo>
                    <a:pt x="15802" y="10740"/>
                  </a:lnTo>
                  <a:lnTo>
                    <a:pt x="16727" y="10009"/>
                  </a:lnTo>
                  <a:lnTo>
                    <a:pt x="18487" y="14998"/>
                  </a:lnTo>
                  <a:lnTo>
                    <a:pt x="19242" y="15212"/>
                  </a:lnTo>
                  <a:lnTo>
                    <a:pt x="21600" y="21600"/>
                  </a:lnTo>
                  <a:cubicBezTo>
                    <a:pt x="21600" y="21600"/>
                    <a:pt x="0" y="21600"/>
                    <a:pt x="0" y="21600"/>
                  </a:cubicBezTo>
                  <a:close/>
                </a:path>
              </a:pathLst>
            </a:custGeom>
            <a:gradFill flip="none" rotWithShape="1">
              <a:gsLst>
                <a:gs pos="0">
                  <a:schemeClr val="accent3"/>
                </a:gs>
                <a:gs pos="61890">
                  <a:srgbClr val="00A59C"/>
                </a:gs>
                <a:gs pos="100000">
                  <a:srgbClr val="009790"/>
                </a:gs>
              </a:gsLst>
              <a:lin ang="5400011" scaled="0"/>
            </a:gradFill>
            <a:ln w="12700" cap="flat">
              <a:noFill/>
              <a:miter lim="400000"/>
            </a:ln>
            <a:effectLst/>
          </p:spPr>
          <p:txBody>
            <a:bodyPr wrap="square" lIns="0" tIns="0" rIns="0" bIns="0" numCol="1" anchor="ctr">
              <a:noAutofit/>
            </a:bodyPr>
            <a:lstStyle/>
            <a:p>
              <a:pPr>
                <a:defRPr sz="1500"/>
              </a:pPr>
              <a:endParaRPr/>
            </a:p>
          </p:txBody>
        </p:sp>
        <p:pic>
          <p:nvPicPr>
            <p:cNvPr id="269" name="Google Shape;150;p23" descr="Google Shape;150;p23"/>
            <p:cNvPicPr>
              <a:picLocks noChangeAspect="1"/>
            </p:cNvPicPr>
            <p:nvPr/>
          </p:nvPicPr>
          <p:blipFill>
            <a:blip r:embed="rId3">
              <a:alphaModFix amt="18400"/>
              <a:extLst/>
            </a:blip>
            <a:srcRect l="16128" t="1550" r="56759" b="1550"/>
            <a:stretch>
              <a:fillRect/>
            </a:stretch>
          </p:blipFill>
          <p:spPr>
            <a:xfrm>
              <a:off x="-1" y="-1"/>
              <a:ext cx="9390064" cy="5503467"/>
            </a:xfrm>
            <a:custGeom>
              <a:avLst/>
              <a:gdLst/>
              <a:ahLst/>
              <a:cxnLst>
                <a:cxn ang="0">
                  <a:pos x="wd2" y="hd2"/>
                </a:cxn>
                <a:cxn ang="5400000">
                  <a:pos x="wd2" y="hd2"/>
                </a:cxn>
                <a:cxn ang="10800000">
                  <a:pos x="wd2" y="hd2"/>
                </a:cxn>
                <a:cxn ang="16200000">
                  <a:pos x="wd2" y="hd2"/>
                </a:cxn>
              </a:cxnLst>
              <a:rect l="0" t="0" r="r" b="b"/>
              <a:pathLst>
                <a:path w="21600" h="21600" extrusionOk="0">
                  <a:moveTo>
                    <a:pt x="13072" y="0"/>
                  </a:moveTo>
                  <a:lnTo>
                    <a:pt x="12592" y="597"/>
                  </a:lnTo>
                  <a:lnTo>
                    <a:pt x="11161" y="104"/>
                  </a:lnTo>
                  <a:lnTo>
                    <a:pt x="7716" y="6692"/>
                  </a:lnTo>
                  <a:lnTo>
                    <a:pt x="4247" y="9603"/>
                  </a:lnTo>
                  <a:lnTo>
                    <a:pt x="2730" y="15078"/>
                  </a:lnTo>
                  <a:lnTo>
                    <a:pt x="2311" y="15078"/>
                  </a:lnTo>
                  <a:lnTo>
                    <a:pt x="1934" y="16608"/>
                  </a:lnTo>
                  <a:lnTo>
                    <a:pt x="1037" y="16123"/>
                  </a:lnTo>
                  <a:lnTo>
                    <a:pt x="0" y="21600"/>
                  </a:lnTo>
                  <a:cubicBezTo>
                    <a:pt x="0" y="21600"/>
                    <a:pt x="21600" y="21600"/>
                    <a:pt x="21600" y="21600"/>
                  </a:cubicBezTo>
                  <a:lnTo>
                    <a:pt x="19242" y="15212"/>
                  </a:lnTo>
                  <a:lnTo>
                    <a:pt x="18487" y="14999"/>
                  </a:lnTo>
                  <a:lnTo>
                    <a:pt x="16727" y="10009"/>
                  </a:lnTo>
                  <a:lnTo>
                    <a:pt x="15802" y="10740"/>
                  </a:lnTo>
                  <a:lnTo>
                    <a:pt x="14054" y="3327"/>
                  </a:lnTo>
                  <a:lnTo>
                    <a:pt x="13072" y="0"/>
                  </a:lnTo>
                  <a:close/>
                </a:path>
              </a:pathLst>
            </a:custGeom>
            <a:ln w="12700" cap="flat">
              <a:noFill/>
              <a:miter lim="400000"/>
            </a:ln>
            <a:effectLst/>
          </p:spPr>
        </p:pic>
        <p:sp>
          <p:nvSpPr>
            <p:cNvPr id="270" name="Google Shape;151;p23"/>
            <p:cNvSpPr/>
            <p:nvPr/>
          </p:nvSpPr>
          <p:spPr>
            <a:xfrm>
              <a:off x="3358598" y="22852"/>
              <a:ext cx="1531645" cy="1678351"/>
            </a:xfrm>
            <a:custGeom>
              <a:avLst/>
              <a:gdLst/>
              <a:ahLst/>
              <a:cxnLst>
                <a:cxn ang="0">
                  <a:pos x="wd2" y="hd2"/>
                </a:cxn>
                <a:cxn ang="5400000">
                  <a:pos x="wd2" y="hd2"/>
                </a:cxn>
                <a:cxn ang="10800000">
                  <a:pos x="wd2" y="hd2"/>
                </a:cxn>
                <a:cxn ang="16200000">
                  <a:pos x="wd2" y="hd2"/>
                </a:cxn>
              </a:cxnLst>
              <a:rect l="0" t="0" r="r" b="b"/>
              <a:pathLst>
                <a:path w="21600" h="21600" extrusionOk="0">
                  <a:moveTo>
                    <a:pt x="21115" y="0"/>
                  </a:moveTo>
                  <a:lnTo>
                    <a:pt x="21600" y="12687"/>
                  </a:lnTo>
                  <a:lnTo>
                    <a:pt x="0" y="21600"/>
                  </a:lnTo>
                  <a:cubicBezTo>
                    <a:pt x="0" y="21600"/>
                    <a:pt x="21115" y="0"/>
                    <a:pt x="21115" y="0"/>
                  </a:cubicBezTo>
                  <a:close/>
                </a:path>
              </a:pathLst>
            </a:custGeom>
            <a:gradFill flip="none" rotWithShape="1">
              <a:gsLst>
                <a:gs pos="0">
                  <a:srgbClr val="009790"/>
                </a:gs>
                <a:gs pos="38110">
                  <a:srgbClr val="00A59C"/>
                </a:gs>
                <a:gs pos="100000">
                  <a:schemeClr val="accent3"/>
                </a:gs>
              </a:gsLst>
              <a:path path="circle">
                <a:fillToRect l="119636" t="37721" r="-19636" b="62278"/>
              </a:path>
            </a:gradFill>
            <a:ln w="12700" cap="flat">
              <a:noFill/>
              <a:miter lim="400000"/>
            </a:ln>
            <a:effectLst/>
          </p:spPr>
          <p:txBody>
            <a:bodyPr wrap="square" lIns="0" tIns="0" rIns="0" bIns="0" numCol="1" anchor="ctr">
              <a:noAutofit/>
            </a:bodyPr>
            <a:lstStyle/>
            <a:p>
              <a:pPr>
                <a:defRPr sz="1500"/>
              </a:pPr>
              <a:endParaRPr/>
            </a:p>
          </p:txBody>
        </p:sp>
        <p:sp>
          <p:nvSpPr>
            <p:cNvPr id="271" name="Google Shape;152;p23"/>
            <p:cNvSpPr/>
            <p:nvPr/>
          </p:nvSpPr>
          <p:spPr>
            <a:xfrm>
              <a:off x="-1" y="1702487"/>
              <a:ext cx="3354530" cy="3798301"/>
            </a:xfrm>
            <a:custGeom>
              <a:avLst/>
              <a:gdLst/>
              <a:ahLst/>
              <a:cxnLst>
                <a:cxn ang="0">
                  <a:pos x="wd2" y="hd2"/>
                </a:cxn>
                <a:cxn ang="5400000">
                  <a:pos x="wd2" y="hd2"/>
                </a:cxn>
                <a:cxn ang="10800000">
                  <a:pos x="wd2" y="hd2"/>
                </a:cxn>
                <a:cxn ang="16200000">
                  <a:pos x="wd2" y="hd2"/>
                </a:cxn>
              </a:cxnLst>
              <a:rect l="0" t="0" r="r" b="b"/>
              <a:pathLst>
                <a:path w="21600" h="21600" extrusionOk="0">
                  <a:moveTo>
                    <a:pt x="14262" y="7569"/>
                  </a:moveTo>
                  <a:lnTo>
                    <a:pt x="18926" y="5865"/>
                  </a:lnTo>
                  <a:lnTo>
                    <a:pt x="21600" y="0"/>
                  </a:lnTo>
                  <a:lnTo>
                    <a:pt x="11887" y="4217"/>
                  </a:lnTo>
                  <a:lnTo>
                    <a:pt x="7642" y="12150"/>
                  </a:lnTo>
                  <a:lnTo>
                    <a:pt x="6469" y="12150"/>
                  </a:lnTo>
                  <a:lnTo>
                    <a:pt x="5413" y="14366"/>
                  </a:lnTo>
                  <a:lnTo>
                    <a:pt x="2904" y="13666"/>
                  </a:lnTo>
                  <a:lnTo>
                    <a:pt x="0" y="21600"/>
                  </a:lnTo>
                  <a:lnTo>
                    <a:pt x="7372" y="21600"/>
                  </a:lnTo>
                  <a:lnTo>
                    <a:pt x="12766" y="16198"/>
                  </a:lnTo>
                  <a:cubicBezTo>
                    <a:pt x="12766" y="16198"/>
                    <a:pt x="14262" y="7569"/>
                    <a:pt x="14262" y="7569"/>
                  </a:cubicBezTo>
                  <a:close/>
                </a:path>
              </a:pathLst>
            </a:custGeom>
            <a:gradFill flip="none" rotWithShape="1">
              <a:gsLst>
                <a:gs pos="0">
                  <a:srgbClr val="009C95"/>
                </a:gs>
                <a:gs pos="100000">
                  <a:srgbClr val="007F78"/>
                </a:gs>
              </a:gsLst>
              <a:lin ang="6133627" scaled="0"/>
            </a:gradFill>
            <a:ln w="12700" cap="flat">
              <a:noFill/>
              <a:miter lim="400000"/>
            </a:ln>
            <a:effectLst/>
          </p:spPr>
          <p:txBody>
            <a:bodyPr wrap="square" lIns="0" tIns="0" rIns="0" bIns="0" numCol="1" anchor="ctr">
              <a:noAutofit/>
            </a:bodyPr>
            <a:lstStyle/>
            <a:p>
              <a:pPr>
                <a:defRPr sz="1500"/>
              </a:pPr>
              <a:endParaRPr/>
            </a:p>
          </p:txBody>
        </p:sp>
        <p:sp>
          <p:nvSpPr>
            <p:cNvPr id="272" name="Google Shape;153;p23"/>
            <p:cNvSpPr/>
            <p:nvPr/>
          </p:nvSpPr>
          <p:spPr>
            <a:xfrm>
              <a:off x="885193" y="2445183"/>
              <a:ext cx="659269" cy="13950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095" y="16969"/>
                  </a:lnTo>
                  <a:lnTo>
                    <a:pt x="0" y="21600"/>
                  </a:lnTo>
                  <a:cubicBezTo>
                    <a:pt x="0" y="21600"/>
                    <a:pt x="21600" y="0"/>
                    <a:pt x="21600" y="0"/>
                  </a:cubicBezTo>
                  <a:close/>
                </a:path>
              </a:pathLst>
            </a:custGeom>
            <a:solidFill>
              <a:srgbClr val="007F79"/>
            </a:solidFill>
            <a:ln w="12700" cap="flat">
              <a:noFill/>
              <a:miter lim="400000"/>
            </a:ln>
            <a:effectLst/>
          </p:spPr>
          <p:txBody>
            <a:bodyPr wrap="square" lIns="0" tIns="0" rIns="0" bIns="0" numCol="1" anchor="ctr">
              <a:noAutofit/>
            </a:bodyPr>
            <a:lstStyle/>
            <a:p>
              <a:pPr>
                <a:defRPr sz="1500"/>
              </a:pPr>
              <a:endParaRPr/>
            </a:p>
          </p:txBody>
        </p:sp>
        <p:sp>
          <p:nvSpPr>
            <p:cNvPr id="273" name="Google Shape;154;p23"/>
            <p:cNvSpPr/>
            <p:nvPr/>
          </p:nvSpPr>
          <p:spPr>
            <a:xfrm>
              <a:off x="1804961" y="2513740"/>
              <a:ext cx="2265148" cy="2985301"/>
            </a:xfrm>
            <a:custGeom>
              <a:avLst/>
              <a:gdLst/>
              <a:ahLst/>
              <a:cxnLst>
                <a:cxn ang="0">
                  <a:pos x="wd2" y="hd2"/>
                </a:cxn>
                <a:cxn ang="5400000">
                  <a:pos x="wd2" y="hd2"/>
                </a:cxn>
                <a:cxn ang="10800000">
                  <a:pos x="wd2" y="hd2"/>
                </a:cxn>
                <a:cxn ang="16200000">
                  <a:pos x="wd2" y="hd2"/>
                </a:cxn>
              </a:cxnLst>
              <a:rect l="0" t="0" r="r" b="b"/>
              <a:pathLst>
                <a:path w="21600" h="21600" extrusionOk="0">
                  <a:moveTo>
                    <a:pt x="17633" y="0"/>
                  </a:moveTo>
                  <a:lnTo>
                    <a:pt x="21600" y="7858"/>
                  </a:lnTo>
                  <a:lnTo>
                    <a:pt x="13781" y="16553"/>
                  </a:lnTo>
                  <a:lnTo>
                    <a:pt x="3616" y="18710"/>
                  </a:lnTo>
                  <a:lnTo>
                    <a:pt x="0" y="21600"/>
                  </a:lnTo>
                  <a:lnTo>
                    <a:pt x="6451" y="13814"/>
                  </a:lnTo>
                  <a:lnTo>
                    <a:pt x="13683" y="11505"/>
                  </a:lnTo>
                  <a:lnTo>
                    <a:pt x="17006" y="7858"/>
                  </a:lnTo>
                  <a:cubicBezTo>
                    <a:pt x="17006" y="7858"/>
                    <a:pt x="17633" y="0"/>
                    <a:pt x="17633" y="0"/>
                  </a:cubicBezTo>
                  <a:close/>
                </a:path>
              </a:pathLst>
            </a:custGeom>
            <a:gradFill flip="none" rotWithShape="1">
              <a:gsLst>
                <a:gs pos="0">
                  <a:srgbClr val="009C95"/>
                </a:gs>
                <a:gs pos="100000">
                  <a:srgbClr val="007F78"/>
                </a:gs>
              </a:gsLst>
              <a:lin ang="6133627" scaled="0"/>
            </a:gradFill>
            <a:ln w="12700" cap="flat">
              <a:noFill/>
              <a:miter lim="400000"/>
            </a:ln>
            <a:effectLst/>
          </p:spPr>
          <p:txBody>
            <a:bodyPr wrap="square" lIns="0" tIns="0" rIns="0" bIns="0" numCol="1" anchor="ctr">
              <a:noAutofit/>
            </a:bodyPr>
            <a:lstStyle/>
            <a:p>
              <a:pPr>
                <a:defRPr sz="1500"/>
              </a:pPr>
              <a:endParaRPr/>
            </a:p>
          </p:txBody>
        </p:sp>
        <p:sp>
          <p:nvSpPr>
            <p:cNvPr id="274" name="Google Shape;155;p23"/>
            <p:cNvSpPr/>
            <p:nvPr/>
          </p:nvSpPr>
          <p:spPr>
            <a:xfrm>
              <a:off x="4855118" y="22852"/>
              <a:ext cx="622526" cy="2991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892" y="21600"/>
                  </a:lnTo>
                  <a:lnTo>
                    <a:pt x="21600" y="9041"/>
                  </a:lnTo>
                  <a:cubicBezTo>
                    <a:pt x="21600" y="9041"/>
                    <a:pt x="0" y="0"/>
                    <a:pt x="0" y="0"/>
                  </a:cubicBezTo>
                  <a:close/>
                </a:path>
              </a:pathLst>
            </a:custGeom>
            <a:gradFill flip="none" rotWithShape="1">
              <a:gsLst>
                <a:gs pos="0">
                  <a:srgbClr val="64CCC9"/>
                </a:gs>
                <a:gs pos="100000">
                  <a:schemeClr val="accent3"/>
                </a:gs>
              </a:gsLst>
              <a:path path="circle">
                <a:fillToRect l="37721" t="-19636" r="62278" b="119636"/>
              </a:path>
            </a:gradFill>
            <a:ln w="12700" cap="flat">
              <a:noFill/>
              <a:miter lim="400000"/>
            </a:ln>
            <a:effectLst/>
          </p:spPr>
          <p:txBody>
            <a:bodyPr wrap="square" lIns="0" tIns="0" rIns="0" bIns="0" numCol="1" anchor="ctr">
              <a:noAutofit/>
            </a:bodyPr>
            <a:lstStyle/>
            <a:p>
              <a:pPr>
                <a:defRPr sz="1500"/>
              </a:pPr>
              <a:endParaRPr/>
            </a:p>
          </p:txBody>
        </p:sp>
        <p:sp>
          <p:nvSpPr>
            <p:cNvPr id="275" name="Google Shape;156;p23"/>
            <p:cNvSpPr/>
            <p:nvPr/>
          </p:nvSpPr>
          <p:spPr>
            <a:xfrm>
              <a:off x="5472003" y="-1"/>
              <a:ext cx="1395022" cy="3262202"/>
            </a:xfrm>
            <a:custGeom>
              <a:avLst/>
              <a:gdLst/>
              <a:ahLst/>
              <a:cxnLst>
                <a:cxn ang="0">
                  <a:pos x="wd2" y="hd2"/>
                </a:cxn>
                <a:cxn ang="5400000">
                  <a:pos x="wd2" y="hd2"/>
                </a:cxn>
                <a:cxn ang="10800000">
                  <a:pos x="wd2" y="hd2"/>
                </a:cxn>
                <a:cxn ang="16200000">
                  <a:pos x="wd2" y="hd2"/>
                </a:cxn>
              </a:cxnLst>
              <a:rect l="0" t="0" r="r" b="b"/>
              <a:pathLst>
                <a:path w="21600" h="21600" extrusionOk="0">
                  <a:moveTo>
                    <a:pt x="3233" y="0"/>
                  </a:moveTo>
                  <a:lnTo>
                    <a:pt x="638" y="8683"/>
                  </a:lnTo>
                  <a:lnTo>
                    <a:pt x="0" y="11290"/>
                  </a:lnTo>
                  <a:lnTo>
                    <a:pt x="7395" y="12103"/>
                  </a:lnTo>
                  <a:lnTo>
                    <a:pt x="7630" y="15571"/>
                  </a:lnTo>
                  <a:lnTo>
                    <a:pt x="7630" y="21600"/>
                  </a:lnTo>
                  <a:lnTo>
                    <a:pt x="21600" y="18119"/>
                  </a:lnTo>
                  <a:lnTo>
                    <a:pt x="9838" y="5614"/>
                  </a:lnTo>
                  <a:cubicBezTo>
                    <a:pt x="9838" y="5614"/>
                    <a:pt x="3233" y="0"/>
                    <a:pt x="3233" y="0"/>
                  </a:cubicBezTo>
                  <a:close/>
                </a:path>
              </a:pathLst>
            </a:custGeom>
            <a:gradFill flip="none" rotWithShape="1">
              <a:gsLst>
                <a:gs pos="0">
                  <a:srgbClr val="64CCC9"/>
                </a:gs>
                <a:gs pos="100000">
                  <a:schemeClr val="accent3"/>
                </a:gs>
              </a:gsLst>
              <a:path path="circle">
                <a:fillToRect l="37721" t="-19636" r="62278" b="119636"/>
              </a:path>
            </a:gradFill>
            <a:ln w="12700" cap="flat">
              <a:noFill/>
              <a:miter lim="400000"/>
            </a:ln>
            <a:effectLst/>
          </p:spPr>
          <p:txBody>
            <a:bodyPr wrap="square" lIns="0" tIns="0" rIns="0" bIns="0" numCol="1" anchor="ctr">
              <a:noAutofit/>
            </a:bodyPr>
            <a:lstStyle/>
            <a:p>
              <a:pPr>
                <a:defRPr sz="1500"/>
              </a:pPr>
              <a:endParaRPr/>
            </a:p>
          </p:txBody>
        </p:sp>
        <p:sp>
          <p:nvSpPr>
            <p:cNvPr id="276" name="Google Shape;157;p23"/>
            <p:cNvSpPr/>
            <p:nvPr/>
          </p:nvSpPr>
          <p:spPr>
            <a:xfrm>
              <a:off x="7242692" y="2548018"/>
              <a:ext cx="788694" cy="1558051"/>
            </a:xfrm>
            <a:custGeom>
              <a:avLst/>
              <a:gdLst/>
              <a:ahLst/>
              <a:cxnLst>
                <a:cxn ang="0">
                  <a:pos x="wd2" y="hd2"/>
                </a:cxn>
                <a:cxn ang="5400000">
                  <a:pos x="wd2" y="hd2"/>
                </a:cxn>
                <a:cxn ang="10800000">
                  <a:pos x="wd2" y="hd2"/>
                </a:cxn>
                <a:cxn ang="16200000">
                  <a:pos x="wd2" y="hd2"/>
                </a:cxn>
              </a:cxnLst>
              <a:rect l="0" t="0" r="r" b="b"/>
              <a:pathLst>
                <a:path w="21600" h="21600" extrusionOk="0">
                  <a:moveTo>
                    <a:pt x="639" y="0"/>
                  </a:moveTo>
                  <a:lnTo>
                    <a:pt x="0" y="21600"/>
                  </a:lnTo>
                  <a:lnTo>
                    <a:pt x="21600" y="17620"/>
                  </a:lnTo>
                  <a:cubicBezTo>
                    <a:pt x="21600" y="17620"/>
                    <a:pt x="639" y="0"/>
                    <a:pt x="639" y="0"/>
                  </a:cubicBezTo>
                  <a:close/>
                </a:path>
              </a:pathLst>
            </a:custGeom>
            <a:gradFill flip="none" rotWithShape="1">
              <a:gsLst>
                <a:gs pos="0">
                  <a:srgbClr val="64CCC9"/>
                </a:gs>
                <a:gs pos="100000">
                  <a:schemeClr val="accent3"/>
                </a:gs>
              </a:gsLst>
              <a:path path="circle">
                <a:fillToRect l="119636" t="37721" r="-19636" b="62278"/>
              </a:path>
            </a:gradFill>
            <a:ln w="12700" cap="flat">
              <a:noFill/>
              <a:miter lim="400000"/>
            </a:ln>
            <a:effectLst/>
          </p:spPr>
          <p:txBody>
            <a:bodyPr wrap="square" lIns="0" tIns="0" rIns="0" bIns="0" numCol="1" anchor="ctr">
              <a:noAutofit/>
            </a:bodyPr>
            <a:lstStyle/>
            <a:p>
              <a:pPr>
                <a:defRPr sz="1500"/>
              </a:pPr>
              <a:endParaRPr/>
            </a:p>
          </p:txBody>
        </p:sp>
        <p:sp>
          <p:nvSpPr>
            <p:cNvPr id="277" name="Google Shape;158;p23"/>
            <p:cNvSpPr/>
            <p:nvPr/>
          </p:nvSpPr>
          <p:spPr>
            <a:xfrm>
              <a:off x="5955654" y="2730836"/>
              <a:ext cx="902221" cy="9939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5505"/>
                  </a:lnTo>
                  <a:lnTo>
                    <a:pt x="490" y="21600"/>
                  </a:lnTo>
                  <a:cubicBezTo>
                    <a:pt x="490" y="21600"/>
                    <a:pt x="21600" y="0"/>
                    <a:pt x="21600" y="0"/>
                  </a:cubicBezTo>
                  <a:close/>
                </a:path>
              </a:pathLst>
            </a:custGeom>
            <a:gradFill flip="none" rotWithShape="1">
              <a:gsLst>
                <a:gs pos="0">
                  <a:srgbClr val="009790"/>
                </a:gs>
                <a:gs pos="27980">
                  <a:srgbClr val="009790"/>
                </a:gs>
                <a:gs pos="55430">
                  <a:srgbClr val="00A59C"/>
                </a:gs>
                <a:gs pos="100000">
                  <a:schemeClr val="accent3"/>
                </a:gs>
              </a:gsLst>
              <a:path path="circle">
                <a:fillToRect l="119636" t="37721" r="-19636" b="62278"/>
              </a:path>
            </a:gradFill>
            <a:ln w="12700" cap="flat">
              <a:noFill/>
              <a:miter lim="400000"/>
            </a:ln>
            <a:effectLst/>
          </p:spPr>
          <p:txBody>
            <a:bodyPr wrap="square" lIns="0" tIns="0" rIns="0" bIns="0" numCol="1" anchor="ctr">
              <a:noAutofit/>
            </a:bodyPr>
            <a:lstStyle/>
            <a:p>
              <a:pPr>
                <a:defRPr sz="1500"/>
              </a:pPr>
              <a:endParaRPr/>
            </a:p>
          </p:txBody>
        </p:sp>
      </p:grpSp>
      <p:pic>
        <p:nvPicPr>
          <p:cNvPr id="279" name="Google Shape;159;p23" descr="Google Shape;159;p23"/>
          <p:cNvPicPr>
            <a:picLocks noChangeAspect="1"/>
          </p:cNvPicPr>
          <p:nvPr/>
        </p:nvPicPr>
        <p:blipFill>
          <a:blip r:embed="rId4">
            <a:extLst/>
          </a:blip>
          <a:stretch>
            <a:fillRect/>
          </a:stretch>
        </p:blipFill>
        <p:spPr>
          <a:xfrm>
            <a:off x="-4397662" y="-26734"/>
            <a:ext cx="4404902" cy="6930602"/>
          </a:xfrm>
          <a:prstGeom prst="rect">
            <a:avLst/>
          </a:prstGeom>
          <a:ln w="12700">
            <a:miter lim="400000"/>
          </a:ln>
        </p:spPr>
      </p:pic>
      <p:pic>
        <p:nvPicPr>
          <p:cNvPr id="280" name="Google Shape;160;p23" descr="Google Shape;160;p23"/>
          <p:cNvPicPr>
            <a:picLocks noChangeAspect="1"/>
          </p:cNvPicPr>
          <p:nvPr/>
        </p:nvPicPr>
        <p:blipFill>
          <a:blip r:embed="rId5">
            <a:extLst/>
          </a:blip>
          <a:stretch>
            <a:fillRect/>
          </a:stretch>
        </p:blipFill>
        <p:spPr>
          <a:xfrm>
            <a:off x="-3388660" y="-779925"/>
            <a:ext cx="17898002" cy="774602"/>
          </a:xfrm>
          <a:prstGeom prst="rect">
            <a:avLst/>
          </a:prstGeom>
          <a:ln w="12700">
            <a:miter lim="400000"/>
          </a:ln>
        </p:spPr>
      </p:pic>
      <p:pic>
        <p:nvPicPr>
          <p:cNvPr id="281" name="Google Shape;161;p23" descr="Google Shape;161;p23"/>
          <p:cNvPicPr>
            <a:picLocks noChangeAspect="1"/>
          </p:cNvPicPr>
          <p:nvPr/>
        </p:nvPicPr>
        <p:blipFill>
          <a:blip r:embed="rId4">
            <a:extLst/>
          </a:blip>
          <a:stretch>
            <a:fillRect/>
          </a:stretch>
        </p:blipFill>
        <p:spPr>
          <a:xfrm>
            <a:off x="12188283" y="-90233"/>
            <a:ext cx="2289601" cy="6930601"/>
          </a:xfrm>
          <a:prstGeom prst="rect">
            <a:avLst/>
          </a:prstGeom>
          <a:ln w="12700">
            <a:miter lim="400000"/>
          </a:ln>
        </p:spPr>
      </p:pic>
      <p:pic>
        <p:nvPicPr>
          <p:cNvPr id="282"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28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egue_slide_2">
    <p:bg>
      <p:bgPr>
        <a:solidFill>
          <a:srgbClr val="178BD1"/>
        </a:solidFill>
        <a:effectLst/>
      </p:bgPr>
    </p:bg>
    <p:spTree>
      <p:nvGrpSpPr>
        <p:cNvPr id="1" name=""/>
        <p:cNvGrpSpPr/>
        <p:nvPr/>
      </p:nvGrpSpPr>
      <p:grpSpPr>
        <a:xfrm>
          <a:off x="0" y="0"/>
          <a:ext cx="0" cy="0"/>
          <a:chOff x="0" y="0"/>
          <a:chExt cx="0" cy="0"/>
        </a:xfrm>
      </p:grpSpPr>
      <p:pic>
        <p:nvPicPr>
          <p:cNvPr id="290" name="Google Shape;163;p24" descr="Google Shape;163;p24"/>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291" name="Title Text"/>
          <p:cNvSpPr txBox="1">
            <a:spLocks noGrp="1"/>
          </p:cNvSpPr>
          <p:nvPr>
            <p:ph type="title"/>
          </p:nvPr>
        </p:nvSpPr>
        <p:spPr>
          <a:xfrm>
            <a:off x="529987" y="1926284"/>
            <a:ext cx="10413302" cy="1994101"/>
          </a:xfrm>
          <a:prstGeom prst="rect">
            <a:avLst/>
          </a:prstGeom>
        </p:spPr>
        <p:txBody>
          <a:bodyPr/>
          <a:lstStyle>
            <a:lvl1pPr>
              <a:lnSpc>
                <a:spcPct val="100000"/>
              </a:lnSpc>
              <a:defRPr sz="5200"/>
            </a:lvl1pPr>
          </a:lstStyle>
          <a:p>
            <a:r>
              <a:t>Title Text</a:t>
            </a:r>
          </a:p>
        </p:txBody>
      </p:sp>
      <p:sp>
        <p:nvSpPr>
          <p:cNvPr id="292" name="Body Level One…"/>
          <p:cNvSpPr txBox="1">
            <a:spLocks noGrp="1"/>
          </p:cNvSpPr>
          <p:nvPr>
            <p:ph type="body" sz="quarter" idx="1"/>
          </p:nvPr>
        </p:nvSpPr>
        <p:spPr>
          <a:xfrm>
            <a:off x="529987" y="3850525"/>
            <a:ext cx="10420201" cy="715801"/>
          </a:xfrm>
          <a:prstGeom prst="rect">
            <a:avLst/>
          </a:prstGeom>
        </p:spPr>
        <p:txBody>
          <a:bodyPr/>
          <a:lstStyle>
            <a:lvl1pPr>
              <a:spcBef>
                <a:spcPts val="0"/>
              </a:spcBef>
              <a:defRPr sz="2400"/>
            </a:lvl1pPr>
            <a:lvl2pPr marL="228600" indent="457200">
              <a:spcBef>
                <a:spcPts val="0"/>
              </a:spcBef>
              <a:buSzTx/>
              <a:buNone/>
              <a:defRPr sz="2400"/>
            </a:lvl2pPr>
            <a:lvl3pPr marL="228600" indent="914400">
              <a:spcBef>
                <a:spcPts val="0"/>
              </a:spcBef>
              <a:buSzTx/>
              <a:buNone/>
              <a:defRPr sz="2400"/>
            </a:lvl3pPr>
            <a:lvl4pPr marL="228600" indent="1371600">
              <a:spcBef>
                <a:spcPts val="0"/>
              </a:spcBef>
              <a:buSzTx/>
              <a:buNone/>
              <a:defRPr sz="2400"/>
            </a:lvl4pPr>
            <a:lvl5pPr>
              <a:spcBef>
                <a:spcPts val="0"/>
              </a:spcBef>
              <a:defRPr sz="2400"/>
            </a:lvl5pPr>
          </a:lstStyle>
          <a:p>
            <a:r>
              <a:t>Body Level One</a:t>
            </a:r>
          </a:p>
          <a:p>
            <a:pPr lvl="1"/>
            <a:r>
              <a:t>Body Level Two</a:t>
            </a:r>
          </a:p>
          <a:p>
            <a:pPr lvl="2"/>
            <a:r>
              <a:t>Body Level Three</a:t>
            </a:r>
          </a:p>
          <a:p>
            <a:pPr lvl="3"/>
            <a:r>
              <a:t>Body Level Four</a:t>
            </a:r>
          </a:p>
          <a:p>
            <a:pPr lvl="4"/>
            <a:r>
              <a:t>Body Level Five</a:t>
            </a:r>
          </a:p>
        </p:txBody>
      </p:sp>
      <p:pic>
        <p:nvPicPr>
          <p:cNvPr id="293"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29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peaker_slide_A">
    <p:spTree>
      <p:nvGrpSpPr>
        <p:cNvPr id="1" name=""/>
        <p:cNvGrpSpPr/>
        <p:nvPr/>
      </p:nvGrpSpPr>
      <p:grpSpPr>
        <a:xfrm>
          <a:off x="0" y="0"/>
          <a:ext cx="0" cy="0"/>
          <a:chOff x="0" y="0"/>
          <a:chExt cx="0" cy="0"/>
        </a:xfrm>
      </p:grpSpPr>
      <p:sp>
        <p:nvSpPr>
          <p:cNvPr id="301" name="Google Shape;167;p25"/>
          <p:cNvSpPr/>
          <p:nvPr/>
        </p:nvSpPr>
        <p:spPr>
          <a:xfrm rot="16200000">
            <a:off x="5932096" y="169402"/>
            <a:ext cx="4858501" cy="6519300"/>
          </a:xfrm>
          <a:custGeom>
            <a:avLst/>
            <a:gdLst/>
            <a:ahLst/>
            <a:cxnLst>
              <a:cxn ang="0">
                <a:pos x="wd2" y="hd2"/>
              </a:cxn>
              <a:cxn ang="5400000">
                <a:pos x="wd2" y="hd2"/>
              </a:cxn>
              <a:cxn ang="10800000">
                <a:pos x="wd2" y="hd2"/>
              </a:cxn>
              <a:cxn ang="16200000">
                <a:pos x="wd2" y="hd2"/>
              </a:cxn>
            </a:cxnLst>
            <a:rect l="0" t="0" r="r" b="b"/>
            <a:pathLst>
              <a:path w="21600" h="21600" extrusionOk="0">
                <a:moveTo>
                  <a:pt x="21600" y="1018"/>
                </a:moveTo>
                <a:lnTo>
                  <a:pt x="21600" y="21359"/>
                </a:lnTo>
                <a:cubicBezTo>
                  <a:pt x="21600" y="21492"/>
                  <a:pt x="21455" y="21600"/>
                  <a:pt x="21276" y="21600"/>
                </a:cubicBezTo>
                <a:lnTo>
                  <a:pt x="323" y="21600"/>
                </a:lnTo>
                <a:cubicBezTo>
                  <a:pt x="145" y="21600"/>
                  <a:pt x="0" y="21492"/>
                  <a:pt x="0" y="21359"/>
                </a:cubicBezTo>
                <a:lnTo>
                  <a:pt x="0" y="1018"/>
                </a:lnTo>
                <a:cubicBezTo>
                  <a:pt x="0" y="885"/>
                  <a:pt x="145" y="777"/>
                  <a:pt x="323" y="777"/>
                </a:cubicBezTo>
                <a:lnTo>
                  <a:pt x="10042" y="777"/>
                </a:lnTo>
                <a:lnTo>
                  <a:pt x="10807" y="0"/>
                </a:lnTo>
                <a:lnTo>
                  <a:pt x="11572" y="777"/>
                </a:lnTo>
                <a:lnTo>
                  <a:pt x="21276" y="777"/>
                </a:lnTo>
                <a:cubicBezTo>
                  <a:pt x="21455" y="777"/>
                  <a:pt x="21600" y="885"/>
                  <a:pt x="21600" y="1018"/>
                </a:cubicBezTo>
                <a:close/>
              </a:path>
            </a:pathLst>
          </a:custGeom>
          <a:solidFill>
            <a:srgbClr val="148DD9"/>
          </a:solidFill>
          <a:ln w="12700">
            <a:miter lim="400000"/>
          </a:ln>
        </p:spPr>
        <p:txBody>
          <a:bodyPr lIns="0" tIns="0" rIns="0" bIns="0" anchor="ctr"/>
          <a:lstStyle/>
          <a:p>
            <a:pPr>
              <a:defRPr sz="700">
                <a:solidFill>
                  <a:schemeClr val="accent1"/>
                </a:solidFill>
              </a:defRPr>
            </a:pPr>
            <a:endParaRPr/>
          </a:p>
        </p:txBody>
      </p:sp>
      <p:sp>
        <p:nvSpPr>
          <p:cNvPr id="302" name="Title Text"/>
          <p:cNvSpPr txBox="1">
            <a:spLocks noGrp="1"/>
          </p:cNvSpPr>
          <p:nvPr>
            <p:ph type="title"/>
          </p:nvPr>
        </p:nvSpPr>
        <p:spPr>
          <a:xfrm>
            <a:off x="5909479" y="1596787"/>
            <a:ext cx="5138401" cy="1994101"/>
          </a:xfrm>
          <a:prstGeom prst="rect">
            <a:avLst/>
          </a:prstGeom>
        </p:spPr>
        <p:txBody>
          <a:bodyPr/>
          <a:lstStyle>
            <a:lvl1pPr>
              <a:lnSpc>
                <a:spcPct val="100000"/>
              </a:lnSpc>
              <a:defRPr sz="5200">
                <a:solidFill>
                  <a:srgbClr val="FFFFFF"/>
                </a:solidFill>
              </a:defRPr>
            </a:lvl1pPr>
          </a:lstStyle>
          <a:p>
            <a:r>
              <a:t>Title Text</a:t>
            </a:r>
          </a:p>
        </p:txBody>
      </p:sp>
      <p:sp>
        <p:nvSpPr>
          <p:cNvPr id="303" name="Body Level One…"/>
          <p:cNvSpPr txBox="1">
            <a:spLocks noGrp="1"/>
          </p:cNvSpPr>
          <p:nvPr>
            <p:ph type="body" sz="quarter" idx="1"/>
          </p:nvPr>
        </p:nvSpPr>
        <p:spPr>
          <a:xfrm>
            <a:off x="5909216" y="3602409"/>
            <a:ext cx="5145601" cy="715801"/>
          </a:xfrm>
          <a:prstGeom prst="rect">
            <a:avLst/>
          </a:prstGeom>
        </p:spPr>
        <p:txBody>
          <a:bodyPr/>
          <a:lstStyle>
            <a:lvl1pPr>
              <a:spcBef>
                <a:spcPts val="0"/>
              </a:spcBef>
              <a:defRPr sz="2400">
                <a:solidFill>
                  <a:srgbClr val="FFFFFF"/>
                </a:solidFill>
              </a:defRPr>
            </a:lvl1pPr>
            <a:lvl2pPr marL="228600" indent="457200">
              <a:spcBef>
                <a:spcPts val="0"/>
              </a:spcBef>
              <a:buSzTx/>
              <a:buNone/>
              <a:defRPr sz="2400">
                <a:solidFill>
                  <a:srgbClr val="FFFFFF"/>
                </a:solidFill>
              </a:defRPr>
            </a:lvl2pPr>
            <a:lvl3pPr marL="228600" indent="914400">
              <a:spcBef>
                <a:spcPts val="0"/>
              </a:spcBef>
              <a:buSzTx/>
              <a:buNone/>
              <a:defRPr sz="2400">
                <a:solidFill>
                  <a:srgbClr val="FFFFFF"/>
                </a:solidFill>
              </a:defRPr>
            </a:lvl3pPr>
            <a:lvl4pPr marL="228600" indent="1371600">
              <a:spcBef>
                <a:spcPts val="0"/>
              </a:spcBef>
              <a:buSzTx/>
              <a:buNone/>
              <a:defRPr sz="2400">
                <a:solidFill>
                  <a:srgbClr val="FFFFFF"/>
                </a:solidFill>
              </a:defRPr>
            </a:lvl4pPr>
            <a:lvl5pPr>
              <a:spcBef>
                <a:spcPts val="0"/>
              </a:spcBef>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304"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30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peaker_slide_A_1">
    <p:bg>
      <p:bgPr>
        <a:solidFill>
          <a:srgbClr val="032750"/>
        </a:solidFill>
        <a:effectLst/>
      </p:bgPr>
    </p:bg>
    <p:spTree>
      <p:nvGrpSpPr>
        <p:cNvPr id="1" name=""/>
        <p:cNvGrpSpPr/>
        <p:nvPr/>
      </p:nvGrpSpPr>
      <p:grpSpPr>
        <a:xfrm>
          <a:off x="0" y="0"/>
          <a:ext cx="0" cy="0"/>
          <a:chOff x="0" y="0"/>
          <a:chExt cx="0" cy="0"/>
        </a:xfrm>
      </p:grpSpPr>
      <p:pic>
        <p:nvPicPr>
          <p:cNvPr id="312" name="Google Shape;171;p26" descr="Google Shape;171;p26"/>
          <p:cNvPicPr>
            <a:picLocks noChangeAspect="1"/>
          </p:cNvPicPr>
          <p:nvPr/>
        </p:nvPicPr>
        <p:blipFill>
          <a:blip r:embed="rId2">
            <a:extLst/>
          </a:blip>
          <a:stretch>
            <a:fillRect/>
          </a:stretch>
        </p:blipFill>
        <p:spPr>
          <a:xfrm>
            <a:off x="0" y="766"/>
            <a:ext cx="12188829" cy="6856470"/>
          </a:xfrm>
          <a:prstGeom prst="rect">
            <a:avLst/>
          </a:prstGeom>
          <a:ln w="12700">
            <a:miter lim="400000"/>
          </a:ln>
        </p:spPr>
      </p:pic>
      <p:sp>
        <p:nvSpPr>
          <p:cNvPr id="313" name="Title Text"/>
          <p:cNvSpPr txBox="1">
            <a:spLocks noGrp="1"/>
          </p:cNvSpPr>
          <p:nvPr>
            <p:ph type="title"/>
          </p:nvPr>
        </p:nvSpPr>
        <p:spPr>
          <a:xfrm>
            <a:off x="1778525" y="2034500"/>
            <a:ext cx="4211101" cy="1994101"/>
          </a:xfrm>
          <a:prstGeom prst="rect">
            <a:avLst/>
          </a:prstGeom>
        </p:spPr>
        <p:txBody>
          <a:bodyPr/>
          <a:lstStyle>
            <a:lvl1pPr algn="ctr">
              <a:lnSpc>
                <a:spcPct val="100000"/>
              </a:lnSpc>
              <a:defRPr sz="3600">
                <a:solidFill>
                  <a:srgbClr val="FFFFFF"/>
                </a:solidFill>
              </a:defRPr>
            </a:lvl1pPr>
          </a:lstStyle>
          <a:p>
            <a:r>
              <a:t>Title Text</a:t>
            </a:r>
          </a:p>
        </p:txBody>
      </p:sp>
      <p:pic>
        <p:nvPicPr>
          <p:cNvPr id="314"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1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Basic_dark">
    <p:bg>
      <p:bgPr>
        <a:solidFill>
          <a:srgbClr val="178BD1"/>
        </a:solidFill>
        <a:effectLst/>
      </p:bgPr>
    </p:bg>
    <p:spTree>
      <p:nvGrpSpPr>
        <p:cNvPr id="1" name=""/>
        <p:cNvGrpSpPr/>
        <p:nvPr/>
      </p:nvGrpSpPr>
      <p:grpSpPr>
        <a:xfrm>
          <a:off x="0" y="0"/>
          <a:ext cx="0" cy="0"/>
          <a:chOff x="0" y="0"/>
          <a:chExt cx="0" cy="0"/>
        </a:xfrm>
      </p:grpSpPr>
      <p:sp>
        <p:nvSpPr>
          <p:cNvPr id="322" name="Title Text"/>
          <p:cNvSpPr txBox="1">
            <a:spLocks noGrp="1"/>
          </p:cNvSpPr>
          <p:nvPr>
            <p:ph type="title"/>
          </p:nvPr>
        </p:nvSpPr>
        <p:spPr>
          <a:prstGeom prst="rect">
            <a:avLst/>
          </a:prstGeom>
        </p:spPr>
        <p:txBody>
          <a:bodyPr/>
          <a:lstStyle>
            <a:lvl1pPr>
              <a:lnSpc>
                <a:spcPct val="100000"/>
              </a:lnSpc>
              <a:defRPr>
                <a:solidFill>
                  <a:srgbClr val="FFFFFF"/>
                </a:solidFill>
              </a:defRPr>
            </a:lvl1pPr>
          </a:lstStyle>
          <a:p>
            <a:r>
              <a:t>Title Text</a:t>
            </a:r>
          </a:p>
        </p:txBody>
      </p:sp>
      <p:sp>
        <p:nvSpPr>
          <p:cNvPr id="323" name="Body Level One…"/>
          <p:cNvSpPr txBox="1">
            <a:spLocks noGrp="1"/>
          </p:cNvSpPr>
          <p:nvPr>
            <p:ph type="body" idx="1"/>
          </p:nvPr>
        </p:nvSpPr>
        <p:spPr>
          <a:xfrm>
            <a:off x="571500" y="1712710"/>
            <a:ext cx="11045701" cy="4223401"/>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24" name="Google Shape;177;p27"/>
          <p:cNvSpPr txBox="1">
            <a:spLocks noGrp="1"/>
          </p:cNvSpPr>
          <p:nvPr>
            <p:ph type="body" sz="quarter" idx="13"/>
          </p:nvPr>
        </p:nvSpPr>
        <p:spPr>
          <a:xfrm>
            <a:off x="571499" y="1078991"/>
            <a:ext cx="11046002" cy="329101"/>
          </a:xfrm>
          <a:prstGeom prst="rect">
            <a:avLst/>
          </a:prstGeom>
        </p:spPr>
        <p:txBody>
          <a:bodyPr anchor="ctr"/>
          <a:lstStyle/>
          <a:p>
            <a:pPr>
              <a:spcBef>
                <a:spcPts val="0"/>
              </a:spcBef>
              <a:defRPr sz="2400">
                <a:solidFill>
                  <a:srgbClr val="FFFFFF"/>
                </a:solidFill>
              </a:defRPr>
            </a:pPr>
            <a:endParaRPr/>
          </a:p>
        </p:txBody>
      </p:sp>
      <p:pic>
        <p:nvPicPr>
          <p:cNvPr id="325"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32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Customer_Hero_A_2">
    <p:spTree>
      <p:nvGrpSpPr>
        <p:cNvPr id="1" name=""/>
        <p:cNvGrpSpPr/>
        <p:nvPr/>
      </p:nvGrpSpPr>
      <p:grpSpPr>
        <a:xfrm>
          <a:off x="0" y="0"/>
          <a:ext cx="0" cy="0"/>
          <a:chOff x="0" y="0"/>
          <a:chExt cx="0" cy="0"/>
        </a:xfrm>
      </p:grpSpPr>
      <p:sp>
        <p:nvSpPr>
          <p:cNvPr id="333" name="Google Shape;180;p28"/>
          <p:cNvSpPr/>
          <p:nvPr/>
        </p:nvSpPr>
        <p:spPr>
          <a:xfrm>
            <a:off x="-3" y="0"/>
            <a:ext cx="12188702" cy="6858000"/>
          </a:xfrm>
          <a:prstGeom prst="rect">
            <a:avLst/>
          </a:prstGeom>
          <a:solidFill>
            <a:srgbClr val="E7E7E7"/>
          </a:solidFill>
          <a:ln w="12700">
            <a:miter lim="400000"/>
          </a:ln>
        </p:spPr>
        <p:txBody>
          <a:bodyPr lIns="0" tIns="0" rIns="0" bIns="0"/>
          <a:lstStyle/>
          <a:p>
            <a:pPr algn="ctr">
              <a:defRPr sz="1800">
                <a:solidFill>
                  <a:srgbClr val="FFFFFF"/>
                </a:solidFill>
              </a:defRPr>
            </a:pPr>
            <a:endParaRPr/>
          </a:p>
        </p:txBody>
      </p:sp>
      <p:sp>
        <p:nvSpPr>
          <p:cNvPr id="334" name="Google Shape;181;p28"/>
          <p:cNvSpPr/>
          <p:nvPr/>
        </p:nvSpPr>
        <p:spPr>
          <a:xfrm rot="10800000" flipH="1">
            <a:off x="9774056" y="84"/>
            <a:ext cx="2414701" cy="6857401"/>
          </a:xfrm>
          <a:prstGeom prst="rect">
            <a:avLst/>
          </a:prstGeom>
          <a:solidFill>
            <a:srgbClr val="FFFFFF"/>
          </a:solidFill>
          <a:ln w="12700">
            <a:miter lim="400000"/>
          </a:ln>
        </p:spPr>
        <p:txBody>
          <a:bodyPr lIns="0" tIns="0" rIns="0" bIns="0"/>
          <a:lstStyle/>
          <a:p>
            <a:pPr algn="ctr">
              <a:defRPr sz="1800" b="1">
                <a:solidFill>
                  <a:srgbClr val="D0D9DE"/>
                </a:solidFill>
              </a:defRPr>
            </a:pPr>
            <a:endParaRPr/>
          </a:p>
        </p:txBody>
      </p:sp>
      <p:sp>
        <p:nvSpPr>
          <p:cNvPr id="335" name="Google Shape;182;p28"/>
          <p:cNvSpPr/>
          <p:nvPr/>
        </p:nvSpPr>
        <p:spPr>
          <a:xfrm>
            <a:off x="-2" y="-4859"/>
            <a:ext cx="12188702" cy="2432100"/>
          </a:xfrm>
          <a:prstGeom prst="rect">
            <a:avLst/>
          </a:prstGeom>
          <a:solidFill>
            <a:srgbClr val="19325C"/>
          </a:solidFill>
          <a:ln w="12700">
            <a:miter lim="400000"/>
          </a:ln>
        </p:spPr>
        <p:txBody>
          <a:bodyPr lIns="0" tIns="0" rIns="0" bIns="0"/>
          <a:lstStyle/>
          <a:p>
            <a:pPr algn="ctr">
              <a:defRPr sz="1800">
                <a:solidFill>
                  <a:srgbClr val="FFFFFF"/>
                </a:solidFill>
              </a:defRPr>
            </a:pPr>
            <a:endParaRPr/>
          </a:p>
        </p:txBody>
      </p:sp>
      <p:sp>
        <p:nvSpPr>
          <p:cNvPr id="336" name="Title Text"/>
          <p:cNvSpPr txBox="1">
            <a:spLocks noGrp="1"/>
          </p:cNvSpPr>
          <p:nvPr>
            <p:ph type="title"/>
          </p:nvPr>
        </p:nvSpPr>
        <p:spPr>
          <a:xfrm>
            <a:off x="652269" y="2829303"/>
            <a:ext cx="9004201" cy="987601"/>
          </a:xfrm>
          <a:prstGeom prst="rect">
            <a:avLst/>
          </a:prstGeom>
        </p:spPr>
        <p:txBody>
          <a:bodyPr/>
          <a:lstStyle>
            <a:lvl1pPr>
              <a:lnSpc>
                <a:spcPct val="90000"/>
              </a:lnSpc>
            </a:lvl1pPr>
          </a:lstStyle>
          <a:p>
            <a:r>
              <a:t>Title Text</a:t>
            </a:r>
          </a:p>
        </p:txBody>
      </p:sp>
      <p:sp>
        <p:nvSpPr>
          <p:cNvPr id="337" name="Body Level One…"/>
          <p:cNvSpPr txBox="1">
            <a:spLocks noGrp="1"/>
          </p:cNvSpPr>
          <p:nvPr>
            <p:ph type="body" sz="quarter" idx="1"/>
          </p:nvPr>
        </p:nvSpPr>
        <p:spPr>
          <a:xfrm>
            <a:off x="697286" y="4404281"/>
            <a:ext cx="4251902" cy="2101201"/>
          </a:xfrm>
          <a:prstGeom prst="rect">
            <a:avLst/>
          </a:prstGeom>
        </p:spPr>
        <p:txBody>
          <a:bodyPr/>
          <a:lstStyle>
            <a:lvl1pPr marL="457200" indent="-330200">
              <a:lnSpc>
                <a:spcPct val="90000"/>
              </a:lnSpc>
              <a:spcBef>
                <a:spcPts val="800"/>
              </a:spcBef>
              <a:buClr>
                <a:srgbClr val="7F7F7F"/>
              </a:buClr>
              <a:buSzPts val="1600"/>
              <a:buFont typeface="Arial"/>
              <a:buChar char="​"/>
              <a:defRPr sz="1600">
                <a:solidFill>
                  <a:schemeClr val="accent2"/>
                </a:solidFill>
              </a:defRPr>
            </a:lvl1pPr>
            <a:lvl2pPr marL="914400" indent="-330200">
              <a:lnSpc>
                <a:spcPct val="90000"/>
              </a:lnSpc>
              <a:spcBef>
                <a:spcPts val="800"/>
              </a:spcBef>
              <a:buClr>
                <a:srgbClr val="7F7F7F"/>
              </a:buClr>
              <a:buSzPts val="1600"/>
              <a:buFont typeface="Arial"/>
              <a:defRPr sz="1600">
                <a:solidFill>
                  <a:schemeClr val="accent2"/>
                </a:solidFill>
              </a:defRPr>
            </a:lvl2pPr>
            <a:lvl3pPr marL="1371600" indent="-330200">
              <a:lnSpc>
                <a:spcPct val="90000"/>
              </a:lnSpc>
              <a:spcBef>
                <a:spcPts val="800"/>
              </a:spcBef>
              <a:buClr>
                <a:srgbClr val="7F7F7F"/>
              </a:buClr>
              <a:buSzPts val="1600"/>
              <a:buFont typeface="Arial"/>
              <a:defRPr sz="1600">
                <a:solidFill>
                  <a:schemeClr val="accent2"/>
                </a:solidFill>
              </a:defRPr>
            </a:lvl3pPr>
            <a:lvl4pPr marL="1828800" indent="-330200">
              <a:lnSpc>
                <a:spcPct val="90000"/>
              </a:lnSpc>
              <a:spcBef>
                <a:spcPts val="800"/>
              </a:spcBef>
              <a:buClr>
                <a:srgbClr val="7F7F7F"/>
              </a:buClr>
              <a:buSzPts val="1600"/>
              <a:buFont typeface="Arial"/>
              <a:defRPr sz="1600">
                <a:solidFill>
                  <a:schemeClr val="accent2"/>
                </a:solidFill>
              </a:defRPr>
            </a:lvl4pPr>
            <a:lvl5pPr marL="0" indent="2057400">
              <a:lnSpc>
                <a:spcPct val="90000"/>
              </a:lnSpc>
              <a:spcBef>
                <a:spcPts val="800"/>
              </a:spcBef>
              <a:buClr>
                <a:srgbClr val="7F7F7F"/>
              </a:buClr>
              <a:buFont typeface="Arial"/>
              <a:defRPr sz="1600">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sp>
        <p:nvSpPr>
          <p:cNvPr id="338" name="Google Shape;185;p28"/>
          <p:cNvSpPr txBox="1">
            <a:spLocks noGrp="1"/>
          </p:cNvSpPr>
          <p:nvPr>
            <p:ph type="body" sz="half" idx="13"/>
          </p:nvPr>
        </p:nvSpPr>
        <p:spPr>
          <a:xfrm>
            <a:off x="2376600" y="-4850"/>
            <a:ext cx="9004201" cy="2432100"/>
          </a:xfrm>
          <a:prstGeom prst="rect">
            <a:avLst/>
          </a:prstGeom>
          <a:gradFill>
            <a:gsLst>
              <a:gs pos="0">
                <a:srgbClr val="19325C"/>
              </a:gs>
              <a:gs pos="58999">
                <a:srgbClr val="19325C"/>
              </a:gs>
              <a:gs pos="100000">
                <a:srgbClr val="19325C">
                  <a:alpha val="0"/>
                </a:srgbClr>
              </a:gs>
            </a:gsLst>
          </a:gradFill>
        </p:spPr>
        <p:txBody>
          <a:bodyPr anchor="ctr"/>
          <a:lstStyle/>
          <a:p>
            <a:pPr>
              <a:lnSpc>
                <a:spcPct val="90000"/>
              </a:lnSpc>
              <a:spcBef>
                <a:spcPts val="0"/>
              </a:spcBef>
              <a:defRPr sz="2400">
                <a:solidFill>
                  <a:srgbClr val="FFFFFF"/>
                </a:solidFill>
              </a:defRPr>
            </a:pPr>
            <a:endParaRPr/>
          </a:p>
        </p:txBody>
      </p:sp>
      <p:sp>
        <p:nvSpPr>
          <p:cNvPr id="339" name="Google Shape;186;p28"/>
          <p:cNvSpPr/>
          <p:nvPr/>
        </p:nvSpPr>
        <p:spPr>
          <a:xfrm rot="10800000" flipH="1">
            <a:off x="550807" y="924065"/>
            <a:ext cx="1725601" cy="1730401"/>
          </a:xfrm>
          <a:prstGeom prst="roundRect">
            <a:avLst>
              <a:gd name="adj" fmla="val 10076"/>
            </a:avLst>
          </a:prstGeom>
          <a:solidFill>
            <a:srgbClr val="FFFFFF"/>
          </a:solidFill>
          <a:ln w="12700">
            <a:miter lim="400000"/>
          </a:ln>
          <a:effectLst>
            <a:outerShdw blurRad="342900" rotWithShape="0">
              <a:srgbClr val="000000">
                <a:alpha val="40000"/>
              </a:srgbClr>
            </a:outerShdw>
          </a:effectLst>
        </p:spPr>
        <p:txBody>
          <a:bodyPr lIns="0" tIns="0" rIns="0" bIns="0"/>
          <a:lstStyle/>
          <a:p>
            <a:pPr algn="ctr">
              <a:defRPr sz="1800" b="1">
                <a:solidFill>
                  <a:srgbClr val="D0D9DE"/>
                </a:solidFill>
              </a:defRPr>
            </a:pPr>
            <a:endParaRPr/>
          </a:p>
        </p:txBody>
      </p:sp>
      <p:sp>
        <p:nvSpPr>
          <p:cNvPr id="340" name="Google Shape;187;p28"/>
          <p:cNvSpPr>
            <a:spLocks noGrp="1"/>
          </p:cNvSpPr>
          <p:nvPr>
            <p:ph type="pic" sz="quarter" idx="14"/>
          </p:nvPr>
        </p:nvSpPr>
        <p:spPr>
          <a:xfrm>
            <a:off x="527633" y="914400"/>
            <a:ext cx="1755900" cy="1737300"/>
          </a:xfrm>
          <a:prstGeom prst="rect">
            <a:avLst/>
          </a:prstGeom>
        </p:spPr>
        <p:txBody>
          <a:bodyPr lIns="91439" tIns="45719" rIns="91439" bIns="45719">
            <a:noAutofit/>
          </a:bodyPr>
          <a:lstStyle/>
          <a:p>
            <a:endParaRPr/>
          </a:p>
        </p:txBody>
      </p:sp>
      <p:sp>
        <p:nvSpPr>
          <p:cNvPr id="341" name="Google Shape;188;p28"/>
          <p:cNvSpPr txBox="1">
            <a:spLocks noGrp="1"/>
          </p:cNvSpPr>
          <p:nvPr>
            <p:ph type="body" sz="quarter" idx="15"/>
          </p:nvPr>
        </p:nvSpPr>
        <p:spPr>
          <a:xfrm>
            <a:off x="5302760" y="4395125"/>
            <a:ext cx="4251901" cy="2123401"/>
          </a:xfrm>
          <a:prstGeom prst="rect">
            <a:avLst/>
          </a:prstGeom>
        </p:spPr>
        <p:txBody>
          <a:bodyPr/>
          <a:lstStyle/>
          <a:p>
            <a:pPr marL="457200" indent="-330200">
              <a:lnSpc>
                <a:spcPct val="90000"/>
              </a:lnSpc>
              <a:spcBef>
                <a:spcPts val="800"/>
              </a:spcBef>
              <a:buClr>
                <a:srgbClr val="7F7F7F"/>
              </a:buClr>
              <a:buSzPts val="1600"/>
              <a:buFont typeface="Arial"/>
              <a:buChar char="​"/>
              <a:defRPr sz="1600">
                <a:solidFill>
                  <a:schemeClr val="accent2"/>
                </a:solidFill>
              </a:defRPr>
            </a:pPr>
            <a:endParaRPr/>
          </a:p>
        </p:txBody>
      </p:sp>
      <p:pic>
        <p:nvPicPr>
          <p:cNvPr id="342" name="Google Shape;189;p28" descr="Google Shape;189;p28"/>
          <p:cNvPicPr>
            <a:picLocks noChangeAspect="1"/>
          </p:cNvPicPr>
          <p:nvPr/>
        </p:nvPicPr>
        <p:blipFill>
          <a:blip r:embed="rId2">
            <a:extLst/>
          </a:blip>
          <a:stretch>
            <a:fillRect/>
          </a:stretch>
        </p:blipFill>
        <p:spPr>
          <a:xfrm>
            <a:off x="11317541" y="6170938"/>
            <a:ext cx="627601" cy="439201"/>
          </a:xfrm>
          <a:prstGeom prst="rect">
            <a:avLst/>
          </a:prstGeom>
          <a:ln w="12700">
            <a:miter lim="400000"/>
          </a:ln>
        </p:spPr>
      </p:pic>
      <p:sp>
        <p:nvSpPr>
          <p:cNvPr id="343" name="Google Shape;190;p28"/>
          <p:cNvSpPr txBox="1">
            <a:spLocks noGrp="1"/>
          </p:cNvSpPr>
          <p:nvPr>
            <p:ph type="body" sz="quarter" idx="16"/>
          </p:nvPr>
        </p:nvSpPr>
        <p:spPr>
          <a:xfrm>
            <a:off x="548785" y="3836644"/>
            <a:ext cx="4251902" cy="466801"/>
          </a:xfrm>
          <a:prstGeom prst="rect">
            <a:avLst/>
          </a:prstGeom>
        </p:spPr>
        <p:txBody>
          <a:bodyPr/>
          <a:lstStyle/>
          <a:p>
            <a:pPr marL="457200" indent="-342900">
              <a:lnSpc>
                <a:spcPct val="90000"/>
              </a:lnSpc>
              <a:spcBef>
                <a:spcPts val="1200"/>
              </a:spcBef>
              <a:buClr>
                <a:srgbClr val="7F7F7F"/>
              </a:buClr>
              <a:buSzPts val="1800"/>
              <a:buFont typeface="Arial"/>
              <a:buChar char="​"/>
              <a:defRPr sz="1800" b="1">
                <a:solidFill>
                  <a:srgbClr val="5C656A"/>
                </a:solidFill>
              </a:defRPr>
            </a:pPr>
            <a:endParaRPr/>
          </a:p>
        </p:txBody>
      </p:sp>
      <p:sp>
        <p:nvSpPr>
          <p:cNvPr id="344" name="Google Shape;191;p28"/>
          <p:cNvSpPr txBox="1">
            <a:spLocks noGrp="1"/>
          </p:cNvSpPr>
          <p:nvPr>
            <p:ph type="body" sz="quarter" idx="17"/>
          </p:nvPr>
        </p:nvSpPr>
        <p:spPr>
          <a:xfrm>
            <a:off x="5161679" y="3836644"/>
            <a:ext cx="4251901" cy="466801"/>
          </a:xfrm>
          <a:prstGeom prst="rect">
            <a:avLst/>
          </a:prstGeom>
        </p:spPr>
        <p:txBody>
          <a:bodyPr/>
          <a:lstStyle/>
          <a:p>
            <a:pPr marL="457200" indent="-342900">
              <a:lnSpc>
                <a:spcPct val="90000"/>
              </a:lnSpc>
              <a:spcBef>
                <a:spcPts val="1200"/>
              </a:spcBef>
              <a:buClr>
                <a:srgbClr val="7F7F7F"/>
              </a:buClr>
              <a:buSzPts val="1800"/>
              <a:buFont typeface="Arial"/>
              <a:buChar char="​"/>
              <a:defRPr sz="1800" b="1">
                <a:solidFill>
                  <a:srgbClr val="5C656A"/>
                </a:solidFill>
              </a:defRPr>
            </a:pPr>
            <a:endParaRPr/>
          </a:p>
        </p:txBody>
      </p:sp>
      <p:pic>
        <p:nvPicPr>
          <p:cNvPr id="345"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4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Customer_Hero_A_2_1">
    <p:spTree>
      <p:nvGrpSpPr>
        <p:cNvPr id="1" name=""/>
        <p:cNvGrpSpPr/>
        <p:nvPr/>
      </p:nvGrpSpPr>
      <p:grpSpPr>
        <a:xfrm>
          <a:off x="0" y="0"/>
          <a:ext cx="0" cy="0"/>
          <a:chOff x="0" y="0"/>
          <a:chExt cx="0" cy="0"/>
        </a:xfrm>
      </p:grpSpPr>
      <p:sp>
        <p:nvSpPr>
          <p:cNvPr id="353" name="Google Shape;193;p29"/>
          <p:cNvSpPr/>
          <p:nvPr/>
        </p:nvSpPr>
        <p:spPr>
          <a:xfrm>
            <a:off x="-3" y="0"/>
            <a:ext cx="12188702" cy="6858000"/>
          </a:xfrm>
          <a:prstGeom prst="rect">
            <a:avLst/>
          </a:prstGeom>
          <a:solidFill>
            <a:srgbClr val="E7E7E7"/>
          </a:solidFill>
          <a:ln w="12700">
            <a:miter lim="400000"/>
          </a:ln>
        </p:spPr>
        <p:txBody>
          <a:bodyPr lIns="0" tIns="0" rIns="0" bIns="0"/>
          <a:lstStyle/>
          <a:p>
            <a:pPr algn="ctr">
              <a:defRPr sz="1800">
                <a:solidFill>
                  <a:srgbClr val="FFFFFF"/>
                </a:solidFill>
              </a:defRPr>
            </a:pPr>
            <a:endParaRPr/>
          </a:p>
        </p:txBody>
      </p:sp>
      <p:sp>
        <p:nvSpPr>
          <p:cNvPr id="354" name="Google Shape;194;p29"/>
          <p:cNvSpPr/>
          <p:nvPr/>
        </p:nvSpPr>
        <p:spPr>
          <a:xfrm rot="10800000" flipH="1">
            <a:off x="9774056" y="84"/>
            <a:ext cx="2414701" cy="6857401"/>
          </a:xfrm>
          <a:prstGeom prst="rect">
            <a:avLst/>
          </a:prstGeom>
          <a:solidFill>
            <a:srgbClr val="FFFFFF"/>
          </a:solidFill>
          <a:ln w="12700">
            <a:miter lim="400000"/>
          </a:ln>
        </p:spPr>
        <p:txBody>
          <a:bodyPr lIns="0" tIns="0" rIns="0" bIns="0"/>
          <a:lstStyle/>
          <a:p>
            <a:pPr algn="ctr">
              <a:defRPr sz="1800" b="1">
                <a:solidFill>
                  <a:srgbClr val="D0D9DE"/>
                </a:solidFill>
              </a:defRPr>
            </a:pPr>
            <a:endParaRPr/>
          </a:p>
        </p:txBody>
      </p:sp>
      <p:sp>
        <p:nvSpPr>
          <p:cNvPr id="355" name="Google Shape;195;p29"/>
          <p:cNvSpPr/>
          <p:nvPr/>
        </p:nvSpPr>
        <p:spPr>
          <a:xfrm>
            <a:off x="-2" y="-4859"/>
            <a:ext cx="12188702" cy="2432100"/>
          </a:xfrm>
          <a:prstGeom prst="rect">
            <a:avLst/>
          </a:prstGeom>
          <a:solidFill>
            <a:srgbClr val="19325C"/>
          </a:solidFill>
          <a:ln w="12700">
            <a:miter lim="400000"/>
          </a:ln>
        </p:spPr>
        <p:txBody>
          <a:bodyPr lIns="0" tIns="0" rIns="0" bIns="0"/>
          <a:lstStyle/>
          <a:p>
            <a:pPr algn="ctr">
              <a:defRPr sz="1800">
                <a:solidFill>
                  <a:srgbClr val="FFFFFF"/>
                </a:solidFill>
              </a:defRPr>
            </a:pPr>
            <a:endParaRPr/>
          </a:p>
        </p:txBody>
      </p:sp>
      <p:sp>
        <p:nvSpPr>
          <p:cNvPr id="356" name="Title Text"/>
          <p:cNvSpPr txBox="1">
            <a:spLocks noGrp="1"/>
          </p:cNvSpPr>
          <p:nvPr>
            <p:ph type="title"/>
          </p:nvPr>
        </p:nvSpPr>
        <p:spPr>
          <a:xfrm>
            <a:off x="652269" y="2829303"/>
            <a:ext cx="9004201" cy="987601"/>
          </a:xfrm>
          <a:prstGeom prst="rect">
            <a:avLst/>
          </a:prstGeom>
        </p:spPr>
        <p:txBody>
          <a:bodyPr/>
          <a:lstStyle>
            <a:lvl1pPr>
              <a:lnSpc>
                <a:spcPct val="90000"/>
              </a:lnSpc>
            </a:lvl1pPr>
          </a:lstStyle>
          <a:p>
            <a:r>
              <a:t>Title Text</a:t>
            </a:r>
          </a:p>
        </p:txBody>
      </p:sp>
      <p:sp>
        <p:nvSpPr>
          <p:cNvPr id="357" name="Body Level One…"/>
          <p:cNvSpPr txBox="1">
            <a:spLocks noGrp="1"/>
          </p:cNvSpPr>
          <p:nvPr>
            <p:ph type="body" sz="quarter" idx="1"/>
          </p:nvPr>
        </p:nvSpPr>
        <p:spPr>
          <a:xfrm>
            <a:off x="697286" y="4404281"/>
            <a:ext cx="4251902" cy="2101201"/>
          </a:xfrm>
          <a:prstGeom prst="rect">
            <a:avLst/>
          </a:prstGeom>
        </p:spPr>
        <p:txBody>
          <a:bodyPr/>
          <a:lstStyle>
            <a:lvl1pPr marL="457200" indent="-330200">
              <a:lnSpc>
                <a:spcPct val="90000"/>
              </a:lnSpc>
              <a:spcBef>
                <a:spcPts val="800"/>
              </a:spcBef>
              <a:buClr>
                <a:srgbClr val="7F7F7F"/>
              </a:buClr>
              <a:buSzPts val="1600"/>
              <a:buFont typeface="Arial"/>
              <a:buChar char="​"/>
              <a:defRPr sz="1600">
                <a:solidFill>
                  <a:schemeClr val="accent2"/>
                </a:solidFill>
              </a:defRPr>
            </a:lvl1pPr>
            <a:lvl2pPr marL="914400" indent="-330200">
              <a:lnSpc>
                <a:spcPct val="90000"/>
              </a:lnSpc>
              <a:spcBef>
                <a:spcPts val="800"/>
              </a:spcBef>
              <a:buClr>
                <a:srgbClr val="7F7F7F"/>
              </a:buClr>
              <a:buSzPts val="1600"/>
              <a:buFont typeface="Arial"/>
              <a:defRPr sz="1600">
                <a:solidFill>
                  <a:schemeClr val="accent2"/>
                </a:solidFill>
              </a:defRPr>
            </a:lvl2pPr>
            <a:lvl3pPr marL="1371600" indent="-330200">
              <a:lnSpc>
                <a:spcPct val="90000"/>
              </a:lnSpc>
              <a:spcBef>
                <a:spcPts val="800"/>
              </a:spcBef>
              <a:buClr>
                <a:srgbClr val="7F7F7F"/>
              </a:buClr>
              <a:buSzPts val="1600"/>
              <a:buFont typeface="Arial"/>
              <a:defRPr sz="1600">
                <a:solidFill>
                  <a:schemeClr val="accent2"/>
                </a:solidFill>
              </a:defRPr>
            </a:lvl3pPr>
            <a:lvl4pPr marL="1828800" indent="-330200">
              <a:lnSpc>
                <a:spcPct val="90000"/>
              </a:lnSpc>
              <a:spcBef>
                <a:spcPts val="800"/>
              </a:spcBef>
              <a:buClr>
                <a:srgbClr val="7F7F7F"/>
              </a:buClr>
              <a:buSzPts val="1600"/>
              <a:buFont typeface="Arial"/>
              <a:defRPr sz="1600">
                <a:solidFill>
                  <a:schemeClr val="accent2"/>
                </a:solidFill>
              </a:defRPr>
            </a:lvl4pPr>
            <a:lvl5pPr marL="0" indent="2057400">
              <a:lnSpc>
                <a:spcPct val="90000"/>
              </a:lnSpc>
              <a:spcBef>
                <a:spcPts val="800"/>
              </a:spcBef>
              <a:buClr>
                <a:srgbClr val="7F7F7F"/>
              </a:buClr>
              <a:buFont typeface="Arial"/>
              <a:defRPr sz="1600">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sp>
        <p:nvSpPr>
          <p:cNvPr id="358" name="Google Shape;198;p29"/>
          <p:cNvSpPr/>
          <p:nvPr/>
        </p:nvSpPr>
        <p:spPr>
          <a:xfrm rot="10800000" flipH="1">
            <a:off x="550807" y="924065"/>
            <a:ext cx="1725601" cy="1730401"/>
          </a:xfrm>
          <a:prstGeom prst="roundRect">
            <a:avLst>
              <a:gd name="adj" fmla="val 10076"/>
            </a:avLst>
          </a:prstGeom>
          <a:solidFill>
            <a:srgbClr val="FFFFFF"/>
          </a:solidFill>
          <a:ln w="12700">
            <a:miter lim="400000"/>
          </a:ln>
          <a:effectLst>
            <a:outerShdw blurRad="342900" rotWithShape="0">
              <a:srgbClr val="000000">
                <a:alpha val="40000"/>
              </a:srgbClr>
            </a:outerShdw>
          </a:effectLst>
        </p:spPr>
        <p:txBody>
          <a:bodyPr lIns="0" tIns="0" rIns="0" bIns="0"/>
          <a:lstStyle/>
          <a:p>
            <a:pPr algn="ctr">
              <a:defRPr sz="1800" b="1">
                <a:solidFill>
                  <a:srgbClr val="D0D9DE"/>
                </a:solidFill>
              </a:defRPr>
            </a:pPr>
            <a:endParaRPr/>
          </a:p>
        </p:txBody>
      </p:sp>
      <p:sp>
        <p:nvSpPr>
          <p:cNvPr id="359" name="Google Shape;199;p29"/>
          <p:cNvSpPr>
            <a:spLocks noGrp="1"/>
          </p:cNvSpPr>
          <p:nvPr>
            <p:ph type="pic" sz="quarter" idx="13"/>
          </p:nvPr>
        </p:nvSpPr>
        <p:spPr>
          <a:xfrm>
            <a:off x="527633" y="914400"/>
            <a:ext cx="1755900" cy="1737300"/>
          </a:xfrm>
          <a:prstGeom prst="rect">
            <a:avLst/>
          </a:prstGeom>
        </p:spPr>
        <p:txBody>
          <a:bodyPr lIns="91439" tIns="45719" rIns="91439" bIns="45719">
            <a:noAutofit/>
          </a:bodyPr>
          <a:lstStyle/>
          <a:p>
            <a:endParaRPr/>
          </a:p>
        </p:txBody>
      </p:sp>
      <p:sp>
        <p:nvSpPr>
          <p:cNvPr id="360" name="Google Shape;200;p29"/>
          <p:cNvSpPr txBox="1">
            <a:spLocks noGrp="1"/>
          </p:cNvSpPr>
          <p:nvPr>
            <p:ph type="body" sz="quarter" idx="14"/>
          </p:nvPr>
        </p:nvSpPr>
        <p:spPr>
          <a:xfrm>
            <a:off x="5302760" y="4395125"/>
            <a:ext cx="4251901" cy="2123401"/>
          </a:xfrm>
          <a:prstGeom prst="rect">
            <a:avLst/>
          </a:prstGeom>
        </p:spPr>
        <p:txBody>
          <a:bodyPr/>
          <a:lstStyle/>
          <a:p>
            <a:pPr marL="457200" indent="-330200">
              <a:lnSpc>
                <a:spcPct val="90000"/>
              </a:lnSpc>
              <a:spcBef>
                <a:spcPts val="800"/>
              </a:spcBef>
              <a:buClr>
                <a:srgbClr val="7F7F7F"/>
              </a:buClr>
              <a:buSzPts val="1600"/>
              <a:buFont typeface="Arial"/>
              <a:buChar char="​"/>
              <a:defRPr sz="1600">
                <a:solidFill>
                  <a:schemeClr val="accent2"/>
                </a:solidFill>
              </a:defRPr>
            </a:pPr>
            <a:endParaRPr/>
          </a:p>
        </p:txBody>
      </p:sp>
      <p:pic>
        <p:nvPicPr>
          <p:cNvPr id="361" name="Google Shape;201;p29" descr="Google Shape;201;p29"/>
          <p:cNvPicPr>
            <a:picLocks noChangeAspect="1"/>
          </p:cNvPicPr>
          <p:nvPr/>
        </p:nvPicPr>
        <p:blipFill>
          <a:blip r:embed="rId2">
            <a:extLst/>
          </a:blip>
          <a:stretch>
            <a:fillRect/>
          </a:stretch>
        </p:blipFill>
        <p:spPr>
          <a:xfrm>
            <a:off x="11317541" y="6170938"/>
            <a:ext cx="627601" cy="439201"/>
          </a:xfrm>
          <a:prstGeom prst="rect">
            <a:avLst/>
          </a:prstGeom>
          <a:ln w="12700">
            <a:miter lim="400000"/>
          </a:ln>
        </p:spPr>
      </p:pic>
      <p:sp>
        <p:nvSpPr>
          <p:cNvPr id="362" name="Google Shape;202;p29"/>
          <p:cNvSpPr txBox="1">
            <a:spLocks noGrp="1"/>
          </p:cNvSpPr>
          <p:nvPr>
            <p:ph type="body" sz="quarter" idx="15"/>
          </p:nvPr>
        </p:nvSpPr>
        <p:spPr>
          <a:xfrm>
            <a:off x="548785" y="3836644"/>
            <a:ext cx="4251902" cy="466801"/>
          </a:xfrm>
          <a:prstGeom prst="rect">
            <a:avLst/>
          </a:prstGeom>
        </p:spPr>
        <p:txBody>
          <a:bodyPr/>
          <a:lstStyle/>
          <a:p>
            <a:pPr marL="457200" indent="-342900">
              <a:lnSpc>
                <a:spcPct val="90000"/>
              </a:lnSpc>
              <a:spcBef>
                <a:spcPts val="1200"/>
              </a:spcBef>
              <a:buClr>
                <a:srgbClr val="7F7F7F"/>
              </a:buClr>
              <a:buSzPts val="1800"/>
              <a:buFont typeface="Arial"/>
              <a:buChar char="​"/>
              <a:defRPr sz="1800" b="1">
                <a:solidFill>
                  <a:srgbClr val="5C656A"/>
                </a:solidFill>
              </a:defRPr>
            </a:pPr>
            <a:endParaRPr/>
          </a:p>
        </p:txBody>
      </p:sp>
      <p:sp>
        <p:nvSpPr>
          <p:cNvPr id="363" name="Google Shape;203;p29"/>
          <p:cNvSpPr txBox="1">
            <a:spLocks noGrp="1"/>
          </p:cNvSpPr>
          <p:nvPr>
            <p:ph type="body" sz="quarter" idx="16"/>
          </p:nvPr>
        </p:nvSpPr>
        <p:spPr>
          <a:xfrm>
            <a:off x="5161679" y="3836644"/>
            <a:ext cx="4251901" cy="466801"/>
          </a:xfrm>
          <a:prstGeom prst="rect">
            <a:avLst/>
          </a:prstGeom>
        </p:spPr>
        <p:txBody>
          <a:bodyPr/>
          <a:lstStyle/>
          <a:p>
            <a:pPr marL="457200" indent="-342900">
              <a:lnSpc>
                <a:spcPct val="90000"/>
              </a:lnSpc>
              <a:spcBef>
                <a:spcPts val="1200"/>
              </a:spcBef>
              <a:buClr>
                <a:srgbClr val="7F7F7F"/>
              </a:buClr>
              <a:buSzPts val="1800"/>
              <a:buFont typeface="Arial"/>
              <a:buChar char="​"/>
              <a:defRPr sz="1800" b="1">
                <a:solidFill>
                  <a:srgbClr val="5C656A"/>
                </a:solidFill>
              </a:defRPr>
            </a:pPr>
            <a:endParaRPr/>
          </a:p>
        </p:txBody>
      </p:sp>
      <p:pic>
        <p:nvPicPr>
          <p:cNvPr id="364"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6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Customer_Hero_B">
    <p:spTree>
      <p:nvGrpSpPr>
        <p:cNvPr id="1" name=""/>
        <p:cNvGrpSpPr/>
        <p:nvPr/>
      </p:nvGrpSpPr>
      <p:grpSpPr>
        <a:xfrm>
          <a:off x="0" y="0"/>
          <a:ext cx="0" cy="0"/>
          <a:chOff x="0" y="0"/>
          <a:chExt cx="0" cy="0"/>
        </a:xfrm>
      </p:grpSpPr>
      <p:sp>
        <p:nvSpPr>
          <p:cNvPr id="372" name="Google Shape;205;p30"/>
          <p:cNvSpPr>
            <a:spLocks noGrp="1"/>
          </p:cNvSpPr>
          <p:nvPr>
            <p:ph type="pic" idx="13"/>
          </p:nvPr>
        </p:nvSpPr>
        <p:spPr>
          <a:xfrm>
            <a:off x="0" y="0"/>
            <a:ext cx="12204301" cy="3508501"/>
          </a:xfrm>
          <a:prstGeom prst="rect">
            <a:avLst/>
          </a:prstGeom>
        </p:spPr>
        <p:txBody>
          <a:bodyPr lIns="91439" tIns="45719" rIns="91439" bIns="45719">
            <a:noAutofit/>
          </a:bodyPr>
          <a:lstStyle/>
          <a:p>
            <a:endParaRPr/>
          </a:p>
        </p:txBody>
      </p:sp>
      <p:grpSp>
        <p:nvGrpSpPr>
          <p:cNvPr id="375" name="Google Shape;206;p30"/>
          <p:cNvGrpSpPr/>
          <p:nvPr/>
        </p:nvGrpSpPr>
        <p:grpSpPr>
          <a:xfrm>
            <a:off x="667503" y="2862034"/>
            <a:ext cx="1586400" cy="1341590"/>
            <a:chOff x="0" y="11"/>
            <a:chExt cx="1586399" cy="1341588"/>
          </a:xfrm>
        </p:grpSpPr>
        <p:sp>
          <p:nvSpPr>
            <p:cNvPr id="373" name="Google Shape;207;p30"/>
            <p:cNvSpPr/>
            <p:nvPr/>
          </p:nvSpPr>
          <p:spPr>
            <a:xfrm rot="10800000">
              <a:off x="0" y="11"/>
              <a:ext cx="1586400" cy="1341589"/>
            </a:xfrm>
            <a:custGeom>
              <a:avLst/>
              <a:gdLst/>
              <a:ahLst/>
              <a:cxnLst>
                <a:cxn ang="0">
                  <a:pos x="wd2" y="hd2"/>
                </a:cxn>
                <a:cxn ang="5400000">
                  <a:pos x="wd2" y="hd2"/>
                </a:cxn>
                <a:cxn ang="10800000">
                  <a:pos x="wd2" y="hd2"/>
                </a:cxn>
                <a:cxn ang="16200000">
                  <a:pos x="wd2" y="hd2"/>
                </a:cxn>
              </a:cxnLst>
              <a:rect l="0" t="0" r="r" b="b"/>
              <a:pathLst>
                <a:path w="21600" h="21600" extrusionOk="0">
                  <a:moveTo>
                    <a:pt x="20170" y="21600"/>
                  </a:moveTo>
                  <a:lnTo>
                    <a:pt x="1430" y="21600"/>
                  </a:lnTo>
                  <a:cubicBezTo>
                    <a:pt x="640" y="21600"/>
                    <a:pt x="0" y="20843"/>
                    <a:pt x="0" y="19910"/>
                  </a:cubicBezTo>
                  <a:lnTo>
                    <a:pt x="0" y="6113"/>
                  </a:lnTo>
                  <a:cubicBezTo>
                    <a:pt x="0" y="5179"/>
                    <a:pt x="640" y="4422"/>
                    <a:pt x="1430" y="4422"/>
                  </a:cubicBezTo>
                  <a:lnTo>
                    <a:pt x="8012" y="4422"/>
                  </a:lnTo>
                  <a:lnTo>
                    <a:pt x="10800" y="0"/>
                  </a:lnTo>
                  <a:lnTo>
                    <a:pt x="13587" y="4422"/>
                  </a:lnTo>
                  <a:lnTo>
                    <a:pt x="20170" y="4422"/>
                  </a:lnTo>
                  <a:cubicBezTo>
                    <a:pt x="20960" y="4422"/>
                    <a:pt x="21600" y="5179"/>
                    <a:pt x="21600" y="6113"/>
                  </a:cubicBezTo>
                  <a:lnTo>
                    <a:pt x="21600" y="19910"/>
                  </a:lnTo>
                  <a:cubicBezTo>
                    <a:pt x="21600" y="20843"/>
                    <a:pt x="20960" y="21600"/>
                    <a:pt x="20170" y="21600"/>
                  </a:cubicBezTo>
                  <a:close/>
                </a:path>
              </a:pathLst>
            </a:custGeom>
            <a:solidFill>
              <a:srgbClr val="FFFFFF"/>
            </a:solidFill>
            <a:ln w="12700" cap="flat">
              <a:noFill/>
              <a:miter lim="400000"/>
            </a:ln>
            <a:effectLst>
              <a:outerShdw blurRad="393700" dist="50800" dir="5400000" rotWithShape="0">
                <a:srgbClr val="000000">
                  <a:alpha val="17650"/>
                </a:srgbClr>
              </a:outerShdw>
            </a:effectLst>
          </p:spPr>
          <p:txBody>
            <a:bodyPr wrap="square" lIns="0" tIns="0" rIns="0" bIns="0" numCol="1" anchor="ctr">
              <a:noAutofit/>
            </a:bodyPr>
            <a:lstStyle/>
            <a:p>
              <a:pPr algn="ctr">
                <a:defRPr sz="2000">
                  <a:solidFill>
                    <a:srgbClr val="FFFFFF"/>
                  </a:solidFill>
                </a:defRPr>
              </a:pPr>
              <a:endParaRPr/>
            </a:p>
          </p:txBody>
        </p:sp>
        <p:sp>
          <p:nvSpPr>
            <p:cNvPr id="374" name="Google Shape;208;p30"/>
            <p:cNvSpPr/>
            <p:nvPr/>
          </p:nvSpPr>
          <p:spPr>
            <a:xfrm rot="10800000">
              <a:off x="0" y="11"/>
              <a:ext cx="1586400" cy="1341589"/>
            </a:xfrm>
            <a:custGeom>
              <a:avLst/>
              <a:gdLst/>
              <a:ahLst/>
              <a:cxnLst>
                <a:cxn ang="0">
                  <a:pos x="wd2" y="hd2"/>
                </a:cxn>
                <a:cxn ang="5400000">
                  <a:pos x="wd2" y="hd2"/>
                </a:cxn>
                <a:cxn ang="10800000">
                  <a:pos x="wd2" y="hd2"/>
                </a:cxn>
                <a:cxn ang="16200000">
                  <a:pos x="wd2" y="hd2"/>
                </a:cxn>
              </a:cxnLst>
              <a:rect l="0" t="0" r="r" b="b"/>
              <a:pathLst>
                <a:path w="21600" h="21600" extrusionOk="0">
                  <a:moveTo>
                    <a:pt x="20170" y="21600"/>
                  </a:moveTo>
                  <a:lnTo>
                    <a:pt x="1430" y="21600"/>
                  </a:lnTo>
                  <a:cubicBezTo>
                    <a:pt x="640" y="21600"/>
                    <a:pt x="0" y="20843"/>
                    <a:pt x="0" y="19910"/>
                  </a:cubicBezTo>
                  <a:lnTo>
                    <a:pt x="0" y="6113"/>
                  </a:lnTo>
                  <a:cubicBezTo>
                    <a:pt x="0" y="5179"/>
                    <a:pt x="640" y="4422"/>
                    <a:pt x="1430" y="4422"/>
                  </a:cubicBezTo>
                  <a:lnTo>
                    <a:pt x="8012" y="4422"/>
                  </a:lnTo>
                  <a:lnTo>
                    <a:pt x="10800" y="0"/>
                  </a:lnTo>
                  <a:lnTo>
                    <a:pt x="13587" y="4422"/>
                  </a:lnTo>
                  <a:lnTo>
                    <a:pt x="20170" y="4422"/>
                  </a:lnTo>
                  <a:cubicBezTo>
                    <a:pt x="20960" y="4422"/>
                    <a:pt x="21600" y="5179"/>
                    <a:pt x="21600" y="6113"/>
                  </a:cubicBezTo>
                  <a:lnTo>
                    <a:pt x="21600" y="19910"/>
                  </a:lnTo>
                  <a:cubicBezTo>
                    <a:pt x="21600" y="20843"/>
                    <a:pt x="20960" y="21600"/>
                    <a:pt x="20170" y="21600"/>
                  </a:cubicBezTo>
                  <a:close/>
                </a:path>
              </a:pathLst>
            </a:custGeom>
            <a:solidFill>
              <a:srgbClr val="FFFFFF"/>
            </a:solidFill>
            <a:ln w="12700" cap="flat">
              <a:noFill/>
              <a:miter lim="400000"/>
            </a:ln>
            <a:effectLst>
              <a:outerShdw blurRad="393700" dist="50800" dir="5400000" rotWithShape="0">
                <a:srgbClr val="000000">
                  <a:alpha val="17650"/>
                </a:srgbClr>
              </a:outerShdw>
            </a:effectLst>
          </p:spPr>
          <p:txBody>
            <a:bodyPr wrap="square" lIns="0" tIns="0" rIns="0" bIns="0" numCol="1" anchor="ctr">
              <a:noAutofit/>
            </a:bodyPr>
            <a:lstStyle/>
            <a:p>
              <a:pPr algn="ctr">
                <a:defRPr sz="2000">
                  <a:solidFill>
                    <a:srgbClr val="FFFFFF"/>
                  </a:solidFill>
                </a:defRPr>
              </a:pPr>
              <a:endParaRPr/>
            </a:p>
          </p:txBody>
        </p:sp>
      </p:grpSp>
      <p:sp>
        <p:nvSpPr>
          <p:cNvPr id="376" name="Google Shape;209;p30"/>
          <p:cNvSpPr>
            <a:spLocks noGrp="1"/>
          </p:cNvSpPr>
          <p:nvPr>
            <p:ph type="pic" sz="quarter" idx="14"/>
          </p:nvPr>
        </p:nvSpPr>
        <p:spPr>
          <a:xfrm>
            <a:off x="678354" y="2846716"/>
            <a:ext cx="1586702" cy="1106701"/>
          </a:xfrm>
          <a:prstGeom prst="rect">
            <a:avLst/>
          </a:prstGeom>
        </p:spPr>
        <p:txBody>
          <a:bodyPr lIns="91439" tIns="45719" rIns="91439" bIns="45719">
            <a:noAutofit/>
          </a:bodyPr>
          <a:lstStyle/>
          <a:p>
            <a:endParaRPr/>
          </a:p>
        </p:txBody>
      </p:sp>
      <p:sp>
        <p:nvSpPr>
          <p:cNvPr id="377" name="Title Text"/>
          <p:cNvSpPr txBox="1">
            <a:spLocks noGrp="1"/>
          </p:cNvSpPr>
          <p:nvPr>
            <p:ph type="title"/>
          </p:nvPr>
        </p:nvSpPr>
        <p:spPr>
          <a:xfrm>
            <a:off x="576072" y="3922776"/>
            <a:ext cx="11046001" cy="987601"/>
          </a:xfrm>
          <a:prstGeom prst="rect">
            <a:avLst/>
          </a:prstGeom>
        </p:spPr>
        <p:txBody>
          <a:bodyPr/>
          <a:lstStyle>
            <a:lvl1pPr>
              <a:defRPr sz="2800">
                <a:solidFill>
                  <a:srgbClr val="19325C"/>
                </a:solidFill>
              </a:defRPr>
            </a:lvl1pPr>
          </a:lstStyle>
          <a:p>
            <a:r>
              <a:t>Title Text</a:t>
            </a:r>
          </a:p>
        </p:txBody>
      </p:sp>
      <p:sp>
        <p:nvSpPr>
          <p:cNvPr id="378" name="Body Level One…"/>
          <p:cNvSpPr txBox="1">
            <a:spLocks noGrp="1"/>
          </p:cNvSpPr>
          <p:nvPr>
            <p:ph type="body" sz="quarter" idx="1"/>
          </p:nvPr>
        </p:nvSpPr>
        <p:spPr>
          <a:xfrm>
            <a:off x="499872" y="5047488"/>
            <a:ext cx="11046001" cy="1216201"/>
          </a:xfrm>
          <a:prstGeom prst="rect">
            <a:avLst/>
          </a:prstGeom>
        </p:spPr>
        <p:txBody>
          <a:bodyPr/>
          <a:lstStyle>
            <a:lvl1pPr marL="457200" indent="-355600">
              <a:buClr>
                <a:srgbClr val="7F7F7F"/>
              </a:buClr>
              <a:buSzPts val="2000"/>
              <a:buFont typeface="Arial"/>
              <a:buChar char="​"/>
              <a:defRPr>
                <a:solidFill>
                  <a:srgbClr val="5C656A"/>
                </a:solidFill>
              </a:defRPr>
            </a:lvl1pPr>
            <a:lvl2pPr>
              <a:buClr>
                <a:srgbClr val="7F7F7F"/>
              </a:buClr>
              <a:buFont typeface="Arial"/>
              <a:defRPr>
                <a:solidFill>
                  <a:srgbClr val="5C656A"/>
                </a:solidFill>
              </a:defRPr>
            </a:lvl2pPr>
            <a:lvl3pPr marL="1454150" indent="-412750">
              <a:buClr>
                <a:srgbClr val="7F7F7F"/>
              </a:buClr>
              <a:buFont typeface="Arial"/>
              <a:defRPr>
                <a:solidFill>
                  <a:srgbClr val="5C656A"/>
                </a:solidFill>
              </a:defRPr>
            </a:lvl3pPr>
            <a:lvl4pPr marL="1964871" indent="-453571">
              <a:buClr>
                <a:srgbClr val="7F7F7F"/>
              </a:buClr>
              <a:buFont typeface="Arial"/>
              <a:defRPr>
                <a:solidFill>
                  <a:srgbClr val="5C656A"/>
                </a:solidFill>
              </a:defRPr>
            </a:lvl4pPr>
            <a:lvl5pPr marL="0" indent="2057400">
              <a:buClr>
                <a:srgbClr val="7F7F7F"/>
              </a:buClr>
              <a:buFont typeface="Arial"/>
              <a:defRPr>
                <a:solidFill>
                  <a:srgbClr val="5C656A"/>
                </a:solidFill>
              </a:defRPr>
            </a:lvl5pPr>
          </a:lstStyle>
          <a:p>
            <a:r>
              <a:t>Body Level One</a:t>
            </a:r>
          </a:p>
          <a:p>
            <a:pPr lvl="1"/>
            <a:r>
              <a:t>Body Level Two</a:t>
            </a:r>
          </a:p>
          <a:p>
            <a:pPr lvl="2"/>
            <a:r>
              <a:t>Body Level Three</a:t>
            </a:r>
          </a:p>
          <a:p>
            <a:pPr lvl="3"/>
            <a:r>
              <a:t>Body Level Four</a:t>
            </a:r>
          </a:p>
          <a:p>
            <a:pPr lvl="4"/>
            <a:r>
              <a:t>Body Level Five</a:t>
            </a:r>
          </a:p>
        </p:txBody>
      </p:sp>
      <p:pic>
        <p:nvPicPr>
          <p:cNvPr id="379"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38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Basic">
    <p:spTree>
      <p:nvGrpSpPr>
        <p:cNvPr id="1" name=""/>
        <p:cNvGrpSpPr/>
        <p:nvPr/>
      </p:nvGrpSpPr>
      <p:grpSpPr>
        <a:xfrm>
          <a:off x="0" y="0"/>
          <a:ext cx="0" cy="0"/>
          <a:chOff x="0" y="0"/>
          <a:chExt cx="0" cy="0"/>
        </a:xfrm>
      </p:grpSpPr>
      <p:sp>
        <p:nvSpPr>
          <p:cNvPr id="37" name="Title Text"/>
          <p:cNvSpPr txBox="1">
            <a:spLocks noGrp="1"/>
          </p:cNvSpPr>
          <p:nvPr>
            <p:ph type="title"/>
          </p:nvPr>
        </p:nvSpPr>
        <p:spPr>
          <a:prstGeom prst="rect">
            <a:avLst/>
          </a:prstGeom>
        </p:spPr>
        <p:txBody>
          <a:bodyPr/>
          <a:lstStyle/>
          <a:p>
            <a:r>
              <a:t>Title Text</a:t>
            </a:r>
          </a:p>
        </p:txBody>
      </p:sp>
      <p:sp>
        <p:nvSpPr>
          <p:cNvPr id="3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 name="Google Shape;40;p4"/>
          <p:cNvSpPr txBox="1">
            <a:spLocks noGrp="1"/>
          </p:cNvSpPr>
          <p:nvPr>
            <p:ph type="body" sz="quarter" idx="13"/>
          </p:nvPr>
        </p:nvSpPr>
        <p:spPr>
          <a:xfrm>
            <a:off x="571499" y="1081136"/>
            <a:ext cx="11046002" cy="369301"/>
          </a:xfrm>
          <a:prstGeom prst="rect">
            <a:avLst/>
          </a:prstGeom>
        </p:spPr>
        <p:txBody>
          <a:bodyPr anchor="ctr"/>
          <a:lstStyle/>
          <a:p>
            <a:pPr>
              <a:spcBef>
                <a:spcPts val="0"/>
              </a:spcBef>
              <a:defRPr sz="2400">
                <a:solidFill>
                  <a:schemeClr val="accent2"/>
                </a:solidFill>
              </a:defRPr>
            </a:pPr>
            <a:endParaRP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hank You_slide">
    <p:bg>
      <p:bgPr>
        <a:solidFill>
          <a:srgbClr val="032750"/>
        </a:solidFill>
        <a:effectLst/>
      </p:bgPr>
    </p:bg>
    <p:spTree>
      <p:nvGrpSpPr>
        <p:cNvPr id="1" name=""/>
        <p:cNvGrpSpPr/>
        <p:nvPr/>
      </p:nvGrpSpPr>
      <p:grpSpPr>
        <a:xfrm>
          <a:off x="0" y="0"/>
          <a:ext cx="0" cy="0"/>
          <a:chOff x="0" y="0"/>
          <a:chExt cx="0" cy="0"/>
        </a:xfrm>
      </p:grpSpPr>
      <p:pic>
        <p:nvPicPr>
          <p:cNvPr id="387" name="Google Shape;213;p31" descr="Google Shape;213;p31"/>
          <p:cNvPicPr>
            <a:picLocks noChangeAspect="1"/>
          </p:cNvPicPr>
          <p:nvPr/>
        </p:nvPicPr>
        <p:blipFill>
          <a:blip r:embed="rId2">
            <a:extLst/>
          </a:blip>
          <a:stretch>
            <a:fillRect/>
          </a:stretch>
        </p:blipFill>
        <p:spPr>
          <a:xfrm>
            <a:off x="0" y="892"/>
            <a:ext cx="12188828" cy="6856216"/>
          </a:xfrm>
          <a:prstGeom prst="rect">
            <a:avLst/>
          </a:prstGeom>
          <a:ln w="12700">
            <a:miter lim="400000"/>
          </a:ln>
        </p:spPr>
      </p:pic>
      <p:pic>
        <p:nvPicPr>
          <p:cNvPr id="388"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8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hank You_slide_1">
    <p:bg>
      <p:bgPr>
        <a:solidFill>
          <a:srgbClr val="032750"/>
        </a:solidFill>
        <a:effectLst/>
      </p:bgPr>
    </p:bg>
    <p:spTree>
      <p:nvGrpSpPr>
        <p:cNvPr id="1" name=""/>
        <p:cNvGrpSpPr/>
        <p:nvPr/>
      </p:nvGrpSpPr>
      <p:grpSpPr>
        <a:xfrm>
          <a:off x="0" y="0"/>
          <a:ext cx="0" cy="0"/>
          <a:chOff x="0" y="0"/>
          <a:chExt cx="0" cy="0"/>
        </a:xfrm>
      </p:grpSpPr>
      <p:pic>
        <p:nvPicPr>
          <p:cNvPr id="396" name="Google Shape;215;p32" descr="Google Shape;215;p32"/>
          <p:cNvPicPr>
            <a:picLocks noChangeAspect="1"/>
          </p:cNvPicPr>
          <p:nvPr/>
        </p:nvPicPr>
        <p:blipFill>
          <a:blip r:embed="rId2">
            <a:extLst/>
          </a:blip>
          <a:stretch>
            <a:fillRect/>
          </a:stretch>
        </p:blipFill>
        <p:spPr>
          <a:xfrm>
            <a:off x="0" y="766"/>
            <a:ext cx="12188829" cy="6856470"/>
          </a:xfrm>
          <a:prstGeom prst="rect">
            <a:avLst/>
          </a:prstGeom>
          <a:ln w="12700">
            <a:miter lim="400000"/>
          </a:ln>
        </p:spPr>
      </p:pic>
      <p:pic>
        <p:nvPicPr>
          <p:cNvPr id="397"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39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Logo_Slide">
    <p:spTree>
      <p:nvGrpSpPr>
        <p:cNvPr id="1" name=""/>
        <p:cNvGrpSpPr/>
        <p:nvPr/>
      </p:nvGrpSpPr>
      <p:grpSpPr>
        <a:xfrm>
          <a:off x="0" y="0"/>
          <a:ext cx="0" cy="0"/>
          <a:chOff x="0" y="0"/>
          <a:chExt cx="0" cy="0"/>
        </a:xfrm>
      </p:grpSpPr>
      <p:pic>
        <p:nvPicPr>
          <p:cNvPr id="405" name="Google Shape;217;p33" descr="Google Shape;217;p33"/>
          <p:cNvPicPr>
            <a:picLocks noChangeAspect="1"/>
          </p:cNvPicPr>
          <p:nvPr/>
        </p:nvPicPr>
        <p:blipFill>
          <a:blip r:embed="rId2">
            <a:extLst/>
          </a:blip>
          <a:stretch>
            <a:fillRect/>
          </a:stretch>
        </p:blipFill>
        <p:spPr>
          <a:xfrm>
            <a:off x="4422776" y="2259014"/>
            <a:ext cx="3343200" cy="2340001"/>
          </a:xfrm>
          <a:prstGeom prst="rect">
            <a:avLst/>
          </a:prstGeom>
          <a:ln w="12700">
            <a:miter lim="400000"/>
          </a:ln>
        </p:spPr>
      </p:pic>
      <p:pic>
        <p:nvPicPr>
          <p:cNvPr id="406" name="Google Shape;218;p33" descr="Google Shape;218;p33"/>
          <p:cNvPicPr>
            <a:picLocks noChangeAspect="1"/>
          </p:cNvPicPr>
          <p:nvPr/>
        </p:nvPicPr>
        <p:blipFill>
          <a:blip r:embed="rId3">
            <a:extLst/>
          </a:blip>
          <a:stretch>
            <a:fillRect/>
          </a:stretch>
        </p:blipFill>
        <p:spPr>
          <a:xfrm>
            <a:off x="4423147" y="2258820"/>
            <a:ext cx="3342600" cy="2340301"/>
          </a:xfrm>
          <a:prstGeom prst="rect">
            <a:avLst/>
          </a:prstGeom>
          <a:ln w="12700">
            <a:miter lim="400000"/>
          </a:ln>
        </p:spPr>
      </p:pic>
      <p:pic>
        <p:nvPicPr>
          <p:cNvPr id="407"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40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Drawing Guides">
    <p:spTree>
      <p:nvGrpSpPr>
        <p:cNvPr id="1" name=""/>
        <p:cNvGrpSpPr/>
        <p:nvPr/>
      </p:nvGrpSpPr>
      <p:grpSpPr>
        <a:xfrm>
          <a:off x="0" y="0"/>
          <a:ext cx="0" cy="0"/>
          <a:chOff x="0" y="0"/>
          <a:chExt cx="0" cy="0"/>
        </a:xfrm>
      </p:grpSpPr>
      <p:sp>
        <p:nvSpPr>
          <p:cNvPr id="415" name="Google Shape;220;p34"/>
          <p:cNvSpPr/>
          <p:nvPr/>
        </p:nvSpPr>
        <p:spPr>
          <a:xfrm rot="8100000" flipH="1">
            <a:off x="11244263" y="2025199"/>
            <a:ext cx="364444" cy="373353"/>
          </a:xfrm>
          <a:prstGeom prst="rightArrow">
            <a:avLst>
              <a:gd name="adj1" fmla="val 50000"/>
              <a:gd name="adj2" fmla="val 50000"/>
            </a:avLst>
          </a:prstGeom>
          <a:solidFill>
            <a:schemeClr val="accent5"/>
          </a:solidFill>
          <a:ln w="12700">
            <a:miter lim="400000"/>
          </a:ln>
        </p:spPr>
        <p:txBody>
          <a:bodyPr lIns="0" tIns="0" rIns="0" bIns="0"/>
          <a:lstStyle/>
          <a:p>
            <a:pPr algn="ctr">
              <a:defRPr sz="1900">
                <a:solidFill>
                  <a:srgbClr val="FFFFFF"/>
                </a:solidFill>
              </a:defRPr>
            </a:pPr>
            <a:endParaRPr/>
          </a:p>
        </p:txBody>
      </p:sp>
      <p:sp>
        <p:nvSpPr>
          <p:cNvPr id="416" name="Google Shape;221;p34"/>
          <p:cNvSpPr/>
          <p:nvPr/>
        </p:nvSpPr>
        <p:spPr>
          <a:xfrm rot="13500000">
            <a:off x="732801" y="2025199"/>
            <a:ext cx="364443" cy="373353"/>
          </a:xfrm>
          <a:prstGeom prst="rightArrow">
            <a:avLst>
              <a:gd name="adj1" fmla="val 50000"/>
              <a:gd name="adj2" fmla="val 50000"/>
            </a:avLst>
          </a:prstGeom>
          <a:solidFill>
            <a:schemeClr val="accent5"/>
          </a:solidFill>
          <a:ln w="12700">
            <a:miter lim="400000"/>
          </a:ln>
        </p:spPr>
        <p:txBody>
          <a:bodyPr lIns="0" tIns="0" rIns="0" bIns="0"/>
          <a:lstStyle/>
          <a:p>
            <a:pPr algn="ctr">
              <a:defRPr sz="1900">
                <a:solidFill>
                  <a:srgbClr val="FFFFFF"/>
                </a:solidFill>
              </a:defRPr>
            </a:pPr>
            <a:endParaRPr/>
          </a:p>
        </p:txBody>
      </p:sp>
      <p:sp>
        <p:nvSpPr>
          <p:cNvPr id="417" name="Google Shape;222;p34"/>
          <p:cNvSpPr/>
          <p:nvPr/>
        </p:nvSpPr>
        <p:spPr>
          <a:xfrm rot="2700000">
            <a:off x="11244263" y="5638767"/>
            <a:ext cx="364444" cy="373353"/>
          </a:xfrm>
          <a:prstGeom prst="rightArrow">
            <a:avLst>
              <a:gd name="adj1" fmla="val 50000"/>
              <a:gd name="adj2" fmla="val 50000"/>
            </a:avLst>
          </a:prstGeom>
          <a:solidFill>
            <a:schemeClr val="accent5"/>
          </a:solidFill>
          <a:ln w="12700">
            <a:miter lim="400000"/>
          </a:ln>
        </p:spPr>
        <p:txBody>
          <a:bodyPr lIns="0" tIns="0" rIns="0" bIns="0"/>
          <a:lstStyle/>
          <a:p>
            <a:pPr algn="ctr">
              <a:defRPr sz="1900">
                <a:solidFill>
                  <a:srgbClr val="FFFFFF"/>
                </a:solidFill>
              </a:defRPr>
            </a:pPr>
            <a:endParaRPr/>
          </a:p>
        </p:txBody>
      </p:sp>
      <p:sp>
        <p:nvSpPr>
          <p:cNvPr id="418" name="Google Shape;223;p34"/>
          <p:cNvSpPr/>
          <p:nvPr/>
        </p:nvSpPr>
        <p:spPr>
          <a:xfrm rot="18900000" flipH="1">
            <a:off x="732801" y="5638767"/>
            <a:ext cx="364443" cy="373353"/>
          </a:xfrm>
          <a:prstGeom prst="rightArrow">
            <a:avLst>
              <a:gd name="adj1" fmla="val 50000"/>
              <a:gd name="adj2" fmla="val 50000"/>
            </a:avLst>
          </a:prstGeom>
          <a:solidFill>
            <a:schemeClr val="accent5"/>
          </a:solidFill>
          <a:ln w="12700">
            <a:miter lim="400000"/>
          </a:ln>
        </p:spPr>
        <p:txBody>
          <a:bodyPr lIns="0" tIns="0" rIns="0" bIns="0"/>
          <a:lstStyle/>
          <a:p>
            <a:pPr algn="ctr">
              <a:defRPr sz="1900">
                <a:solidFill>
                  <a:srgbClr val="FFFFFF"/>
                </a:solidFill>
              </a:defRPr>
            </a:pPr>
            <a:endParaRPr/>
          </a:p>
        </p:txBody>
      </p:sp>
      <p:sp>
        <p:nvSpPr>
          <p:cNvPr id="419" name="Google Shape;224;p34"/>
          <p:cNvSpPr txBox="1"/>
          <p:nvPr/>
        </p:nvSpPr>
        <p:spPr>
          <a:xfrm>
            <a:off x="647699" y="605483"/>
            <a:ext cx="11515802" cy="4566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0" tIns="0" rIns="0" bIns="0" anchor="b">
            <a:spAutoFit/>
          </a:bodyPr>
          <a:lstStyle>
            <a:lvl1pPr>
              <a:lnSpc>
                <a:spcPct val="90000"/>
              </a:lnSpc>
              <a:defRPr sz="3200">
                <a:solidFill>
                  <a:schemeClr val="accent1"/>
                </a:solidFill>
              </a:defRPr>
            </a:lvl1pPr>
          </a:lstStyle>
          <a:p>
            <a:r>
              <a:t>Drawing Guides Alignment Tool (Margins)</a:t>
            </a:r>
          </a:p>
        </p:txBody>
      </p:sp>
      <p:sp>
        <p:nvSpPr>
          <p:cNvPr id="420" name="Google Shape;225;p34"/>
          <p:cNvSpPr/>
          <p:nvPr/>
        </p:nvSpPr>
        <p:spPr>
          <a:xfrm>
            <a:off x="0" y="-1"/>
            <a:ext cx="12188702" cy="48002"/>
          </a:xfrm>
          <a:prstGeom prst="rect">
            <a:avLst/>
          </a:prstGeom>
          <a:solidFill>
            <a:schemeClr val="accent1"/>
          </a:solidFill>
          <a:ln w="12700">
            <a:miter lim="400000"/>
          </a:ln>
        </p:spPr>
        <p:txBody>
          <a:bodyPr lIns="0" tIns="0" rIns="0" bIns="0"/>
          <a:lstStyle/>
          <a:p>
            <a:pPr algn="ctr">
              <a:defRPr sz="1900">
                <a:solidFill>
                  <a:srgbClr val="FFFFFF"/>
                </a:solidFill>
              </a:defRPr>
            </a:pPr>
            <a:endParaRPr/>
          </a:p>
        </p:txBody>
      </p:sp>
      <p:sp>
        <p:nvSpPr>
          <p:cNvPr id="421" name="Google Shape;226;p34"/>
          <p:cNvSpPr txBox="1"/>
          <p:nvPr/>
        </p:nvSpPr>
        <p:spPr>
          <a:xfrm>
            <a:off x="7763687" y="2027199"/>
            <a:ext cx="3368701" cy="6951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45699" tIns="45699" rIns="45699" bIns="45699">
            <a:spAutoFit/>
          </a:bodyPr>
          <a:lstStyle>
            <a:lvl1pPr algn="r">
              <a:spcBef>
                <a:spcPts val="900"/>
              </a:spcBef>
              <a:defRPr b="1">
                <a:solidFill>
                  <a:schemeClr val="accent1"/>
                </a:solidFill>
              </a:defRPr>
            </a:lvl1pPr>
          </a:lstStyle>
          <a:p>
            <a:r>
              <a:t>The left and right top and bottom corners only area you should work within on your slides.</a:t>
            </a:r>
          </a:p>
        </p:txBody>
      </p:sp>
      <p:sp>
        <p:nvSpPr>
          <p:cNvPr id="422" name="Google Shape;227;p34"/>
          <p:cNvSpPr txBox="1"/>
          <p:nvPr/>
        </p:nvSpPr>
        <p:spPr>
          <a:xfrm>
            <a:off x="1117599" y="2289703"/>
            <a:ext cx="6575402" cy="14868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60924" tIns="60924" rIns="60924" bIns="60924">
            <a:spAutoFit/>
          </a:bodyPr>
          <a:lstStyle>
            <a:lvl1pPr>
              <a:defRPr sz="2000" b="1">
                <a:solidFill>
                  <a:schemeClr val="accent1"/>
                </a:solidFill>
              </a:defRPr>
            </a:lvl1pPr>
            <a:lvl2pPr>
              <a:spcBef>
                <a:spcPts val="800"/>
              </a:spcBef>
              <a:defRPr sz="1600">
                <a:solidFill>
                  <a:schemeClr val="accent2"/>
                </a:solidFill>
              </a:defRPr>
            </a:lvl2pPr>
          </a:lstStyle>
          <a:p>
            <a:r>
              <a:t>Go into Master Layouts Copy and Paste These Lines into your Working Slides to Create Guides</a:t>
            </a:r>
          </a:p>
          <a:p>
            <a:pPr lvl="1"/>
            <a:r>
              <a:t>Since Google slides does not allow you add Drawing Guides, you can go into this Master slide, copy these orange lines, paste them into the slide you are working on, align content and delete. </a:t>
            </a:r>
          </a:p>
        </p:txBody>
      </p:sp>
      <p:grpSp>
        <p:nvGrpSpPr>
          <p:cNvPr id="430" name="Google Shape;228;p34"/>
          <p:cNvGrpSpPr/>
          <p:nvPr/>
        </p:nvGrpSpPr>
        <p:grpSpPr>
          <a:xfrm>
            <a:off x="657224" y="-5567301"/>
            <a:ext cx="10961689" cy="18183104"/>
            <a:chOff x="0" y="0"/>
            <a:chExt cx="10961688" cy="18183102"/>
          </a:xfrm>
        </p:grpSpPr>
        <p:sp>
          <p:nvSpPr>
            <p:cNvPr id="423" name="Google Shape;229;p34"/>
            <p:cNvSpPr/>
            <p:nvPr/>
          </p:nvSpPr>
          <p:spPr>
            <a:xfrm flipH="1">
              <a:off x="-1" y="5567302"/>
              <a:ext cx="2" cy="6858001"/>
            </a:xfrm>
            <a:prstGeom prst="line">
              <a:avLst/>
            </a:prstGeom>
            <a:noFill/>
            <a:ln w="19050" cap="flat">
              <a:solidFill>
                <a:schemeClr val="accent5"/>
              </a:solidFill>
              <a:prstDash val="solid"/>
              <a:round/>
            </a:ln>
            <a:effectLst/>
          </p:spPr>
          <p:txBody>
            <a:bodyPr wrap="square" lIns="0" tIns="0" rIns="0" bIns="0" numCol="1" anchor="t">
              <a:noAutofit/>
            </a:bodyPr>
            <a:lstStyle/>
            <a:p>
              <a:endParaRPr/>
            </a:p>
          </p:txBody>
        </p:sp>
        <p:sp>
          <p:nvSpPr>
            <p:cNvPr id="424" name="Google Shape;230;p34"/>
            <p:cNvSpPr/>
            <p:nvPr/>
          </p:nvSpPr>
          <p:spPr>
            <a:xfrm flipH="1">
              <a:off x="10961688" y="5565712"/>
              <a:ext cx="1" cy="6858001"/>
            </a:xfrm>
            <a:prstGeom prst="line">
              <a:avLst/>
            </a:prstGeom>
            <a:noFill/>
            <a:ln w="19050" cap="flat">
              <a:solidFill>
                <a:schemeClr val="accent5"/>
              </a:solidFill>
              <a:prstDash val="solid"/>
              <a:round/>
            </a:ln>
            <a:effectLst/>
          </p:spPr>
          <p:txBody>
            <a:bodyPr wrap="square" lIns="0" tIns="0" rIns="0" bIns="0" numCol="1" anchor="t">
              <a:noAutofit/>
            </a:bodyPr>
            <a:lstStyle/>
            <a:p>
              <a:endParaRPr/>
            </a:p>
          </p:txBody>
        </p:sp>
        <p:sp>
          <p:nvSpPr>
            <p:cNvPr id="425" name="Google Shape;231;p34"/>
            <p:cNvSpPr/>
            <p:nvPr/>
          </p:nvSpPr>
          <p:spPr>
            <a:xfrm flipV="1">
              <a:off x="5438396" y="5465234"/>
              <a:ext cx="1" cy="12188701"/>
            </a:xfrm>
            <a:prstGeom prst="line">
              <a:avLst/>
            </a:prstGeom>
            <a:noFill/>
            <a:ln w="9525" cap="flat">
              <a:solidFill>
                <a:schemeClr val="accent5"/>
              </a:solidFill>
              <a:prstDash val="solid"/>
              <a:round/>
            </a:ln>
            <a:effectLst/>
          </p:spPr>
          <p:txBody>
            <a:bodyPr wrap="square" lIns="0" tIns="0" rIns="0" bIns="0" numCol="1" anchor="t">
              <a:noAutofit/>
            </a:bodyPr>
            <a:lstStyle/>
            <a:p>
              <a:endParaRPr/>
            </a:p>
          </p:txBody>
        </p:sp>
        <p:sp>
          <p:nvSpPr>
            <p:cNvPr id="426" name="Google Shape;232;p34"/>
            <p:cNvSpPr/>
            <p:nvPr/>
          </p:nvSpPr>
          <p:spPr>
            <a:xfrm flipV="1">
              <a:off x="5438396" y="1459501"/>
              <a:ext cx="1" cy="12188701"/>
            </a:xfrm>
            <a:prstGeom prst="line">
              <a:avLst/>
            </a:prstGeom>
            <a:noFill/>
            <a:ln w="19050" cap="flat">
              <a:solidFill>
                <a:schemeClr val="accent5"/>
              </a:solidFill>
              <a:prstDash val="solid"/>
              <a:round/>
            </a:ln>
            <a:effectLst/>
          </p:spPr>
          <p:txBody>
            <a:bodyPr wrap="square" lIns="0" tIns="0" rIns="0" bIns="0" numCol="1" anchor="t">
              <a:noAutofit/>
            </a:bodyPr>
            <a:lstStyle/>
            <a:p>
              <a:endParaRPr/>
            </a:p>
          </p:txBody>
        </p:sp>
        <p:sp>
          <p:nvSpPr>
            <p:cNvPr id="427" name="Google Shape;233;p34"/>
            <p:cNvSpPr/>
            <p:nvPr/>
          </p:nvSpPr>
          <p:spPr>
            <a:xfrm flipV="1">
              <a:off x="5438396" y="0"/>
              <a:ext cx="1" cy="12188701"/>
            </a:xfrm>
            <a:prstGeom prst="line">
              <a:avLst/>
            </a:prstGeom>
            <a:noFill/>
            <a:ln w="19050" cap="flat">
              <a:solidFill>
                <a:schemeClr val="accent5"/>
              </a:solidFill>
              <a:prstDash val="solid"/>
              <a:round/>
            </a:ln>
            <a:effectLst/>
          </p:spPr>
          <p:txBody>
            <a:bodyPr wrap="square" lIns="0" tIns="0" rIns="0" bIns="0" numCol="1" anchor="t">
              <a:noAutofit/>
            </a:bodyPr>
            <a:lstStyle/>
            <a:p>
              <a:endParaRPr/>
            </a:p>
          </p:txBody>
        </p:sp>
        <p:sp>
          <p:nvSpPr>
            <p:cNvPr id="428" name="Google Shape;234;p34"/>
            <p:cNvSpPr/>
            <p:nvPr/>
          </p:nvSpPr>
          <p:spPr>
            <a:xfrm flipV="1">
              <a:off x="5438396" y="940857"/>
              <a:ext cx="1" cy="12188701"/>
            </a:xfrm>
            <a:prstGeom prst="line">
              <a:avLst/>
            </a:prstGeom>
            <a:noFill/>
            <a:ln w="19050" cap="flat">
              <a:solidFill>
                <a:schemeClr val="accent5"/>
              </a:solidFill>
              <a:prstDash val="solid"/>
              <a:round/>
            </a:ln>
            <a:effectLst/>
          </p:spPr>
          <p:txBody>
            <a:bodyPr wrap="square" lIns="0" tIns="0" rIns="0" bIns="0" numCol="1" anchor="t">
              <a:noAutofit/>
            </a:bodyPr>
            <a:lstStyle/>
            <a:p>
              <a:endParaRPr/>
            </a:p>
          </p:txBody>
        </p:sp>
        <p:sp>
          <p:nvSpPr>
            <p:cNvPr id="429" name="Google Shape;235;p34"/>
            <p:cNvSpPr/>
            <p:nvPr/>
          </p:nvSpPr>
          <p:spPr>
            <a:xfrm flipV="1">
              <a:off x="5438396" y="5994401"/>
              <a:ext cx="1" cy="12188702"/>
            </a:xfrm>
            <a:prstGeom prst="line">
              <a:avLst/>
            </a:prstGeom>
            <a:noFill/>
            <a:ln w="9525" cap="flat">
              <a:solidFill>
                <a:schemeClr val="accent5"/>
              </a:solidFill>
              <a:prstDash val="solid"/>
              <a:round/>
            </a:ln>
            <a:effectLst/>
          </p:spPr>
          <p:txBody>
            <a:bodyPr wrap="square" lIns="0" tIns="0" rIns="0" bIns="0" numCol="1" anchor="t">
              <a:noAutofit/>
            </a:bodyPr>
            <a:lstStyle/>
            <a:p>
              <a:endParaRPr/>
            </a:p>
          </p:txBody>
        </p:sp>
      </p:grpSp>
      <p:pic>
        <p:nvPicPr>
          <p:cNvPr id="431" name="Google Shape;236;p34" descr="Google Shape;236;p34"/>
          <p:cNvPicPr>
            <a:picLocks noChangeAspect="1"/>
          </p:cNvPicPr>
          <p:nvPr/>
        </p:nvPicPr>
        <p:blipFill>
          <a:blip r:embed="rId2">
            <a:extLst/>
          </a:blip>
          <a:stretch>
            <a:fillRect/>
          </a:stretch>
        </p:blipFill>
        <p:spPr>
          <a:xfrm>
            <a:off x="11011320" y="6091237"/>
            <a:ext cx="616501" cy="431701"/>
          </a:xfrm>
          <a:prstGeom prst="rect">
            <a:avLst/>
          </a:prstGeom>
          <a:ln w="12700">
            <a:miter lim="400000"/>
          </a:ln>
        </p:spPr>
      </p:pic>
      <p:pic>
        <p:nvPicPr>
          <p:cNvPr id="432"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43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D - Basic">
    <p:spTree>
      <p:nvGrpSpPr>
        <p:cNvPr id="1" name=""/>
        <p:cNvGrpSpPr/>
        <p:nvPr/>
      </p:nvGrpSpPr>
      <p:grpSpPr>
        <a:xfrm>
          <a:off x="0" y="0"/>
          <a:ext cx="0" cy="0"/>
          <a:chOff x="0" y="0"/>
          <a:chExt cx="0" cy="0"/>
        </a:xfrm>
      </p:grpSpPr>
      <p:pic>
        <p:nvPicPr>
          <p:cNvPr id="440"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441"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442"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443" name="Title Text"/>
          <p:cNvSpPr txBox="1">
            <a:spLocks noGrp="1"/>
          </p:cNvSpPr>
          <p:nvPr>
            <p:ph type="title"/>
          </p:nvPr>
        </p:nvSpPr>
        <p:spPr>
          <a:xfrm>
            <a:off x="495300" y="139703"/>
            <a:ext cx="11046001" cy="990001"/>
          </a:xfrm>
          <a:prstGeom prst="rect">
            <a:avLst/>
          </a:prstGeom>
        </p:spPr>
        <p:txBody>
          <a:bodyPr/>
          <a:lstStyle>
            <a:lvl1pPr>
              <a:defRPr sz="3000">
                <a:solidFill>
                  <a:srgbClr val="205CA0"/>
                </a:solidFill>
              </a:defRPr>
            </a:lvl1pPr>
          </a:lstStyle>
          <a:p>
            <a:r>
              <a:t>Title Text</a:t>
            </a:r>
          </a:p>
        </p:txBody>
      </p:sp>
      <p:sp>
        <p:nvSpPr>
          <p:cNvPr id="444" name="Body Level One…"/>
          <p:cNvSpPr txBox="1">
            <a:spLocks noGrp="1"/>
          </p:cNvSpPr>
          <p:nvPr>
            <p:ph type="body" idx="1"/>
          </p:nvPr>
        </p:nvSpPr>
        <p:spPr>
          <a:xfrm>
            <a:off x="511773" y="1616290"/>
            <a:ext cx="11029501" cy="4223700"/>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r>
              <a:t>Body Level One</a:t>
            </a:r>
          </a:p>
          <a:p>
            <a:pPr lvl="1"/>
            <a:r>
              <a:t>Body Level Two</a:t>
            </a:r>
          </a:p>
          <a:p>
            <a:pPr lvl="2"/>
            <a:r>
              <a:t>Body Level Three</a:t>
            </a:r>
          </a:p>
          <a:p>
            <a:pPr lvl="3"/>
            <a:r>
              <a:t>Body Level Four</a:t>
            </a:r>
          </a:p>
          <a:p>
            <a:pPr lvl="4"/>
            <a:r>
              <a:t>Body Level Five</a:t>
            </a:r>
          </a:p>
        </p:txBody>
      </p:sp>
      <p:sp>
        <p:nvSpPr>
          <p:cNvPr id="445" name="Google Shape;247;p36"/>
          <p:cNvSpPr txBox="1">
            <a:spLocks noGrp="1"/>
          </p:cNvSpPr>
          <p:nvPr>
            <p:ph type="body" sz="quarter" idx="13"/>
          </p:nvPr>
        </p:nvSpPr>
        <p:spPr>
          <a:xfrm>
            <a:off x="502713" y="968960"/>
            <a:ext cx="11046002" cy="307801"/>
          </a:xfrm>
          <a:prstGeom prst="rect">
            <a:avLst/>
          </a:prstGeom>
        </p:spPr>
        <p:txBody>
          <a:bodyPr/>
          <a:lstStyle/>
          <a:p>
            <a:pPr>
              <a:spcBef>
                <a:spcPts val="0"/>
              </a:spcBef>
              <a:defRPr sz="2200">
                <a:solidFill>
                  <a:srgbClr val="59575C"/>
                </a:solidFill>
              </a:defRPr>
            </a:pPr>
            <a:endParaRPr/>
          </a:p>
        </p:txBody>
      </p:sp>
      <p:pic>
        <p:nvPicPr>
          <p:cNvPr id="446"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44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C - Title &amp; Subtitle Only">
    <p:spTree>
      <p:nvGrpSpPr>
        <p:cNvPr id="1" name=""/>
        <p:cNvGrpSpPr/>
        <p:nvPr/>
      </p:nvGrpSpPr>
      <p:grpSpPr>
        <a:xfrm>
          <a:off x="0" y="0"/>
          <a:ext cx="0" cy="0"/>
          <a:chOff x="0" y="0"/>
          <a:chExt cx="0" cy="0"/>
        </a:xfrm>
      </p:grpSpPr>
      <p:pic>
        <p:nvPicPr>
          <p:cNvPr id="454"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455"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456"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457" name="Title Text"/>
          <p:cNvSpPr txBox="1">
            <a:spLocks noGrp="1"/>
          </p:cNvSpPr>
          <p:nvPr>
            <p:ph type="title"/>
          </p:nvPr>
        </p:nvSpPr>
        <p:spPr>
          <a:xfrm>
            <a:off x="495300" y="139703"/>
            <a:ext cx="11046001" cy="990001"/>
          </a:xfrm>
          <a:prstGeom prst="rect">
            <a:avLst/>
          </a:prstGeom>
        </p:spPr>
        <p:txBody>
          <a:bodyPr/>
          <a:lstStyle>
            <a:lvl1pPr>
              <a:defRPr sz="3000">
                <a:solidFill>
                  <a:srgbClr val="205CA0"/>
                </a:solidFill>
              </a:defRPr>
            </a:lvl1pPr>
          </a:lstStyle>
          <a:p>
            <a:r>
              <a:t>Title Text</a:t>
            </a:r>
          </a:p>
        </p:txBody>
      </p:sp>
      <p:sp>
        <p:nvSpPr>
          <p:cNvPr id="458" name="Body Level One…"/>
          <p:cNvSpPr txBox="1">
            <a:spLocks noGrp="1"/>
          </p:cNvSpPr>
          <p:nvPr>
            <p:ph type="body" sz="quarter" idx="1"/>
          </p:nvPr>
        </p:nvSpPr>
        <p:spPr>
          <a:xfrm>
            <a:off x="502713" y="972068"/>
            <a:ext cx="11046002" cy="307801"/>
          </a:xfrm>
          <a:prstGeom prst="rect">
            <a:avLst/>
          </a:prstGeom>
        </p:spPr>
        <p:txBody>
          <a:bodyPr/>
          <a:lstStyle>
            <a:lvl1pPr>
              <a:spcBef>
                <a:spcPts val="0"/>
              </a:spcBef>
              <a:defRPr sz="2200">
                <a:solidFill>
                  <a:srgbClr val="59575C"/>
                </a:solidFill>
              </a:defRPr>
            </a:lvl1pPr>
            <a:lvl2pPr marL="228600" indent="457200">
              <a:spcBef>
                <a:spcPts val="0"/>
              </a:spcBef>
              <a:buSzTx/>
              <a:buNone/>
              <a:defRPr sz="2200">
                <a:solidFill>
                  <a:srgbClr val="59575C"/>
                </a:solidFill>
              </a:defRPr>
            </a:lvl2pPr>
            <a:lvl3pPr marL="228600" indent="914400">
              <a:spcBef>
                <a:spcPts val="0"/>
              </a:spcBef>
              <a:buSzTx/>
              <a:buNone/>
              <a:defRPr sz="2200">
                <a:solidFill>
                  <a:srgbClr val="59575C"/>
                </a:solidFill>
              </a:defRPr>
            </a:lvl3pPr>
            <a:lvl4pPr marL="228600" indent="1371600">
              <a:spcBef>
                <a:spcPts val="0"/>
              </a:spcBef>
              <a:buSzTx/>
              <a:buNone/>
              <a:defRPr sz="2200">
                <a:solidFill>
                  <a:srgbClr val="59575C"/>
                </a:solidFill>
              </a:defRPr>
            </a:lvl4pPr>
            <a:lvl5pPr>
              <a:spcBef>
                <a:spcPts val="0"/>
              </a:spcBef>
              <a:defRPr sz="2200">
                <a:solidFill>
                  <a:srgbClr val="59575C"/>
                </a:solidFill>
              </a:defRPr>
            </a:lvl5pPr>
          </a:lstStyle>
          <a:p>
            <a:r>
              <a:t>Body Level One</a:t>
            </a:r>
          </a:p>
          <a:p>
            <a:pPr lvl="1"/>
            <a:r>
              <a:t>Body Level Two</a:t>
            </a:r>
          </a:p>
          <a:p>
            <a:pPr lvl="2"/>
            <a:r>
              <a:t>Body Level Three</a:t>
            </a:r>
          </a:p>
          <a:p>
            <a:pPr lvl="3"/>
            <a:r>
              <a:t>Body Level Four</a:t>
            </a:r>
          </a:p>
          <a:p>
            <a:pPr lvl="4"/>
            <a:r>
              <a:t>Body Level Five</a:t>
            </a:r>
          </a:p>
        </p:txBody>
      </p:sp>
      <p:pic>
        <p:nvPicPr>
          <p:cNvPr id="459"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46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R2 - Callout Slide">
    <p:spTree>
      <p:nvGrpSpPr>
        <p:cNvPr id="1" name=""/>
        <p:cNvGrpSpPr/>
        <p:nvPr/>
      </p:nvGrpSpPr>
      <p:grpSpPr>
        <a:xfrm>
          <a:off x="0" y="0"/>
          <a:ext cx="0" cy="0"/>
          <a:chOff x="0" y="0"/>
          <a:chExt cx="0" cy="0"/>
        </a:xfrm>
      </p:grpSpPr>
      <p:pic>
        <p:nvPicPr>
          <p:cNvPr id="467"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468"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469"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pic>
        <p:nvPicPr>
          <p:cNvPr id="470" name="Google Shape;252;p38" descr="Google Shape;252;p38"/>
          <p:cNvPicPr>
            <a:picLocks noChangeAspect="1"/>
          </p:cNvPicPr>
          <p:nvPr/>
        </p:nvPicPr>
        <p:blipFill>
          <a:blip r:embed="rId5">
            <a:extLst/>
          </a:blip>
          <a:srcRect l="9"/>
          <a:stretch>
            <a:fillRect/>
          </a:stretch>
        </p:blipFill>
        <p:spPr>
          <a:xfrm>
            <a:off x="-13925" y="-14075"/>
            <a:ext cx="12238699" cy="6885273"/>
          </a:xfrm>
          <a:prstGeom prst="rect">
            <a:avLst/>
          </a:prstGeom>
          <a:ln w="12700">
            <a:miter lim="400000"/>
          </a:ln>
        </p:spPr>
      </p:pic>
      <p:sp>
        <p:nvSpPr>
          <p:cNvPr id="471" name="Title Text"/>
          <p:cNvSpPr txBox="1">
            <a:spLocks noGrp="1"/>
          </p:cNvSpPr>
          <p:nvPr>
            <p:ph type="title"/>
          </p:nvPr>
        </p:nvSpPr>
        <p:spPr>
          <a:xfrm>
            <a:off x="495300" y="139703"/>
            <a:ext cx="11046001" cy="990001"/>
          </a:xfrm>
          <a:prstGeom prst="rect">
            <a:avLst/>
          </a:prstGeom>
        </p:spPr>
        <p:txBody>
          <a:bodyPr/>
          <a:lstStyle>
            <a:lvl1pPr>
              <a:defRPr sz="3000">
                <a:solidFill>
                  <a:srgbClr val="FFFFFF"/>
                </a:solidFill>
              </a:defRPr>
            </a:lvl1pPr>
          </a:lstStyle>
          <a:p>
            <a:r>
              <a:t>Title Text</a:t>
            </a:r>
          </a:p>
        </p:txBody>
      </p:sp>
      <p:sp>
        <p:nvSpPr>
          <p:cNvPr id="472" name="Body Level One…"/>
          <p:cNvSpPr txBox="1">
            <a:spLocks noGrp="1"/>
          </p:cNvSpPr>
          <p:nvPr>
            <p:ph type="body" idx="1"/>
          </p:nvPr>
        </p:nvSpPr>
        <p:spPr>
          <a:xfrm>
            <a:off x="508026" y="1568462"/>
            <a:ext cx="11046001" cy="4223700"/>
          </a:xfrm>
          <a:prstGeom prst="rect">
            <a:avLst/>
          </a:prstGeom>
        </p:spPr>
        <p:txBody>
          <a:bodyPr/>
          <a:lstStyle>
            <a:lvl1pPr>
              <a:spcBef>
                <a:spcPts val="1100"/>
              </a:spcBef>
              <a:defRPr>
                <a:solidFill>
                  <a:srgbClr val="FFFFFF"/>
                </a:solidFill>
              </a:defRPr>
            </a:lvl1pPr>
            <a:lvl2pPr>
              <a:spcBef>
                <a:spcPts val="1100"/>
              </a:spcBef>
              <a:defRPr>
                <a:solidFill>
                  <a:srgbClr val="FFFFFF"/>
                </a:solidFill>
              </a:defRPr>
            </a:lvl2pPr>
            <a:lvl3pPr marL="1454150" indent="-412750">
              <a:spcBef>
                <a:spcPts val="1100"/>
              </a:spcBef>
              <a:defRPr>
                <a:solidFill>
                  <a:srgbClr val="FFFFFF"/>
                </a:solidFill>
              </a:defRPr>
            </a:lvl3pPr>
            <a:lvl4pPr marL="1964871" indent="-453571">
              <a:spcBef>
                <a:spcPts val="1100"/>
              </a:spcBef>
              <a:defRPr>
                <a:solidFill>
                  <a:srgbClr val="FFFFFF"/>
                </a:solidFill>
              </a:defRPr>
            </a:lvl4pPr>
            <a:lvl5pPr>
              <a:spcBef>
                <a:spcPts val="1100"/>
              </a:spcBef>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73" name="Google Shape;255;p38"/>
          <p:cNvSpPr txBox="1">
            <a:spLocks noGrp="1"/>
          </p:cNvSpPr>
          <p:nvPr>
            <p:ph type="body" sz="quarter" idx="13"/>
          </p:nvPr>
        </p:nvSpPr>
        <p:spPr>
          <a:xfrm>
            <a:off x="502713" y="935814"/>
            <a:ext cx="11046002" cy="338701"/>
          </a:xfrm>
          <a:prstGeom prst="rect">
            <a:avLst/>
          </a:prstGeom>
        </p:spPr>
        <p:txBody>
          <a:bodyPr/>
          <a:lstStyle/>
          <a:p>
            <a:pPr>
              <a:spcBef>
                <a:spcPts val="0"/>
              </a:spcBef>
              <a:defRPr sz="2200">
                <a:solidFill>
                  <a:srgbClr val="FFFFFF"/>
                </a:solidFill>
              </a:defRPr>
            </a:pPr>
            <a:endParaRPr/>
          </a:p>
        </p:txBody>
      </p:sp>
      <p:pic>
        <p:nvPicPr>
          <p:cNvPr id="474" name="Google Shape;256;p38" descr="Google Shape;256;p38"/>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pic>
        <p:nvPicPr>
          <p:cNvPr id="475"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47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O1 - Plain Hill - Right">
    <p:spTree>
      <p:nvGrpSpPr>
        <p:cNvPr id="1" name=""/>
        <p:cNvGrpSpPr/>
        <p:nvPr/>
      </p:nvGrpSpPr>
      <p:grpSpPr>
        <a:xfrm>
          <a:off x="0" y="0"/>
          <a:ext cx="0" cy="0"/>
          <a:chOff x="0" y="0"/>
          <a:chExt cx="0" cy="0"/>
        </a:xfrm>
      </p:grpSpPr>
      <p:pic>
        <p:nvPicPr>
          <p:cNvPr id="483"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484"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485"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grpSp>
        <p:nvGrpSpPr>
          <p:cNvPr id="488" name="Google Shape;258;p39"/>
          <p:cNvGrpSpPr/>
          <p:nvPr/>
        </p:nvGrpSpPr>
        <p:grpSpPr>
          <a:xfrm>
            <a:off x="17406" y="75679"/>
            <a:ext cx="12191998" cy="6799725"/>
            <a:chOff x="0" y="58273"/>
            <a:chExt cx="12191996" cy="6799724"/>
          </a:xfrm>
        </p:grpSpPr>
        <p:pic>
          <p:nvPicPr>
            <p:cNvPr id="486" name="Google Shape;259;p39" descr="Google Shape;259;p39"/>
            <p:cNvPicPr>
              <a:picLocks noChangeAspect="1"/>
            </p:cNvPicPr>
            <p:nvPr/>
          </p:nvPicPr>
          <p:blipFill>
            <a:blip r:embed="rId5">
              <a:extLst/>
            </a:blip>
            <a:srcRect r="87220"/>
            <a:stretch>
              <a:fillRect/>
            </a:stretch>
          </p:blipFill>
          <p:spPr>
            <a:xfrm flipH="1">
              <a:off x="-1" y="58273"/>
              <a:ext cx="1398797" cy="6799725"/>
            </a:xfrm>
            <a:prstGeom prst="rect">
              <a:avLst/>
            </a:prstGeom>
            <a:ln w="12700" cap="flat">
              <a:noFill/>
              <a:miter lim="400000"/>
            </a:ln>
            <a:effectLst/>
          </p:spPr>
        </p:pic>
        <p:pic>
          <p:nvPicPr>
            <p:cNvPr id="487" name="Google Shape;260;p39" descr="Google Shape;260;p39"/>
            <p:cNvPicPr>
              <a:picLocks noChangeAspect="1"/>
            </p:cNvPicPr>
            <p:nvPr/>
          </p:nvPicPr>
          <p:blipFill>
            <a:blip r:embed="rId5">
              <a:extLst/>
            </a:blip>
            <a:srcRect/>
            <a:stretch>
              <a:fillRect/>
            </a:stretch>
          </p:blipFill>
          <p:spPr>
            <a:xfrm>
              <a:off x="1246866" y="58273"/>
              <a:ext cx="10945131" cy="6799725"/>
            </a:xfrm>
            <a:prstGeom prst="rect">
              <a:avLst/>
            </a:prstGeom>
            <a:ln w="12700" cap="flat">
              <a:noFill/>
              <a:miter lim="400000"/>
            </a:ln>
            <a:effectLst/>
          </p:spPr>
        </p:pic>
      </p:grpSp>
      <p:sp>
        <p:nvSpPr>
          <p:cNvPr id="489" name="Title Text"/>
          <p:cNvSpPr txBox="1">
            <a:spLocks noGrp="1"/>
          </p:cNvSpPr>
          <p:nvPr>
            <p:ph type="title"/>
          </p:nvPr>
        </p:nvSpPr>
        <p:spPr>
          <a:xfrm>
            <a:off x="495300" y="144862"/>
            <a:ext cx="11046001" cy="990002"/>
          </a:xfrm>
          <a:prstGeom prst="rect">
            <a:avLst/>
          </a:prstGeom>
        </p:spPr>
        <p:txBody>
          <a:bodyPr/>
          <a:lstStyle>
            <a:lvl1pPr>
              <a:defRPr sz="3000">
                <a:solidFill>
                  <a:srgbClr val="205CA0"/>
                </a:solidFill>
              </a:defRPr>
            </a:lvl1pPr>
          </a:lstStyle>
          <a:p>
            <a:r>
              <a:t>Title Text</a:t>
            </a:r>
          </a:p>
        </p:txBody>
      </p:sp>
      <p:sp>
        <p:nvSpPr>
          <p:cNvPr id="490" name="Body Level One…"/>
          <p:cNvSpPr txBox="1">
            <a:spLocks noGrp="1"/>
          </p:cNvSpPr>
          <p:nvPr>
            <p:ph type="body" idx="1"/>
          </p:nvPr>
        </p:nvSpPr>
        <p:spPr>
          <a:xfrm>
            <a:off x="508026" y="1616290"/>
            <a:ext cx="11046001" cy="37794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r>
              <a:t>Body Level One</a:t>
            </a:r>
          </a:p>
          <a:p>
            <a:pPr lvl="1"/>
            <a:r>
              <a:t>Body Level Two</a:t>
            </a:r>
          </a:p>
          <a:p>
            <a:pPr lvl="2"/>
            <a:r>
              <a:t>Body Level Three</a:t>
            </a:r>
          </a:p>
          <a:p>
            <a:pPr lvl="3"/>
            <a:r>
              <a:t>Body Level Four</a:t>
            </a:r>
          </a:p>
          <a:p>
            <a:pPr lvl="4"/>
            <a:r>
              <a:t>Body Level Five</a:t>
            </a:r>
          </a:p>
        </p:txBody>
      </p:sp>
      <p:sp>
        <p:nvSpPr>
          <p:cNvPr id="491" name="Google Shape;263;p39"/>
          <p:cNvSpPr txBox="1">
            <a:spLocks noGrp="1"/>
          </p:cNvSpPr>
          <p:nvPr>
            <p:ph type="body" sz="quarter" idx="13"/>
          </p:nvPr>
        </p:nvSpPr>
        <p:spPr>
          <a:xfrm>
            <a:off x="502710" y="966889"/>
            <a:ext cx="11046002" cy="307801"/>
          </a:xfrm>
          <a:prstGeom prst="rect">
            <a:avLst/>
          </a:prstGeom>
        </p:spPr>
        <p:txBody>
          <a:bodyPr/>
          <a:lstStyle/>
          <a:p>
            <a:pPr>
              <a:spcBef>
                <a:spcPts val="0"/>
              </a:spcBef>
              <a:defRPr sz="2200">
                <a:solidFill>
                  <a:srgbClr val="59575C"/>
                </a:solidFill>
              </a:defRPr>
            </a:pPr>
            <a:endParaRPr/>
          </a:p>
        </p:txBody>
      </p:sp>
      <p:pic>
        <p:nvPicPr>
          <p:cNvPr id="492" name="Google Shape;264;p39" descr="Google Shape;264;p39"/>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pic>
        <p:nvPicPr>
          <p:cNvPr id="493"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49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V - Thank You">
    <p:bg>
      <p:bgPr>
        <a:gradFill flip="none" rotWithShape="1">
          <a:gsLst>
            <a:gs pos="0">
              <a:srgbClr val="118ED9"/>
            </a:gs>
            <a:gs pos="78899">
              <a:srgbClr val="4CC0D9"/>
            </a:gs>
            <a:gs pos="100000">
              <a:srgbClr val="68E2B3"/>
            </a:gs>
          </a:gsLst>
          <a:lin ang="5400011" scaled="0"/>
        </a:gradFill>
        <a:effectLst/>
      </p:bgPr>
    </p:bg>
    <p:spTree>
      <p:nvGrpSpPr>
        <p:cNvPr id="1" name=""/>
        <p:cNvGrpSpPr/>
        <p:nvPr/>
      </p:nvGrpSpPr>
      <p:grpSpPr>
        <a:xfrm>
          <a:off x="0" y="0"/>
          <a:ext cx="0" cy="0"/>
          <a:chOff x="0" y="0"/>
          <a:chExt cx="0" cy="0"/>
        </a:xfrm>
      </p:grpSpPr>
      <p:pic>
        <p:nvPicPr>
          <p:cNvPr id="501" name="Google Shape;266;p40" descr="Google Shape;266;p40"/>
          <p:cNvPicPr>
            <a:picLocks noChangeAspect="1"/>
          </p:cNvPicPr>
          <p:nvPr/>
        </p:nvPicPr>
        <p:blipFill>
          <a:blip r:embed="rId2">
            <a:extLst/>
          </a:blip>
          <a:srcRect l="9"/>
          <a:stretch>
            <a:fillRect/>
          </a:stretch>
        </p:blipFill>
        <p:spPr>
          <a:xfrm>
            <a:off x="-13925" y="-14075"/>
            <a:ext cx="12238699" cy="6885273"/>
          </a:xfrm>
          <a:prstGeom prst="rect">
            <a:avLst/>
          </a:prstGeom>
          <a:ln w="12700">
            <a:miter lim="400000"/>
          </a:ln>
        </p:spPr>
      </p:pic>
      <p:grpSp>
        <p:nvGrpSpPr>
          <p:cNvPr id="505" name="Google Shape;267;p40"/>
          <p:cNvGrpSpPr/>
          <p:nvPr/>
        </p:nvGrpSpPr>
        <p:grpSpPr>
          <a:xfrm>
            <a:off x="9974925" y="568609"/>
            <a:ext cx="1314229" cy="628361"/>
            <a:chOff x="0" y="0"/>
            <a:chExt cx="1314228" cy="628360"/>
          </a:xfrm>
        </p:grpSpPr>
        <p:sp>
          <p:nvSpPr>
            <p:cNvPr id="502" name="Google Shape;268;p40"/>
            <p:cNvSpPr/>
            <p:nvPr/>
          </p:nvSpPr>
          <p:spPr>
            <a:xfrm flipH="1">
              <a:off x="450816" y="401619"/>
              <a:ext cx="234383" cy="162350"/>
            </a:xfrm>
            <a:custGeom>
              <a:avLst/>
              <a:gdLst/>
              <a:ahLst/>
              <a:cxnLst>
                <a:cxn ang="0">
                  <a:pos x="wd2" y="hd2"/>
                </a:cxn>
                <a:cxn ang="5400000">
                  <a:pos x="wd2" y="hd2"/>
                </a:cxn>
                <a:cxn ang="10800000">
                  <a:pos x="wd2" y="hd2"/>
                </a:cxn>
                <a:cxn ang="16200000">
                  <a:pos x="wd2" y="hd2"/>
                </a:cxn>
              </a:cxnLst>
              <a:rect l="0" t="0" r="r" b="b"/>
              <a:pathLst>
                <a:path w="21378" h="21275" extrusionOk="0">
                  <a:moveTo>
                    <a:pt x="2170" y="3195"/>
                  </a:moveTo>
                  <a:cubicBezTo>
                    <a:pt x="2128" y="3156"/>
                    <a:pt x="1598" y="2864"/>
                    <a:pt x="920" y="2566"/>
                  </a:cubicBezTo>
                  <a:cubicBezTo>
                    <a:pt x="242" y="2268"/>
                    <a:pt x="-58" y="2181"/>
                    <a:pt x="10" y="1895"/>
                  </a:cubicBezTo>
                  <a:cubicBezTo>
                    <a:pt x="78" y="1609"/>
                    <a:pt x="733" y="1756"/>
                    <a:pt x="1143" y="1597"/>
                  </a:cubicBezTo>
                  <a:cubicBezTo>
                    <a:pt x="1554" y="1437"/>
                    <a:pt x="1679" y="1388"/>
                    <a:pt x="1955" y="869"/>
                  </a:cubicBezTo>
                  <a:cubicBezTo>
                    <a:pt x="2231" y="350"/>
                    <a:pt x="2455" y="-260"/>
                    <a:pt x="3801" y="117"/>
                  </a:cubicBezTo>
                  <a:cubicBezTo>
                    <a:pt x="5146" y="495"/>
                    <a:pt x="5297" y="574"/>
                    <a:pt x="5721" y="1090"/>
                  </a:cubicBezTo>
                  <a:cubicBezTo>
                    <a:pt x="6144" y="1604"/>
                    <a:pt x="6498" y="1854"/>
                    <a:pt x="7068" y="1921"/>
                  </a:cubicBezTo>
                  <a:cubicBezTo>
                    <a:pt x="7637" y="1989"/>
                    <a:pt x="8401" y="1435"/>
                    <a:pt x="9606" y="1761"/>
                  </a:cubicBezTo>
                  <a:cubicBezTo>
                    <a:pt x="10811" y="2086"/>
                    <a:pt x="12587" y="2933"/>
                    <a:pt x="14840" y="5296"/>
                  </a:cubicBezTo>
                  <a:cubicBezTo>
                    <a:pt x="17094" y="7658"/>
                    <a:pt x="17147" y="8011"/>
                    <a:pt x="17423" y="8233"/>
                  </a:cubicBezTo>
                  <a:cubicBezTo>
                    <a:pt x="17699" y="8455"/>
                    <a:pt x="18268" y="8713"/>
                    <a:pt x="18462" y="8832"/>
                  </a:cubicBezTo>
                  <a:cubicBezTo>
                    <a:pt x="18657" y="8952"/>
                    <a:pt x="18778" y="9020"/>
                    <a:pt x="18777" y="9116"/>
                  </a:cubicBezTo>
                  <a:cubicBezTo>
                    <a:pt x="18777" y="9211"/>
                    <a:pt x="20001" y="9520"/>
                    <a:pt x="19224" y="9592"/>
                  </a:cubicBezTo>
                  <a:cubicBezTo>
                    <a:pt x="19633" y="9815"/>
                    <a:pt x="20120" y="10066"/>
                    <a:pt x="19905" y="10153"/>
                  </a:cubicBezTo>
                  <a:cubicBezTo>
                    <a:pt x="19690" y="10242"/>
                    <a:pt x="19522" y="10251"/>
                    <a:pt x="19522" y="10251"/>
                  </a:cubicBezTo>
                  <a:cubicBezTo>
                    <a:pt x="19522" y="10251"/>
                    <a:pt x="20311" y="10854"/>
                    <a:pt x="20323" y="10978"/>
                  </a:cubicBezTo>
                  <a:cubicBezTo>
                    <a:pt x="20334" y="11101"/>
                    <a:pt x="20209" y="11055"/>
                    <a:pt x="19987" y="10997"/>
                  </a:cubicBezTo>
                  <a:cubicBezTo>
                    <a:pt x="19764" y="10938"/>
                    <a:pt x="20927" y="12060"/>
                    <a:pt x="21235" y="12199"/>
                  </a:cubicBezTo>
                  <a:cubicBezTo>
                    <a:pt x="21542" y="12336"/>
                    <a:pt x="21277" y="12333"/>
                    <a:pt x="21160" y="12338"/>
                  </a:cubicBezTo>
                  <a:cubicBezTo>
                    <a:pt x="21043" y="12343"/>
                    <a:pt x="20911" y="12246"/>
                    <a:pt x="20938" y="12375"/>
                  </a:cubicBezTo>
                  <a:cubicBezTo>
                    <a:pt x="20964" y="12504"/>
                    <a:pt x="20906" y="12460"/>
                    <a:pt x="20734" y="12397"/>
                  </a:cubicBezTo>
                  <a:cubicBezTo>
                    <a:pt x="20563" y="12333"/>
                    <a:pt x="20547" y="12327"/>
                    <a:pt x="20220" y="12111"/>
                  </a:cubicBezTo>
                  <a:cubicBezTo>
                    <a:pt x="19893" y="11894"/>
                    <a:pt x="19796" y="11787"/>
                    <a:pt x="19577" y="11802"/>
                  </a:cubicBezTo>
                  <a:cubicBezTo>
                    <a:pt x="19359" y="11816"/>
                    <a:pt x="19459" y="11997"/>
                    <a:pt x="19160" y="11718"/>
                  </a:cubicBezTo>
                  <a:cubicBezTo>
                    <a:pt x="18861" y="11441"/>
                    <a:pt x="18877" y="11256"/>
                    <a:pt x="18467" y="11224"/>
                  </a:cubicBezTo>
                  <a:cubicBezTo>
                    <a:pt x="18058" y="11192"/>
                    <a:pt x="17750" y="11055"/>
                    <a:pt x="17394" y="11090"/>
                  </a:cubicBezTo>
                  <a:cubicBezTo>
                    <a:pt x="17039" y="11126"/>
                    <a:pt x="16782" y="11079"/>
                    <a:pt x="16571" y="11049"/>
                  </a:cubicBezTo>
                  <a:cubicBezTo>
                    <a:pt x="16360" y="11019"/>
                    <a:pt x="16263" y="10912"/>
                    <a:pt x="16178" y="10832"/>
                  </a:cubicBezTo>
                  <a:cubicBezTo>
                    <a:pt x="16092" y="10753"/>
                    <a:pt x="15971" y="10780"/>
                    <a:pt x="15748" y="10817"/>
                  </a:cubicBezTo>
                  <a:cubicBezTo>
                    <a:pt x="15526" y="10854"/>
                    <a:pt x="13829" y="10586"/>
                    <a:pt x="13829" y="10586"/>
                  </a:cubicBezTo>
                  <a:cubicBezTo>
                    <a:pt x="13829" y="10586"/>
                    <a:pt x="14099" y="11211"/>
                    <a:pt x="13413" y="11149"/>
                  </a:cubicBezTo>
                  <a:cubicBezTo>
                    <a:pt x="13421" y="11749"/>
                    <a:pt x="13311" y="11995"/>
                    <a:pt x="12992" y="11925"/>
                  </a:cubicBezTo>
                  <a:cubicBezTo>
                    <a:pt x="12969" y="12419"/>
                    <a:pt x="12730" y="12737"/>
                    <a:pt x="12387" y="12610"/>
                  </a:cubicBezTo>
                  <a:cubicBezTo>
                    <a:pt x="12295" y="13030"/>
                    <a:pt x="12228" y="13316"/>
                    <a:pt x="11787" y="13177"/>
                  </a:cubicBezTo>
                  <a:cubicBezTo>
                    <a:pt x="11640" y="13720"/>
                    <a:pt x="11445" y="13696"/>
                    <a:pt x="11351" y="13661"/>
                  </a:cubicBezTo>
                  <a:cubicBezTo>
                    <a:pt x="11258" y="13627"/>
                    <a:pt x="11250" y="13767"/>
                    <a:pt x="11250" y="13767"/>
                  </a:cubicBezTo>
                  <a:cubicBezTo>
                    <a:pt x="11250" y="13767"/>
                    <a:pt x="11426" y="15290"/>
                    <a:pt x="10909" y="14932"/>
                  </a:cubicBezTo>
                  <a:cubicBezTo>
                    <a:pt x="10950" y="15448"/>
                    <a:pt x="10812" y="16401"/>
                    <a:pt x="10416" y="16016"/>
                  </a:cubicBezTo>
                  <a:cubicBezTo>
                    <a:pt x="10350" y="16757"/>
                    <a:pt x="10109" y="17360"/>
                    <a:pt x="9810" y="17082"/>
                  </a:cubicBezTo>
                  <a:cubicBezTo>
                    <a:pt x="9595" y="18006"/>
                    <a:pt x="9488" y="18326"/>
                    <a:pt x="9048" y="18091"/>
                  </a:cubicBezTo>
                  <a:cubicBezTo>
                    <a:pt x="8920" y="18618"/>
                    <a:pt x="8545" y="19698"/>
                    <a:pt x="8181" y="18943"/>
                  </a:cubicBezTo>
                  <a:cubicBezTo>
                    <a:pt x="7878" y="19619"/>
                    <a:pt x="7421" y="20406"/>
                    <a:pt x="7318" y="19962"/>
                  </a:cubicBezTo>
                  <a:cubicBezTo>
                    <a:pt x="7214" y="19517"/>
                    <a:pt x="7160" y="19449"/>
                    <a:pt x="7160" y="19449"/>
                  </a:cubicBezTo>
                  <a:cubicBezTo>
                    <a:pt x="7160" y="19449"/>
                    <a:pt x="7089" y="20498"/>
                    <a:pt x="6370" y="20806"/>
                  </a:cubicBezTo>
                  <a:cubicBezTo>
                    <a:pt x="6210" y="20580"/>
                    <a:pt x="6270" y="19599"/>
                    <a:pt x="6270" y="19599"/>
                  </a:cubicBezTo>
                  <a:cubicBezTo>
                    <a:pt x="6270" y="19599"/>
                    <a:pt x="5651" y="21018"/>
                    <a:pt x="5438" y="21179"/>
                  </a:cubicBezTo>
                  <a:cubicBezTo>
                    <a:pt x="5227" y="21340"/>
                    <a:pt x="5176" y="21250"/>
                    <a:pt x="5176" y="21250"/>
                  </a:cubicBezTo>
                  <a:cubicBezTo>
                    <a:pt x="5176" y="21250"/>
                    <a:pt x="5196" y="20492"/>
                    <a:pt x="5363" y="19837"/>
                  </a:cubicBezTo>
                  <a:cubicBezTo>
                    <a:pt x="4997" y="20490"/>
                    <a:pt x="4494" y="21165"/>
                    <a:pt x="4322" y="21197"/>
                  </a:cubicBezTo>
                  <a:cubicBezTo>
                    <a:pt x="4150" y="21229"/>
                    <a:pt x="4114" y="21335"/>
                    <a:pt x="4150" y="21229"/>
                  </a:cubicBezTo>
                  <a:cubicBezTo>
                    <a:pt x="4186" y="21123"/>
                    <a:pt x="4575" y="19689"/>
                    <a:pt x="4575" y="19689"/>
                  </a:cubicBezTo>
                  <a:cubicBezTo>
                    <a:pt x="4575" y="19689"/>
                    <a:pt x="3951" y="20390"/>
                    <a:pt x="3705" y="20467"/>
                  </a:cubicBezTo>
                  <a:cubicBezTo>
                    <a:pt x="3458" y="20543"/>
                    <a:pt x="3747" y="19766"/>
                    <a:pt x="3783" y="19659"/>
                  </a:cubicBezTo>
                  <a:cubicBezTo>
                    <a:pt x="3818" y="19552"/>
                    <a:pt x="5168" y="15439"/>
                    <a:pt x="5489" y="14291"/>
                  </a:cubicBezTo>
                  <a:cubicBezTo>
                    <a:pt x="5811" y="13143"/>
                    <a:pt x="6573" y="10366"/>
                    <a:pt x="6723" y="9991"/>
                  </a:cubicBezTo>
                  <a:cubicBezTo>
                    <a:pt x="6873" y="9616"/>
                    <a:pt x="7065" y="9377"/>
                    <a:pt x="7065" y="9377"/>
                  </a:cubicBezTo>
                  <a:cubicBezTo>
                    <a:pt x="7065" y="9377"/>
                    <a:pt x="6857" y="8033"/>
                    <a:pt x="7490" y="6905"/>
                  </a:cubicBezTo>
                  <a:cubicBezTo>
                    <a:pt x="6910" y="6619"/>
                    <a:pt x="6940" y="6917"/>
                    <a:pt x="6307" y="6086"/>
                  </a:cubicBezTo>
                  <a:cubicBezTo>
                    <a:pt x="5674" y="5254"/>
                    <a:pt x="5289" y="5089"/>
                    <a:pt x="4977" y="4973"/>
                  </a:cubicBezTo>
                  <a:cubicBezTo>
                    <a:pt x="4665" y="4858"/>
                    <a:pt x="4592" y="4711"/>
                    <a:pt x="4440" y="4631"/>
                  </a:cubicBezTo>
                  <a:cubicBezTo>
                    <a:pt x="4288" y="4551"/>
                    <a:pt x="3555" y="4281"/>
                    <a:pt x="3205" y="4008"/>
                  </a:cubicBezTo>
                  <a:cubicBezTo>
                    <a:pt x="2855" y="3735"/>
                    <a:pt x="2170" y="3195"/>
                    <a:pt x="2170" y="3195"/>
                  </a:cubicBezTo>
                  <a:close/>
                </a:path>
              </a:pathLst>
            </a:custGeom>
            <a:solidFill>
              <a:srgbClr val="3E6E84"/>
            </a:solidFill>
            <a:ln w="12700" cap="flat">
              <a:noFill/>
              <a:miter lim="400000"/>
            </a:ln>
            <a:effectLst/>
          </p:spPr>
          <p:txBody>
            <a:bodyPr wrap="square" lIns="0" tIns="0" rIns="0" bIns="0" numCol="1" anchor="ctr">
              <a:noAutofit/>
            </a:bodyPr>
            <a:lstStyle/>
            <a:p>
              <a:pPr>
                <a:defRPr sz="700">
                  <a:solidFill>
                    <a:srgbClr val="205CA0"/>
                  </a:solidFill>
                </a:defRPr>
              </a:pPr>
              <a:endParaRPr/>
            </a:p>
          </p:txBody>
        </p:sp>
        <p:sp>
          <p:nvSpPr>
            <p:cNvPr id="503" name="Google Shape;269;p40"/>
            <p:cNvSpPr/>
            <p:nvPr/>
          </p:nvSpPr>
          <p:spPr>
            <a:xfrm flipH="1">
              <a:off x="0" y="450005"/>
              <a:ext cx="278739" cy="178356"/>
            </a:xfrm>
            <a:custGeom>
              <a:avLst/>
              <a:gdLst/>
              <a:ahLst/>
              <a:cxnLst>
                <a:cxn ang="0">
                  <a:pos x="wd2" y="hd2"/>
                </a:cxn>
                <a:cxn ang="5400000">
                  <a:pos x="wd2" y="hd2"/>
                </a:cxn>
                <a:cxn ang="10800000">
                  <a:pos x="wd2" y="hd2"/>
                </a:cxn>
                <a:cxn ang="16200000">
                  <a:pos x="wd2" y="hd2"/>
                </a:cxn>
              </a:cxnLst>
              <a:rect l="0" t="0" r="r" b="b"/>
              <a:pathLst>
                <a:path w="21143" h="20614" extrusionOk="0">
                  <a:moveTo>
                    <a:pt x="6549" y="3746"/>
                  </a:moveTo>
                  <a:cubicBezTo>
                    <a:pt x="6549" y="3746"/>
                    <a:pt x="4970" y="1724"/>
                    <a:pt x="3293" y="1769"/>
                  </a:cubicBezTo>
                  <a:cubicBezTo>
                    <a:pt x="1615" y="1814"/>
                    <a:pt x="2234" y="3607"/>
                    <a:pt x="934" y="3801"/>
                  </a:cubicBezTo>
                  <a:cubicBezTo>
                    <a:pt x="-365" y="3994"/>
                    <a:pt x="-227" y="4428"/>
                    <a:pt x="844" y="4789"/>
                  </a:cubicBezTo>
                  <a:cubicBezTo>
                    <a:pt x="1916" y="5150"/>
                    <a:pt x="2102" y="4960"/>
                    <a:pt x="2402" y="5340"/>
                  </a:cubicBezTo>
                  <a:cubicBezTo>
                    <a:pt x="2703" y="5721"/>
                    <a:pt x="3166" y="6049"/>
                    <a:pt x="3814" y="6303"/>
                  </a:cubicBezTo>
                  <a:cubicBezTo>
                    <a:pt x="4463" y="6556"/>
                    <a:pt x="5079" y="6885"/>
                    <a:pt x="5353" y="7314"/>
                  </a:cubicBezTo>
                  <a:cubicBezTo>
                    <a:pt x="5626" y="7743"/>
                    <a:pt x="6672" y="9733"/>
                    <a:pt x="7368" y="10386"/>
                  </a:cubicBezTo>
                  <a:cubicBezTo>
                    <a:pt x="8064" y="11038"/>
                    <a:pt x="8267" y="11322"/>
                    <a:pt x="8267" y="11322"/>
                  </a:cubicBezTo>
                  <a:cubicBezTo>
                    <a:pt x="8267" y="11322"/>
                    <a:pt x="7866" y="12101"/>
                    <a:pt x="7974" y="13167"/>
                  </a:cubicBezTo>
                  <a:cubicBezTo>
                    <a:pt x="8083" y="14233"/>
                    <a:pt x="8135" y="14722"/>
                    <a:pt x="8138" y="14811"/>
                  </a:cubicBezTo>
                  <a:cubicBezTo>
                    <a:pt x="8143" y="14901"/>
                    <a:pt x="7862" y="15201"/>
                    <a:pt x="7836" y="16155"/>
                  </a:cubicBezTo>
                  <a:cubicBezTo>
                    <a:pt x="7809" y="17110"/>
                    <a:pt x="7868" y="19035"/>
                    <a:pt x="7866" y="19502"/>
                  </a:cubicBezTo>
                  <a:cubicBezTo>
                    <a:pt x="7864" y="19969"/>
                    <a:pt x="7791" y="20291"/>
                    <a:pt x="7772" y="20401"/>
                  </a:cubicBezTo>
                  <a:cubicBezTo>
                    <a:pt x="7754" y="20511"/>
                    <a:pt x="8400" y="20092"/>
                    <a:pt x="8491" y="20010"/>
                  </a:cubicBezTo>
                  <a:cubicBezTo>
                    <a:pt x="8582" y="19928"/>
                    <a:pt x="8557" y="20299"/>
                    <a:pt x="8768" y="20528"/>
                  </a:cubicBezTo>
                  <a:cubicBezTo>
                    <a:pt x="8979" y="20757"/>
                    <a:pt x="9143" y="20470"/>
                    <a:pt x="9261" y="20341"/>
                  </a:cubicBezTo>
                  <a:cubicBezTo>
                    <a:pt x="9378" y="20211"/>
                    <a:pt x="9552" y="20543"/>
                    <a:pt x="9743" y="20325"/>
                  </a:cubicBezTo>
                  <a:cubicBezTo>
                    <a:pt x="9933" y="20106"/>
                    <a:pt x="10021" y="19818"/>
                    <a:pt x="10021" y="19818"/>
                  </a:cubicBezTo>
                  <a:cubicBezTo>
                    <a:pt x="10021" y="19818"/>
                    <a:pt x="10004" y="20368"/>
                    <a:pt x="10366" y="20159"/>
                  </a:cubicBezTo>
                  <a:cubicBezTo>
                    <a:pt x="10728" y="19949"/>
                    <a:pt x="10847" y="19586"/>
                    <a:pt x="10883" y="19484"/>
                  </a:cubicBezTo>
                  <a:cubicBezTo>
                    <a:pt x="10919" y="19381"/>
                    <a:pt x="11152" y="19823"/>
                    <a:pt x="11343" y="19605"/>
                  </a:cubicBezTo>
                  <a:cubicBezTo>
                    <a:pt x="11533" y="19387"/>
                    <a:pt x="11615" y="19010"/>
                    <a:pt x="11615" y="19010"/>
                  </a:cubicBezTo>
                  <a:cubicBezTo>
                    <a:pt x="11615" y="19010"/>
                    <a:pt x="11721" y="19519"/>
                    <a:pt x="11957" y="19261"/>
                  </a:cubicBezTo>
                  <a:cubicBezTo>
                    <a:pt x="12193" y="19002"/>
                    <a:pt x="12202" y="18947"/>
                    <a:pt x="12257" y="18735"/>
                  </a:cubicBezTo>
                  <a:cubicBezTo>
                    <a:pt x="12312" y="18522"/>
                    <a:pt x="12443" y="18544"/>
                    <a:pt x="12515" y="18455"/>
                  </a:cubicBezTo>
                  <a:cubicBezTo>
                    <a:pt x="12588" y="18367"/>
                    <a:pt x="12634" y="18093"/>
                    <a:pt x="12635" y="17976"/>
                  </a:cubicBezTo>
                  <a:cubicBezTo>
                    <a:pt x="12635" y="17859"/>
                    <a:pt x="12889" y="17607"/>
                    <a:pt x="12858" y="17449"/>
                  </a:cubicBezTo>
                  <a:cubicBezTo>
                    <a:pt x="12827" y="17291"/>
                    <a:pt x="12791" y="17159"/>
                    <a:pt x="12950" y="17134"/>
                  </a:cubicBezTo>
                  <a:cubicBezTo>
                    <a:pt x="13107" y="17108"/>
                    <a:pt x="13230" y="16951"/>
                    <a:pt x="13172" y="16723"/>
                  </a:cubicBezTo>
                  <a:cubicBezTo>
                    <a:pt x="13115" y="16496"/>
                    <a:pt x="13156" y="16366"/>
                    <a:pt x="13219" y="16216"/>
                  </a:cubicBezTo>
                  <a:cubicBezTo>
                    <a:pt x="13283" y="16065"/>
                    <a:pt x="13172" y="15817"/>
                    <a:pt x="13118" y="15795"/>
                  </a:cubicBezTo>
                  <a:cubicBezTo>
                    <a:pt x="13063" y="15774"/>
                    <a:pt x="13177" y="15555"/>
                    <a:pt x="13412" y="15414"/>
                  </a:cubicBezTo>
                  <a:cubicBezTo>
                    <a:pt x="13647" y="15271"/>
                    <a:pt x="13647" y="15271"/>
                    <a:pt x="13693" y="15114"/>
                  </a:cubicBezTo>
                  <a:cubicBezTo>
                    <a:pt x="13739" y="14956"/>
                    <a:pt x="13672" y="14901"/>
                    <a:pt x="13794" y="14744"/>
                  </a:cubicBezTo>
                  <a:cubicBezTo>
                    <a:pt x="13916" y="14587"/>
                    <a:pt x="13853" y="14737"/>
                    <a:pt x="13926" y="14415"/>
                  </a:cubicBezTo>
                  <a:cubicBezTo>
                    <a:pt x="14000" y="14093"/>
                    <a:pt x="14104" y="13929"/>
                    <a:pt x="14104" y="13929"/>
                  </a:cubicBezTo>
                  <a:cubicBezTo>
                    <a:pt x="14104" y="13929"/>
                    <a:pt x="14680" y="14155"/>
                    <a:pt x="15181" y="14029"/>
                  </a:cubicBezTo>
                  <a:cubicBezTo>
                    <a:pt x="15683" y="13904"/>
                    <a:pt x="15710" y="13739"/>
                    <a:pt x="15917" y="13879"/>
                  </a:cubicBezTo>
                  <a:cubicBezTo>
                    <a:pt x="16124" y="14018"/>
                    <a:pt x="16255" y="13806"/>
                    <a:pt x="17652" y="14177"/>
                  </a:cubicBezTo>
                  <a:cubicBezTo>
                    <a:pt x="19048" y="14548"/>
                    <a:pt x="19059" y="14260"/>
                    <a:pt x="19445" y="14470"/>
                  </a:cubicBezTo>
                  <a:cubicBezTo>
                    <a:pt x="19832" y="14680"/>
                    <a:pt x="19814" y="14673"/>
                    <a:pt x="20228" y="14952"/>
                  </a:cubicBezTo>
                  <a:cubicBezTo>
                    <a:pt x="20642" y="15231"/>
                    <a:pt x="20624" y="15107"/>
                    <a:pt x="20930" y="15344"/>
                  </a:cubicBezTo>
                  <a:cubicBezTo>
                    <a:pt x="21235" y="15580"/>
                    <a:pt x="21200" y="15333"/>
                    <a:pt x="20908" y="15013"/>
                  </a:cubicBezTo>
                  <a:cubicBezTo>
                    <a:pt x="20616" y="14695"/>
                    <a:pt x="20425" y="14356"/>
                    <a:pt x="20204" y="14182"/>
                  </a:cubicBezTo>
                  <a:cubicBezTo>
                    <a:pt x="19984" y="14008"/>
                    <a:pt x="19432" y="13528"/>
                    <a:pt x="19364" y="13473"/>
                  </a:cubicBezTo>
                  <a:cubicBezTo>
                    <a:pt x="19297" y="13417"/>
                    <a:pt x="19747" y="13477"/>
                    <a:pt x="19747" y="13477"/>
                  </a:cubicBezTo>
                  <a:cubicBezTo>
                    <a:pt x="19747" y="13477"/>
                    <a:pt x="19474" y="13048"/>
                    <a:pt x="19289" y="13005"/>
                  </a:cubicBezTo>
                  <a:cubicBezTo>
                    <a:pt x="19105" y="12961"/>
                    <a:pt x="18754" y="12649"/>
                    <a:pt x="18677" y="12648"/>
                  </a:cubicBezTo>
                  <a:cubicBezTo>
                    <a:pt x="18601" y="12648"/>
                    <a:pt x="18907" y="12650"/>
                    <a:pt x="18993" y="12597"/>
                  </a:cubicBezTo>
                  <a:cubicBezTo>
                    <a:pt x="19079" y="12543"/>
                    <a:pt x="19237" y="12516"/>
                    <a:pt x="18922" y="12335"/>
                  </a:cubicBezTo>
                  <a:cubicBezTo>
                    <a:pt x="18608" y="12153"/>
                    <a:pt x="18266" y="11785"/>
                    <a:pt x="17875" y="11720"/>
                  </a:cubicBezTo>
                  <a:cubicBezTo>
                    <a:pt x="17482" y="11654"/>
                    <a:pt x="17097" y="11093"/>
                    <a:pt x="16698" y="10615"/>
                  </a:cubicBezTo>
                  <a:cubicBezTo>
                    <a:pt x="16298" y="10137"/>
                    <a:pt x="16209" y="9868"/>
                    <a:pt x="15760" y="9458"/>
                  </a:cubicBezTo>
                  <a:cubicBezTo>
                    <a:pt x="15311" y="9049"/>
                    <a:pt x="14997" y="8633"/>
                    <a:pt x="14673" y="8389"/>
                  </a:cubicBezTo>
                  <a:cubicBezTo>
                    <a:pt x="14350" y="8146"/>
                    <a:pt x="14157" y="7924"/>
                    <a:pt x="14041" y="7703"/>
                  </a:cubicBezTo>
                  <a:cubicBezTo>
                    <a:pt x="13924" y="7482"/>
                    <a:pt x="13948" y="7111"/>
                    <a:pt x="13756" y="6773"/>
                  </a:cubicBezTo>
                  <a:cubicBezTo>
                    <a:pt x="13564" y="6434"/>
                    <a:pt x="13322" y="5813"/>
                    <a:pt x="13057" y="5563"/>
                  </a:cubicBezTo>
                  <a:cubicBezTo>
                    <a:pt x="12792" y="5313"/>
                    <a:pt x="12438" y="5028"/>
                    <a:pt x="12262" y="4929"/>
                  </a:cubicBezTo>
                  <a:cubicBezTo>
                    <a:pt x="12087" y="4832"/>
                    <a:pt x="11956" y="4693"/>
                    <a:pt x="11889" y="4638"/>
                  </a:cubicBezTo>
                  <a:cubicBezTo>
                    <a:pt x="11821" y="4582"/>
                    <a:pt x="11975" y="4467"/>
                    <a:pt x="11764" y="4237"/>
                  </a:cubicBezTo>
                  <a:cubicBezTo>
                    <a:pt x="11553" y="4009"/>
                    <a:pt x="11369" y="3732"/>
                    <a:pt x="11226" y="3675"/>
                  </a:cubicBezTo>
                  <a:cubicBezTo>
                    <a:pt x="11081" y="3619"/>
                    <a:pt x="11207" y="2645"/>
                    <a:pt x="10187" y="3006"/>
                  </a:cubicBezTo>
                  <a:cubicBezTo>
                    <a:pt x="10135" y="2400"/>
                    <a:pt x="10146" y="1995"/>
                    <a:pt x="9445" y="2394"/>
                  </a:cubicBezTo>
                  <a:cubicBezTo>
                    <a:pt x="9250" y="1732"/>
                    <a:pt x="9261" y="1210"/>
                    <a:pt x="8636" y="1843"/>
                  </a:cubicBezTo>
                  <a:cubicBezTo>
                    <a:pt x="8104" y="903"/>
                    <a:pt x="7773" y="13"/>
                    <a:pt x="7408" y="1157"/>
                  </a:cubicBezTo>
                  <a:cubicBezTo>
                    <a:pt x="7100" y="364"/>
                    <a:pt x="6708" y="-843"/>
                    <a:pt x="6611" y="874"/>
                  </a:cubicBezTo>
                  <a:cubicBezTo>
                    <a:pt x="6513" y="2591"/>
                    <a:pt x="6549" y="3746"/>
                    <a:pt x="6549" y="3746"/>
                  </a:cubicBezTo>
                  <a:close/>
                </a:path>
              </a:pathLst>
            </a:custGeom>
            <a:solidFill>
              <a:srgbClr val="3E6E84"/>
            </a:solidFill>
            <a:ln w="12700" cap="flat">
              <a:noFill/>
              <a:miter lim="400000"/>
            </a:ln>
            <a:effectLst/>
          </p:spPr>
          <p:txBody>
            <a:bodyPr wrap="square" lIns="0" tIns="0" rIns="0" bIns="0" numCol="1" anchor="ctr">
              <a:noAutofit/>
            </a:bodyPr>
            <a:lstStyle/>
            <a:p>
              <a:pPr>
                <a:defRPr sz="700">
                  <a:solidFill>
                    <a:srgbClr val="205CA0"/>
                  </a:solidFill>
                </a:defRPr>
              </a:pPr>
              <a:endParaRPr/>
            </a:p>
          </p:txBody>
        </p:sp>
        <p:sp>
          <p:nvSpPr>
            <p:cNvPr id="504" name="Google Shape;270;p40"/>
            <p:cNvSpPr/>
            <p:nvPr/>
          </p:nvSpPr>
          <p:spPr>
            <a:xfrm flipH="1">
              <a:off x="1056992" y="0"/>
              <a:ext cx="257237" cy="241461"/>
            </a:xfrm>
            <a:custGeom>
              <a:avLst/>
              <a:gdLst/>
              <a:ahLst/>
              <a:cxnLst>
                <a:cxn ang="0">
                  <a:pos x="wd2" y="hd2"/>
                </a:cxn>
                <a:cxn ang="5400000">
                  <a:pos x="wd2" y="hd2"/>
                </a:cxn>
                <a:cxn ang="10800000">
                  <a:pos x="wd2" y="hd2"/>
                </a:cxn>
                <a:cxn ang="16200000">
                  <a:pos x="wd2" y="hd2"/>
                </a:cxn>
              </a:cxnLst>
              <a:rect l="0" t="0" r="r" b="b"/>
              <a:pathLst>
                <a:path w="20764" h="21314" extrusionOk="0">
                  <a:moveTo>
                    <a:pt x="7748" y="13863"/>
                  </a:moveTo>
                  <a:cubicBezTo>
                    <a:pt x="7581" y="13892"/>
                    <a:pt x="7081" y="14160"/>
                    <a:pt x="6912" y="14058"/>
                  </a:cubicBezTo>
                  <a:cubicBezTo>
                    <a:pt x="6744" y="13955"/>
                    <a:pt x="6574" y="13774"/>
                    <a:pt x="6381" y="13698"/>
                  </a:cubicBezTo>
                  <a:cubicBezTo>
                    <a:pt x="6189" y="13622"/>
                    <a:pt x="5821" y="12815"/>
                    <a:pt x="4526" y="12754"/>
                  </a:cubicBezTo>
                  <a:cubicBezTo>
                    <a:pt x="3233" y="12692"/>
                    <a:pt x="2634" y="12752"/>
                    <a:pt x="2164" y="13595"/>
                  </a:cubicBezTo>
                  <a:cubicBezTo>
                    <a:pt x="1694" y="14439"/>
                    <a:pt x="1193" y="14576"/>
                    <a:pt x="716" y="14766"/>
                  </a:cubicBezTo>
                  <a:cubicBezTo>
                    <a:pt x="239" y="14955"/>
                    <a:pt x="-763" y="15335"/>
                    <a:pt x="1010" y="15364"/>
                  </a:cubicBezTo>
                  <a:cubicBezTo>
                    <a:pt x="2783" y="15394"/>
                    <a:pt x="2855" y="15419"/>
                    <a:pt x="3095" y="15442"/>
                  </a:cubicBezTo>
                  <a:cubicBezTo>
                    <a:pt x="3335" y="15465"/>
                    <a:pt x="3911" y="15588"/>
                    <a:pt x="4150" y="15637"/>
                  </a:cubicBezTo>
                  <a:cubicBezTo>
                    <a:pt x="4391" y="15687"/>
                    <a:pt x="4848" y="15864"/>
                    <a:pt x="5161" y="15991"/>
                  </a:cubicBezTo>
                  <a:cubicBezTo>
                    <a:pt x="5474" y="16118"/>
                    <a:pt x="5665" y="16089"/>
                    <a:pt x="5858" y="16191"/>
                  </a:cubicBezTo>
                  <a:cubicBezTo>
                    <a:pt x="6050" y="16293"/>
                    <a:pt x="6412" y="16472"/>
                    <a:pt x="6822" y="16780"/>
                  </a:cubicBezTo>
                  <a:cubicBezTo>
                    <a:pt x="7233" y="17089"/>
                    <a:pt x="7570" y="17268"/>
                    <a:pt x="7907" y="17421"/>
                  </a:cubicBezTo>
                  <a:cubicBezTo>
                    <a:pt x="8244" y="17574"/>
                    <a:pt x="8678" y="17777"/>
                    <a:pt x="9015" y="17982"/>
                  </a:cubicBezTo>
                  <a:cubicBezTo>
                    <a:pt x="9353" y="18187"/>
                    <a:pt x="10268" y="18620"/>
                    <a:pt x="10700" y="18745"/>
                  </a:cubicBezTo>
                  <a:cubicBezTo>
                    <a:pt x="11133" y="18871"/>
                    <a:pt x="12359" y="19274"/>
                    <a:pt x="12767" y="19347"/>
                  </a:cubicBezTo>
                  <a:cubicBezTo>
                    <a:pt x="13175" y="19420"/>
                    <a:pt x="14133" y="19407"/>
                    <a:pt x="14420" y="19404"/>
                  </a:cubicBezTo>
                  <a:cubicBezTo>
                    <a:pt x="14707" y="19400"/>
                    <a:pt x="15905" y="19359"/>
                    <a:pt x="15905" y="19359"/>
                  </a:cubicBezTo>
                  <a:cubicBezTo>
                    <a:pt x="15905" y="19359"/>
                    <a:pt x="16104" y="20010"/>
                    <a:pt x="16679" y="20029"/>
                  </a:cubicBezTo>
                  <a:cubicBezTo>
                    <a:pt x="17254" y="20047"/>
                    <a:pt x="18504" y="20424"/>
                    <a:pt x="18960" y="20549"/>
                  </a:cubicBezTo>
                  <a:cubicBezTo>
                    <a:pt x="19416" y="20674"/>
                    <a:pt x="19585" y="20724"/>
                    <a:pt x="19801" y="20799"/>
                  </a:cubicBezTo>
                  <a:cubicBezTo>
                    <a:pt x="20018" y="20875"/>
                    <a:pt x="19921" y="20798"/>
                    <a:pt x="20210" y="20977"/>
                  </a:cubicBezTo>
                  <a:cubicBezTo>
                    <a:pt x="20499" y="21157"/>
                    <a:pt x="20597" y="21286"/>
                    <a:pt x="20717" y="21311"/>
                  </a:cubicBezTo>
                  <a:cubicBezTo>
                    <a:pt x="20837" y="21336"/>
                    <a:pt x="20692" y="21207"/>
                    <a:pt x="20642" y="20998"/>
                  </a:cubicBezTo>
                  <a:cubicBezTo>
                    <a:pt x="20592" y="20789"/>
                    <a:pt x="20543" y="20712"/>
                    <a:pt x="20421" y="20530"/>
                  </a:cubicBezTo>
                  <a:cubicBezTo>
                    <a:pt x="20299" y="20348"/>
                    <a:pt x="20081" y="20168"/>
                    <a:pt x="20249" y="20192"/>
                  </a:cubicBezTo>
                  <a:cubicBezTo>
                    <a:pt x="20417" y="20215"/>
                    <a:pt x="20610" y="20292"/>
                    <a:pt x="20368" y="20059"/>
                  </a:cubicBezTo>
                  <a:cubicBezTo>
                    <a:pt x="20126" y="19827"/>
                    <a:pt x="19981" y="19776"/>
                    <a:pt x="19860" y="19647"/>
                  </a:cubicBezTo>
                  <a:cubicBezTo>
                    <a:pt x="19739" y="19518"/>
                    <a:pt x="20004" y="19645"/>
                    <a:pt x="19954" y="19514"/>
                  </a:cubicBezTo>
                  <a:cubicBezTo>
                    <a:pt x="19905" y="19385"/>
                    <a:pt x="19616" y="19258"/>
                    <a:pt x="19495" y="19128"/>
                  </a:cubicBezTo>
                  <a:cubicBezTo>
                    <a:pt x="19374" y="19000"/>
                    <a:pt x="19254" y="18922"/>
                    <a:pt x="19254" y="18922"/>
                  </a:cubicBezTo>
                  <a:cubicBezTo>
                    <a:pt x="19254" y="18922"/>
                    <a:pt x="19854" y="19019"/>
                    <a:pt x="19973" y="19017"/>
                  </a:cubicBezTo>
                  <a:cubicBezTo>
                    <a:pt x="20093" y="19015"/>
                    <a:pt x="19876" y="18888"/>
                    <a:pt x="19611" y="18708"/>
                  </a:cubicBezTo>
                  <a:cubicBezTo>
                    <a:pt x="19345" y="18528"/>
                    <a:pt x="19152" y="18400"/>
                    <a:pt x="18983" y="18297"/>
                  </a:cubicBezTo>
                  <a:cubicBezTo>
                    <a:pt x="18814" y="18195"/>
                    <a:pt x="18453" y="18016"/>
                    <a:pt x="18453" y="18016"/>
                  </a:cubicBezTo>
                  <a:lnTo>
                    <a:pt x="18236" y="17836"/>
                  </a:lnTo>
                  <a:cubicBezTo>
                    <a:pt x="18236" y="17836"/>
                    <a:pt x="19430" y="17559"/>
                    <a:pt x="18040" y="17446"/>
                  </a:cubicBezTo>
                  <a:cubicBezTo>
                    <a:pt x="17530" y="16824"/>
                    <a:pt x="17385" y="16774"/>
                    <a:pt x="17048" y="16516"/>
                  </a:cubicBezTo>
                  <a:cubicBezTo>
                    <a:pt x="16709" y="16260"/>
                    <a:pt x="16130" y="15822"/>
                    <a:pt x="16130" y="15822"/>
                  </a:cubicBezTo>
                  <a:cubicBezTo>
                    <a:pt x="16130" y="15822"/>
                    <a:pt x="16153" y="15821"/>
                    <a:pt x="16488" y="15791"/>
                  </a:cubicBezTo>
                  <a:cubicBezTo>
                    <a:pt x="16823" y="15760"/>
                    <a:pt x="16919" y="15759"/>
                    <a:pt x="16990" y="15679"/>
                  </a:cubicBezTo>
                  <a:cubicBezTo>
                    <a:pt x="17062" y="15600"/>
                    <a:pt x="17037" y="15600"/>
                    <a:pt x="16822" y="15578"/>
                  </a:cubicBezTo>
                  <a:cubicBezTo>
                    <a:pt x="16606" y="15553"/>
                    <a:pt x="16246" y="15532"/>
                    <a:pt x="16246" y="15532"/>
                  </a:cubicBezTo>
                  <a:cubicBezTo>
                    <a:pt x="16246" y="15532"/>
                    <a:pt x="16054" y="15509"/>
                    <a:pt x="16221" y="15402"/>
                  </a:cubicBezTo>
                  <a:cubicBezTo>
                    <a:pt x="16388" y="15294"/>
                    <a:pt x="16435" y="15216"/>
                    <a:pt x="16601" y="15109"/>
                  </a:cubicBezTo>
                  <a:cubicBezTo>
                    <a:pt x="16767" y="15002"/>
                    <a:pt x="16863" y="14948"/>
                    <a:pt x="16838" y="14870"/>
                  </a:cubicBezTo>
                  <a:cubicBezTo>
                    <a:pt x="16813" y="14792"/>
                    <a:pt x="16598" y="14821"/>
                    <a:pt x="16549" y="14743"/>
                  </a:cubicBezTo>
                  <a:cubicBezTo>
                    <a:pt x="16500" y="14665"/>
                    <a:pt x="16454" y="14797"/>
                    <a:pt x="16500" y="14665"/>
                  </a:cubicBezTo>
                  <a:cubicBezTo>
                    <a:pt x="16547" y="14534"/>
                    <a:pt x="16664" y="14323"/>
                    <a:pt x="16664" y="14323"/>
                  </a:cubicBezTo>
                  <a:cubicBezTo>
                    <a:pt x="16664" y="14323"/>
                    <a:pt x="16638" y="14113"/>
                    <a:pt x="16710" y="14113"/>
                  </a:cubicBezTo>
                  <a:cubicBezTo>
                    <a:pt x="16782" y="14112"/>
                    <a:pt x="16950" y="14136"/>
                    <a:pt x="16950" y="14136"/>
                  </a:cubicBezTo>
                  <a:lnTo>
                    <a:pt x="16948" y="13952"/>
                  </a:lnTo>
                  <a:cubicBezTo>
                    <a:pt x="16948" y="13952"/>
                    <a:pt x="16996" y="14004"/>
                    <a:pt x="17163" y="13924"/>
                  </a:cubicBezTo>
                  <a:cubicBezTo>
                    <a:pt x="17330" y="13843"/>
                    <a:pt x="17402" y="13868"/>
                    <a:pt x="17329" y="13738"/>
                  </a:cubicBezTo>
                  <a:cubicBezTo>
                    <a:pt x="17255" y="13608"/>
                    <a:pt x="17207" y="13609"/>
                    <a:pt x="17135" y="13531"/>
                  </a:cubicBezTo>
                  <a:cubicBezTo>
                    <a:pt x="17062" y="13453"/>
                    <a:pt x="16664" y="13263"/>
                    <a:pt x="17216" y="13229"/>
                  </a:cubicBezTo>
                  <a:cubicBezTo>
                    <a:pt x="17766" y="13196"/>
                    <a:pt x="17837" y="13169"/>
                    <a:pt x="17897" y="13090"/>
                  </a:cubicBezTo>
                  <a:cubicBezTo>
                    <a:pt x="17955" y="13010"/>
                    <a:pt x="18076" y="13113"/>
                    <a:pt x="18230" y="12941"/>
                  </a:cubicBezTo>
                  <a:cubicBezTo>
                    <a:pt x="18384" y="12769"/>
                    <a:pt x="18288" y="12809"/>
                    <a:pt x="18515" y="12702"/>
                  </a:cubicBezTo>
                  <a:cubicBezTo>
                    <a:pt x="18741" y="12594"/>
                    <a:pt x="18777" y="12542"/>
                    <a:pt x="18847" y="12423"/>
                  </a:cubicBezTo>
                  <a:cubicBezTo>
                    <a:pt x="18918" y="12304"/>
                    <a:pt x="18798" y="12266"/>
                    <a:pt x="18726" y="12280"/>
                  </a:cubicBezTo>
                  <a:cubicBezTo>
                    <a:pt x="18654" y="12294"/>
                    <a:pt x="18283" y="12273"/>
                    <a:pt x="18283" y="12273"/>
                  </a:cubicBezTo>
                  <a:cubicBezTo>
                    <a:pt x="18283" y="12273"/>
                    <a:pt x="18701" y="12202"/>
                    <a:pt x="18869" y="12174"/>
                  </a:cubicBezTo>
                  <a:cubicBezTo>
                    <a:pt x="19036" y="12145"/>
                    <a:pt x="19273" y="11946"/>
                    <a:pt x="19296" y="11854"/>
                  </a:cubicBezTo>
                  <a:cubicBezTo>
                    <a:pt x="19319" y="11763"/>
                    <a:pt x="19329" y="11631"/>
                    <a:pt x="19341" y="11591"/>
                  </a:cubicBezTo>
                  <a:cubicBezTo>
                    <a:pt x="19353" y="11552"/>
                    <a:pt x="19054" y="11608"/>
                    <a:pt x="19054" y="11608"/>
                  </a:cubicBezTo>
                  <a:cubicBezTo>
                    <a:pt x="19054" y="11608"/>
                    <a:pt x="19435" y="11446"/>
                    <a:pt x="19602" y="11300"/>
                  </a:cubicBezTo>
                  <a:cubicBezTo>
                    <a:pt x="19767" y="11154"/>
                    <a:pt x="19778" y="11050"/>
                    <a:pt x="19801" y="10984"/>
                  </a:cubicBezTo>
                  <a:cubicBezTo>
                    <a:pt x="19825" y="10918"/>
                    <a:pt x="19538" y="10935"/>
                    <a:pt x="19406" y="11002"/>
                  </a:cubicBezTo>
                  <a:cubicBezTo>
                    <a:pt x="19276" y="11069"/>
                    <a:pt x="18964" y="11099"/>
                    <a:pt x="18964" y="11099"/>
                  </a:cubicBezTo>
                  <a:cubicBezTo>
                    <a:pt x="18964" y="11099"/>
                    <a:pt x="19119" y="10967"/>
                    <a:pt x="19369" y="10833"/>
                  </a:cubicBezTo>
                  <a:cubicBezTo>
                    <a:pt x="19619" y="10698"/>
                    <a:pt x="19845" y="10577"/>
                    <a:pt x="19963" y="10419"/>
                  </a:cubicBezTo>
                  <a:cubicBezTo>
                    <a:pt x="20081" y="10260"/>
                    <a:pt x="20104" y="10130"/>
                    <a:pt x="20139" y="10089"/>
                  </a:cubicBezTo>
                  <a:cubicBezTo>
                    <a:pt x="20175" y="10050"/>
                    <a:pt x="19876" y="10158"/>
                    <a:pt x="19769" y="10225"/>
                  </a:cubicBezTo>
                  <a:cubicBezTo>
                    <a:pt x="19662" y="10291"/>
                    <a:pt x="19543" y="10307"/>
                    <a:pt x="19435" y="10361"/>
                  </a:cubicBezTo>
                  <a:cubicBezTo>
                    <a:pt x="19328" y="10414"/>
                    <a:pt x="19554" y="10189"/>
                    <a:pt x="19708" y="10042"/>
                  </a:cubicBezTo>
                  <a:cubicBezTo>
                    <a:pt x="19862" y="9896"/>
                    <a:pt x="19767" y="9950"/>
                    <a:pt x="19980" y="9712"/>
                  </a:cubicBezTo>
                  <a:cubicBezTo>
                    <a:pt x="20192" y="9473"/>
                    <a:pt x="20133" y="9513"/>
                    <a:pt x="20263" y="9381"/>
                  </a:cubicBezTo>
                  <a:cubicBezTo>
                    <a:pt x="20393" y="9248"/>
                    <a:pt x="20036" y="9424"/>
                    <a:pt x="19857" y="9543"/>
                  </a:cubicBezTo>
                  <a:cubicBezTo>
                    <a:pt x="19680" y="9664"/>
                    <a:pt x="19299" y="9917"/>
                    <a:pt x="19216" y="9970"/>
                  </a:cubicBezTo>
                  <a:cubicBezTo>
                    <a:pt x="19132" y="10024"/>
                    <a:pt x="19001" y="10104"/>
                    <a:pt x="19273" y="9760"/>
                  </a:cubicBezTo>
                  <a:cubicBezTo>
                    <a:pt x="19545" y="9416"/>
                    <a:pt x="19758" y="9126"/>
                    <a:pt x="19840" y="9020"/>
                  </a:cubicBezTo>
                  <a:cubicBezTo>
                    <a:pt x="19923" y="8915"/>
                    <a:pt x="20053" y="8769"/>
                    <a:pt x="20135" y="8649"/>
                  </a:cubicBezTo>
                  <a:cubicBezTo>
                    <a:pt x="20218" y="8530"/>
                    <a:pt x="19221" y="9342"/>
                    <a:pt x="19102" y="9423"/>
                  </a:cubicBezTo>
                  <a:cubicBezTo>
                    <a:pt x="18983" y="9503"/>
                    <a:pt x="18828" y="9596"/>
                    <a:pt x="18781" y="9649"/>
                  </a:cubicBezTo>
                  <a:cubicBezTo>
                    <a:pt x="18734" y="9703"/>
                    <a:pt x="18590" y="9704"/>
                    <a:pt x="18731" y="9518"/>
                  </a:cubicBezTo>
                  <a:cubicBezTo>
                    <a:pt x="18873" y="9333"/>
                    <a:pt x="19110" y="9081"/>
                    <a:pt x="19287" y="8804"/>
                  </a:cubicBezTo>
                  <a:cubicBezTo>
                    <a:pt x="19463" y="8528"/>
                    <a:pt x="19440" y="8554"/>
                    <a:pt x="19556" y="8265"/>
                  </a:cubicBezTo>
                  <a:cubicBezTo>
                    <a:pt x="19673" y="7975"/>
                    <a:pt x="19696" y="7871"/>
                    <a:pt x="19696" y="7871"/>
                  </a:cubicBezTo>
                  <a:cubicBezTo>
                    <a:pt x="19696" y="7871"/>
                    <a:pt x="19459" y="8108"/>
                    <a:pt x="19353" y="8280"/>
                  </a:cubicBezTo>
                  <a:cubicBezTo>
                    <a:pt x="19247" y="8451"/>
                    <a:pt x="19058" y="8664"/>
                    <a:pt x="18999" y="8769"/>
                  </a:cubicBezTo>
                  <a:cubicBezTo>
                    <a:pt x="18940" y="8875"/>
                    <a:pt x="18845" y="8955"/>
                    <a:pt x="18974" y="8678"/>
                  </a:cubicBezTo>
                  <a:cubicBezTo>
                    <a:pt x="19103" y="8402"/>
                    <a:pt x="19150" y="8349"/>
                    <a:pt x="19220" y="8151"/>
                  </a:cubicBezTo>
                  <a:cubicBezTo>
                    <a:pt x="19289" y="7954"/>
                    <a:pt x="19277" y="7902"/>
                    <a:pt x="19335" y="7718"/>
                  </a:cubicBezTo>
                  <a:cubicBezTo>
                    <a:pt x="19393" y="7534"/>
                    <a:pt x="19027" y="8075"/>
                    <a:pt x="18922" y="8286"/>
                  </a:cubicBezTo>
                  <a:cubicBezTo>
                    <a:pt x="18816" y="8497"/>
                    <a:pt x="18498" y="8959"/>
                    <a:pt x="18321" y="9170"/>
                  </a:cubicBezTo>
                  <a:cubicBezTo>
                    <a:pt x="18143" y="9383"/>
                    <a:pt x="17598" y="9887"/>
                    <a:pt x="17420" y="10060"/>
                  </a:cubicBezTo>
                  <a:cubicBezTo>
                    <a:pt x="17243" y="10232"/>
                    <a:pt x="16863" y="10590"/>
                    <a:pt x="16661" y="10750"/>
                  </a:cubicBezTo>
                  <a:cubicBezTo>
                    <a:pt x="16459" y="10910"/>
                    <a:pt x="16341" y="10990"/>
                    <a:pt x="16209" y="11057"/>
                  </a:cubicBezTo>
                  <a:cubicBezTo>
                    <a:pt x="16078" y="11124"/>
                    <a:pt x="16030" y="11059"/>
                    <a:pt x="16030" y="11059"/>
                  </a:cubicBezTo>
                  <a:lnTo>
                    <a:pt x="16004" y="10902"/>
                  </a:lnTo>
                  <a:cubicBezTo>
                    <a:pt x="16004" y="10902"/>
                    <a:pt x="16088" y="10928"/>
                    <a:pt x="16148" y="10914"/>
                  </a:cubicBezTo>
                  <a:cubicBezTo>
                    <a:pt x="16207" y="10899"/>
                    <a:pt x="16315" y="10885"/>
                    <a:pt x="16338" y="10715"/>
                  </a:cubicBezTo>
                  <a:cubicBezTo>
                    <a:pt x="16359" y="10544"/>
                    <a:pt x="16348" y="10519"/>
                    <a:pt x="16322" y="10414"/>
                  </a:cubicBezTo>
                  <a:cubicBezTo>
                    <a:pt x="16297" y="10310"/>
                    <a:pt x="16260" y="10219"/>
                    <a:pt x="16224" y="10154"/>
                  </a:cubicBezTo>
                  <a:cubicBezTo>
                    <a:pt x="16187" y="10088"/>
                    <a:pt x="16102" y="9959"/>
                    <a:pt x="16102" y="9959"/>
                  </a:cubicBezTo>
                  <a:cubicBezTo>
                    <a:pt x="16102" y="9959"/>
                    <a:pt x="16282" y="10022"/>
                    <a:pt x="16328" y="9838"/>
                  </a:cubicBezTo>
                  <a:cubicBezTo>
                    <a:pt x="16374" y="9655"/>
                    <a:pt x="16349" y="9589"/>
                    <a:pt x="16323" y="9446"/>
                  </a:cubicBezTo>
                  <a:cubicBezTo>
                    <a:pt x="16298" y="9302"/>
                    <a:pt x="16260" y="9106"/>
                    <a:pt x="16282" y="8961"/>
                  </a:cubicBezTo>
                  <a:cubicBezTo>
                    <a:pt x="16305" y="8818"/>
                    <a:pt x="16303" y="8673"/>
                    <a:pt x="16325" y="8529"/>
                  </a:cubicBezTo>
                  <a:cubicBezTo>
                    <a:pt x="16348" y="8385"/>
                    <a:pt x="16359" y="8320"/>
                    <a:pt x="16274" y="8229"/>
                  </a:cubicBezTo>
                  <a:cubicBezTo>
                    <a:pt x="16189" y="8138"/>
                    <a:pt x="16008" y="8010"/>
                    <a:pt x="15959" y="7945"/>
                  </a:cubicBezTo>
                  <a:cubicBezTo>
                    <a:pt x="15911" y="7880"/>
                    <a:pt x="15887" y="7815"/>
                    <a:pt x="15887" y="7815"/>
                  </a:cubicBezTo>
                  <a:cubicBezTo>
                    <a:pt x="15887" y="7815"/>
                    <a:pt x="16091" y="7852"/>
                    <a:pt x="16375" y="7639"/>
                  </a:cubicBezTo>
                  <a:cubicBezTo>
                    <a:pt x="16661" y="7425"/>
                    <a:pt x="16658" y="7190"/>
                    <a:pt x="16658" y="7190"/>
                  </a:cubicBezTo>
                  <a:cubicBezTo>
                    <a:pt x="16658" y="7190"/>
                    <a:pt x="17063" y="7001"/>
                    <a:pt x="17045" y="6413"/>
                  </a:cubicBezTo>
                  <a:cubicBezTo>
                    <a:pt x="17424" y="6015"/>
                    <a:pt x="17359" y="5597"/>
                    <a:pt x="17359" y="5597"/>
                  </a:cubicBezTo>
                  <a:cubicBezTo>
                    <a:pt x="17359" y="5597"/>
                    <a:pt x="17823" y="5277"/>
                    <a:pt x="17708" y="4585"/>
                  </a:cubicBezTo>
                  <a:cubicBezTo>
                    <a:pt x="18002" y="4136"/>
                    <a:pt x="18108" y="4017"/>
                    <a:pt x="18034" y="3756"/>
                  </a:cubicBezTo>
                  <a:cubicBezTo>
                    <a:pt x="17959" y="3495"/>
                    <a:pt x="17734" y="3656"/>
                    <a:pt x="17734" y="3656"/>
                  </a:cubicBezTo>
                  <a:cubicBezTo>
                    <a:pt x="17734" y="3656"/>
                    <a:pt x="18160" y="3218"/>
                    <a:pt x="18205" y="2956"/>
                  </a:cubicBezTo>
                  <a:cubicBezTo>
                    <a:pt x="18250" y="2694"/>
                    <a:pt x="18379" y="2404"/>
                    <a:pt x="17509" y="2873"/>
                  </a:cubicBezTo>
                  <a:cubicBezTo>
                    <a:pt x="17364" y="2744"/>
                    <a:pt x="17591" y="2689"/>
                    <a:pt x="17779" y="2398"/>
                  </a:cubicBezTo>
                  <a:cubicBezTo>
                    <a:pt x="17968" y="2108"/>
                    <a:pt x="18569" y="1223"/>
                    <a:pt x="17772" y="1744"/>
                  </a:cubicBezTo>
                  <a:cubicBezTo>
                    <a:pt x="16976" y="2264"/>
                    <a:pt x="16950" y="2160"/>
                    <a:pt x="17128" y="1936"/>
                  </a:cubicBezTo>
                  <a:cubicBezTo>
                    <a:pt x="17305" y="1711"/>
                    <a:pt x="17851" y="1298"/>
                    <a:pt x="17958" y="1191"/>
                  </a:cubicBezTo>
                  <a:cubicBezTo>
                    <a:pt x="18065" y="1086"/>
                    <a:pt x="18038" y="851"/>
                    <a:pt x="17515" y="1133"/>
                  </a:cubicBezTo>
                  <a:cubicBezTo>
                    <a:pt x="16990" y="1414"/>
                    <a:pt x="17024" y="1230"/>
                    <a:pt x="17274" y="1057"/>
                  </a:cubicBezTo>
                  <a:cubicBezTo>
                    <a:pt x="17524" y="884"/>
                    <a:pt x="18245" y="75"/>
                    <a:pt x="17079" y="733"/>
                  </a:cubicBezTo>
                  <a:cubicBezTo>
                    <a:pt x="15912" y="1389"/>
                    <a:pt x="16472" y="1093"/>
                    <a:pt x="16720" y="802"/>
                  </a:cubicBezTo>
                  <a:cubicBezTo>
                    <a:pt x="16968" y="511"/>
                    <a:pt x="17160" y="417"/>
                    <a:pt x="17180" y="77"/>
                  </a:cubicBezTo>
                  <a:cubicBezTo>
                    <a:pt x="17200" y="-264"/>
                    <a:pt x="16107" y="588"/>
                    <a:pt x="15363" y="1566"/>
                  </a:cubicBezTo>
                  <a:cubicBezTo>
                    <a:pt x="14619" y="2544"/>
                    <a:pt x="14004" y="3219"/>
                    <a:pt x="13815" y="3392"/>
                  </a:cubicBezTo>
                  <a:cubicBezTo>
                    <a:pt x="13625" y="3565"/>
                    <a:pt x="13105" y="4200"/>
                    <a:pt x="13035" y="4384"/>
                  </a:cubicBezTo>
                  <a:cubicBezTo>
                    <a:pt x="12965" y="4568"/>
                    <a:pt x="12799" y="4754"/>
                    <a:pt x="12788" y="4780"/>
                  </a:cubicBezTo>
                  <a:cubicBezTo>
                    <a:pt x="12776" y="4806"/>
                    <a:pt x="12820" y="4518"/>
                    <a:pt x="12666" y="4651"/>
                  </a:cubicBezTo>
                  <a:cubicBezTo>
                    <a:pt x="12512" y="4784"/>
                    <a:pt x="11713" y="5134"/>
                    <a:pt x="11226" y="6580"/>
                  </a:cubicBezTo>
                  <a:cubicBezTo>
                    <a:pt x="10739" y="8026"/>
                    <a:pt x="10760" y="7803"/>
                    <a:pt x="10663" y="8708"/>
                  </a:cubicBezTo>
                  <a:cubicBezTo>
                    <a:pt x="10565" y="9612"/>
                    <a:pt x="10271" y="11239"/>
                    <a:pt x="9789" y="12122"/>
                  </a:cubicBezTo>
                  <a:cubicBezTo>
                    <a:pt x="9308" y="13005"/>
                    <a:pt x="9190" y="13203"/>
                    <a:pt x="8870" y="13443"/>
                  </a:cubicBezTo>
                  <a:cubicBezTo>
                    <a:pt x="8549" y="13682"/>
                    <a:pt x="8143" y="13805"/>
                    <a:pt x="8023" y="13820"/>
                  </a:cubicBezTo>
                  <a:cubicBezTo>
                    <a:pt x="7904" y="13835"/>
                    <a:pt x="7748" y="13863"/>
                    <a:pt x="7748" y="13863"/>
                  </a:cubicBezTo>
                  <a:close/>
                </a:path>
              </a:pathLst>
            </a:custGeom>
            <a:solidFill>
              <a:srgbClr val="3E6E84"/>
            </a:solidFill>
            <a:ln w="12700" cap="flat">
              <a:noFill/>
              <a:miter lim="400000"/>
            </a:ln>
            <a:effectLst/>
          </p:spPr>
          <p:txBody>
            <a:bodyPr wrap="square" lIns="0" tIns="0" rIns="0" bIns="0" numCol="1" anchor="ctr">
              <a:noAutofit/>
            </a:bodyPr>
            <a:lstStyle/>
            <a:p>
              <a:pPr>
                <a:defRPr sz="700">
                  <a:solidFill>
                    <a:srgbClr val="205CA0"/>
                  </a:solidFill>
                </a:defRPr>
              </a:pPr>
              <a:endParaRPr/>
            </a:p>
          </p:txBody>
        </p:sp>
      </p:grpSp>
      <p:pic>
        <p:nvPicPr>
          <p:cNvPr id="506" name="Google Shape;271;p40" descr="Google Shape;271;p40"/>
          <p:cNvPicPr>
            <a:picLocks noChangeAspect="1"/>
          </p:cNvPicPr>
          <p:nvPr/>
        </p:nvPicPr>
        <p:blipFill>
          <a:blip r:embed="rId3">
            <a:extLst/>
          </a:blip>
          <a:srcRect r="11917"/>
          <a:stretch>
            <a:fillRect/>
          </a:stretch>
        </p:blipFill>
        <p:spPr>
          <a:xfrm>
            <a:off x="3110851" y="1214025"/>
            <a:ext cx="5231101" cy="1373276"/>
          </a:xfrm>
          <a:prstGeom prst="rect">
            <a:avLst/>
          </a:prstGeom>
          <a:ln w="12700">
            <a:miter lim="400000"/>
          </a:ln>
        </p:spPr>
      </p:pic>
      <p:pic>
        <p:nvPicPr>
          <p:cNvPr id="507" name="Google Shape;272;p40" descr="Google Shape;272;p40"/>
          <p:cNvPicPr>
            <a:picLocks noChangeAspect="1"/>
          </p:cNvPicPr>
          <p:nvPr/>
        </p:nvPicPr>
        <p:blipFill>
          <a:blip r:embed="rId3">
            <a:extLst/>
          </a:blip>
          <a:srcRect l="88083"/>
          <a:stretch>
            <a:fillRect/>
          </a:stretch>
        </p:blipFill>
        <p:spPr>
          <a:xfrm>
            <a:off x="8341945" y="1214025"/>
            <a:ext cx="707676" cy="1373276"/>
          </a:xfrm>
          <a:prstGeom prst="rect">
            <a:avLst/>
          </a:prstGeom>
          <a:ln w="12700">
            <a:miter lim="400000"/>
          </a:ln>
        </p:spPr>
      </p:pic>
      <p:sp>
        <p:nvSpPr>
          <p:cNvPr id="50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A - Title Slide A">
    <p:bg>
      <p:bgPr>
        <a:solidFill>
          <a:srgbClr val="178BD1"/>
        </a:solidFill>
        <a:effectLst/>
      </p:bgPr>
    </p:bg>
    <p:spTree>
      <p:nvGrpSpPr>
        <p:cNvPr id="1" name=""/>
        <p:cNvGrpSpPr/>
        <p:nvPr/>
      </p:nvGrpSpPr>
      <p:grpSpPr>
        <a:xfrm>
          <a:off x="0" y="0"/>
          <a:ext cx="0" cy="0"/>
          <a:chOff x="0" y="0"/>
          <a:chExt cx="0" cy="0"/>
        </a:xfrm>
      </p:grpSpPr>
      <p:pic>
        <p:nvPicPr>
          <p:cNvPr id="515" name="Google Shape;274;p41" descr="Google Shape;274;p41"/>
          <p:cNvPicPr>
            <a:picLocks noChangeAspect="1"/>
          </p:cNvPicPr>
          <p:nvPr/>
        </p:nvPicPr>
        <p:blipFill>
          <a:blip r:embed="rId2">
            <a:extLst/>
          </a:blip>
          <a:srcRect l="9"/>
          <a:stretch>
            <a:fillRect/>
          </a:stretch>
        </p:blipFill>
        <p:spPr>
          <a:xfrm>
            <a:off x="-13925" y="-14075"/>
            <a:ext cx="12238699" cy="6885273"/>
          </a:xfrm>
          <a:prstGeom prst="rect">
            <a:avLst/>
          </a:prstGeom>
          <a:ln w="12700">
            <a:miter lim="400000"/>
          </a:ln>
        </p:spPr>
      </p:pic>
      <p:sp>
        <p:nvSpPr>
          <p:cNvPr id="516" name="Body Level One…"/>
          <p:cNvSpPr txBox="1">
            <a:spLocks noGrp="1"/>
          </p:cNvSpPr>
          <p:nvPr>
            <p:ph type="body" sz="quarter" idx="1"/>
          </p:nvPr>
        </p:nvSpPr>
        <p:spPr>
          <a:xfrm>
            <a:off x="2009444" y="4475157"/>
            <a:ext cx="7695901" cy="247501"/>
          </a:xfrm>
          <a:prstGeom prst="rect">
            <a:avLst/>
          </a:prstGeom>
        </p:spPr>
        <p:txBody>
          <a:bodyPr/>
          <a:lstStyle>
            <a:lvl1pPr>
              <a:lnSpc>
                <a:spcPct val="95000"/>
              </a:lnSpc>
              <a:spcBef>
                <a:spcPts val="0"/>
              </a:spcBef>
              <a:defRPr sz="1400">
                <a:solidFill>
                  <a:srgbClr val="FFFFFF"/>
                </a:solidFill>
              </a:defRPr>
            </a:lvl1pPr>
            <a:lvl2pPr marL="838200" indent="-266700">
              <a:lnSpc>
                <a:spcPct val="95000"/>
              </a:lnSpc>
              <a:spcBef>
                <a:spcPts val="0"/>
              </a:spcBef>
              <a:buSzPts val="1400"/>
              <a:defRPr sz="1400">
                <a:solidFill>
                  <a:srgbClr val="FFFFFF"/>
                </a:solidFill>
              </a:defRPr>
            </a:lvl2pPr>
            <a:lvl3pPr marL="1330325" indent="-288925">
              <a:lnSpc>
                <a:spcPct val="95000"/>
              </a:lnSpc>
              <a:spcBef>
                <a:spcPts val="0"/>
              </a:spcBef>
              <a:buSzPts val="1400"/>
              <a:defRPr sz="1400">
                <a:solidFill>
                  <a:srgbClr val="FFFFFF"/>
                </a:solidFill>
              </a:defRPr>
            </a:lvl3pPr>
            <a:lvl4pPr marL="1828800" indent="-317500">
              <a:lnSpc>
                <a:spcPct val="95000"/>
              </a:lnSpc>
              <a:spcBef>
                <a:spcPts val="0"/>
              </a:spcBef>
              <a:buSzPts val="1400"/>
              <a:defRPr sz="1400">
                <a:solidFill>
                  <a:srgbClr val="FFFFFF"/>
                </a:solidFill>
              </a:defRPr>
            </a:lvl4pPr>
            <a:lvl5pPr>
              <a:lnSpc>
                <a:spcPct val="95000"/>
              </a:lnSpc>
              <a:spcBef>
                <a:spcPts val="0"/>
              </a:spcBef>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517" name="Title Text"/>
          <p:cNvSpPr txBox="1">
            <a:spLocks noGrp="1"/>
          </p:cNvSpPr>
          <p:nvPr>
            <p:ph type="title"/>
          </p:nvPr>
        </p:nvSpPr>
        <p:spPr>
          <a:xfrm>
            <a:off x="2009444" y="2573167"/>
            <a:ext cx="5184301" cy="1298401"/>
          </a:xfrm>
          <a:prstGeom prst="rect">
            <a:avLst/>
          </a:prstGeom>
        </p:spPr>
        <p:txBody>
          <a:bodyPr/>
          <a:lstStyle>
            <a:lvl1pPr>
              <a:lnSpc>
                <a:spcPct val="90000"/>
              </a:lnSpc>
              <a:defRPr sz="2600">
                <a:solidFill>
                  <a:srgbClr val="FFFFFF"/>
                </a:solidFill>
              </a:defRPr>
            </a:lvl1pPr>
          </a:lstStyle>
          <a:p>
            <a:r>
              <a:t>Title Text</a:t>
            </a:r>
          </a:p>
        </p:txBody>
      </p:sp>
      <p:sp>
        <p:nvSpPr>
          <p:cNvPr id="518" name="Google Shape;278;p41"/>
          <p:cNvSpPr txBox="1">
            <a:spLocks noGrp="1"/>
          </p:cNvSpPr>
          <p:nvPr>
            <p:ph type="body" sz="quarter" idx="13"/>
          </p:nvPr>
        </p:nvSpPr>
        <p:spPr>
          <a:xfrm>
            <a:off x="2009444" y="4740047"/>
            <a:ext cx="7695901" cy="285001"/>
          </a:xfrm>
          <a:prstGeom prst="rect">
            <a:avLst/>
          </a:prstGeom>
        </p:spPr>
        <p:txBody>
          <a:bodyPr/>
          <a:lstStyle/>
          <a:p>
            <a:pPr>
              <a:spcBef>
                <a:spcPts val="0"/>
              </a:spcBef>
              <a:defRPr sz="1400">
                <a:solidFill>
                  <a:srgbClr val="FFFFFF"/>
                </a:solidFill>
              </a:defRPr>
            </a:pPr>
            <a:endParaRPr/>
          </a:p>
        </p:txBody>
      </p:sp>
      <p:sp>
        <p:nvSpPr>
          <p:cNvPr id="51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egue_slide_3">
    <p:bg>
      <p:bgPr>
        <a:solidFill>
          <a:srgbClr val="178BD1"/>
        </a:solidFill>
        <a:effectLst/>
      </p:bgPr>
    </p:bg>
    <p:spTree>
      <p:nvGrpSpPr>
        <p:cNvPr id="1" name=""/>
        <p:cNvGrpSpPr/>
        <p:nvPr/>
      </p:nvGrpSpPr>
      <p:grpSpPr>
        <a:xfrm>
          <a:off x="0" y="0"/>
          <a:ext cx="0" cy="0"/>
          <a:chOff x="0" y="0"/>
          <a:chExt cx="0" cy="0"/>
        </a:xfrm>
      </p:grpSpPr>
      <p:pic>
        <p:nvPicPr>
          <p:cNvPr id="47" name="Google Shape;43;p5" descr="Google Shape;43;p5"/>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48" name="Title Text"/>
          <p:cNvSpPr txBox="1">
            <a:spLocks noGrp="1"/>
          </p:cNvSpPr>
          <p:nvPr>
            <p:ph type="title"/>
          </p:nvPr>
        </p:nvSpPr>
        <p:spPr>
          <a:xfrm>
            <a:off x="554971" y="1926284"/>
            <a:ext cx="10413302" cy="1994101"/>
          </a:xfrm>
          <a:prstGeom prst="rect">
            <a:avLst/>
          </a:prstGeom>
        </p:spPr>
        <p:txBody>
          <a:bodyPr/>
          <a:lstStyle>
            <a:lvl1pPr>
              <a:lnSpc>
                <a:spcPct val="100000"/>
              </a:lnSpc>
              <a:defRPr sz="4800">
                <a:solidFill>
                  <a:srgbClr val="FFFFFF"/>
                </a:solidFill>
              </a:defRPr>
            </a:lvl1pPr>
          </a:lstStyle>
          <a:p>
            <a:r>
              <a:t>Title Text</a:t>
            </a:r>
          </a:p>
        </p:txBody>
      </p:sp>
      <p:sp>
        <p:nvSpPr>
          <p:cNvPr id="49" name="Body Level One…"/>
          <p:cNvSpPr txBox="1">
            <a:spLocks noGrp="1"/>
          </p:cNvSpPr>
          <p:nvPr>
            <p:ph type="body" sz="quarter" idx="1"/>
          </p:nvPr>
        </p:nvSpPr>
        <p:spPr>
          <a:xfrm>
            <a:off x="554971" y="3850525"/>
            <a:ext cx="10420201" cy="715801"/>
          </a:xfrm>
          <a:prstGeom prst="rect">
            <a:avLst/>
          </a:prstGeom>
        </p:spPr>
        <p:txBody>
          <a:bodyPr/>
          <a:lstStyle>
            <a:lvl1pPr>
              <a:spcBef>
                <a:spcPts val="0"/>
              </a:spcBef>
              <a:defRPr sz="2400">
                <a:solidFill>
                  <a:srgbClr val="FFFFFF"/>
                </a:solidFill>
              </a:defRPr>
            </a:lvl1pPr>
            <a:lvl2pPr marL="228600" indent="457200">
              <a:spcBef>
                <a:spcPts val="0"/>
              </a:spcBef>
              <a:buSzTx/>
              <a:buNone/>
              <a:defRPr sz="2400">
                <a:solidFill>
                  <a:srgbClr val="FFFFFF"/>
                </a:solidFill>
              </a:defRPr>
            </a:lvl2pPr>
            <a:lvl3pPr marL="228600" indent="914400">
              <a:spcBef>
                <a:spcPts val="0"/>
              </a:spcBef>
              <a:buSzTx/>
              <a:buNone/>
              <a:defRPr sz="2400">
                <a:solidFill>
                  <a:srgbClr val="FFFFFF"/>
                </a:solidFill>
              </a:defRPr>
            </a:lvl3pPr>
            <a:lvl4pPr marL="228600" indent="1371600">
              <a:spcBef>
                <a:spcPts val="0"/>
              </a:spcBef>
              <a:buSzTx/>
              <a:buNone/>
              <a:defRPr sz="2400">
                <a:solidFill>
                  <a:srgbClr val="FFFFFF"/>
                </a:solidFill>
              </a:defRPr>
            </a:lvl4pPr>
            <a:lvl5pPr>
              <a:spcBef>
                <a:spcPts val="0"/>
              </a:spcBef>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50"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5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E - Basic 2 Column">
    <p:spTree>
      <p:nvGrpSpPr>
        <p:cNvPr id="1" name=""/>
        <p:cNvGrpSpPr/>
        <p:nvPr/>
      </p:nvGrpSpPr>
      <p:grpSpPr>
        <a:xfrm>
          <a:off x="0" y="0"/>
          <a:ext cx="0" cy="0"/>
          <a:chOff x="0" y="0"/>
          <a:chExt cx="0" cy="0"/>
        </a:xfrm>
      </p:grpSpPr>
      <p:pic>
        <p:nvPicPr>
          <p:cNvPr id="526"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527"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528"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529" name="Title Text"/>
          <p:cNvSpPr txBox="1">
            <a:spLocks noGrp="1"/>
          </p:cNvSpPr>
          <p:nvPr>
            <p:ph type="title"/>
          </p:nvPr>
        </p:nvSpPr>
        <p:spPr>
          <a:xfrm>
            <a:off x="495300" y="139700"/>
            <a:ext cx="10139100" cy="990001"/>
          </a:xfrm>
          <a:prstGeom prst="rect">
            <a:avLst/>
          </a:prstGeom>
        </p:spPr>
        <p:txBody>
          <a:bodyPr/>
          <a:lstStyle>
            <a:lvl1pPr>
              <a:defRPr sz="3000">
                <a:solidFill>
                  <a:srgbClr val="205CA0"/>
                </a:solidFill>
              </a:defRPr>
            </a:lvl1pPr>
          </a:lstStyle>
          <a:p>
            <a:r>
              <a:t>Title Text</a:t>
            </a:r>
          </a:p>
        </p:txBody>
      </p:sp>
      <p:sp>
        <p:nvSpPr>
          <p:cNvPr id="530" name="Body Level One…"/>
          <p:cNvSpPr txBox="1">
            <a:spLocks noGrp="1"/>
          </p:cNvSpPr>
          <p:nvPr>
            <p:ph type="body" sz="half" idx="1"/>
          </p:nvPr>
        </p:nvSpPr>
        <p:spPr>
          <a:xfrm>
            <a:off x="511773" y="1616290"/>
            <a:ext cx="5303401" cy="4223700"/>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r>
              <a:t>Body Level One</a:t>
            </a:r>
          </a:p>
          <a:p>
            <a:pPr lvl="1"/>
            <a:r>
              <a:t>Body Level Two</a:t>
            </a:r>
          </a:p>
          <a:p>
            <a:pPr lvl="2"/>
            <a:r>
              <a:t>Body Level Three</a:t>
            </a:r>
          </a:p>
          <a:p>
            <a:pPr lvl="3"/>
            <a:r>
              <a:t>Body Level Four</a:t>
            </a:r>
          </a:p>
          <a:p>
            <a:pPr lvl="4"/>
            <a:r>
              <a:t>Body Level Five</a:t>
            </a:r>
          </a:p>
        </p:txBody>
      </p:sp>
      <p:sp>
        <p:nvSpPr>
          <p:cNvPr id="531" name="Google Shape;282;p42"/>
          <p:cNvSpPr txBox="1">
            <a:spLocks noGrp="1"/>
          </p:cNvSpPr>
          <p:nvPr>
            <p:ph type="body" sz="half" idx="13"/>
          </p:nvPr>
        </p:nvSpPr>
        <p:spPr>
          <a:xfrm>
            <a:off x="6228207" y="1616290"/>
            <a:ext cx="5303400" cy="4223700"/>
          </a:xfrm>
          <a:prstGeom prst="rect">
            <a:avLst/>
          </a:prstGeom>
        </p:spPr>
        <p:txBody>
          <a:bodyPr/>
          <a:lstStyle/>
          <a:p>
            <a:pPr>
              <a:spcBef>
                <a:spcPts val="1100"/>
              </a:spcBef>
              <a:defRPr>
                <a:solidFill>
                  <a:srgbClr val="59575C"/>
                </a:solidFill>
              </a:defRPr>
            </a:pPr>
            <a:endParaRPr/>
          </a:p>
        </p:txBody>
      </p:sp>
      <p:sp>
        <p:nvSpPr>
          <p:cNvPr id="532" name="Google Shape;283;p42"/>
          <p:cNvSpPr txBox="1">
            <a:spLocks noGrp="1"/>
          </p:cNvSpPr>
          <p:nvPr>
            <p:ph type="body" sz="quarter" idx="14"/>
          </p:nvPr>
        </p:nvSpPr>
        <p:spPr>
          <a:xfrm>
            <a:off x="502713" y="968960"/>
            <a:ext cx="11046002" cy="307801"/>
          </a:xfrm>
          <a:prstGeom prst="rect">
            <a:avLst/>
          </a:prstGeom>
        </p:spPr>
        <p:txBody>
          <a:bodyPr/>
          <a:lstStyle/>
          <a:p>
            <a:pPr>
              <a:spcBef>
                <a:spcPts val="0"/>
              </a:spcBef>
              <a:defRPr sz="2200">
                <a:solidFill>
                  <a:srgbClr val="59575C"/>
                </a:solidFill>
              </a:defRPr>
            </a:pPr>
            <a:endParaRPr/>
          </a:p>
        </p:txBody>
      </p:sp>
      <p:pic>
        <p:nvPicPr>
          <p:cNvPr id="533"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53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F - Basic 3 Column">
    <p:spTree>
      <p:nvGrpSpPr>
        <p:cNvPr id="1" name=""/>
        <p:cNvGrpSpPr/>
        <p:nvPr/>
      </p:nvGrpSpPr>
      <p:grpSpPr>
        <a:xfrm>
          <a:off x="0" y="0"/>
          <a:ext cx="0" cy="0"/>
          <a:chOff x="0" y="0"/>
          <a:chExt cx="0" cy="0"/>
        </a:xfrm>
      </p:grpSpPr>
      <p:pic>
        <p:nvPicPr>
          <p:cNvPr id="541"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542"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543"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544" name="Title Text"/>
          <p:cNvSpPr txBox="1">
            <a:spLocks noGrp="1"/>
          </p:cNvSpPr>
          <p:nvPr>
            <p:ph type="title"/>
          </p:nvPr>
        </p:nvSpPr>
        <p:spPr>
          <a:xfrm>
            <a:off x="495300" y="139703"/>
            <a:ext cx="11046001" cy="990001"/>
          </a:xfrm>
          <a:prstGeom prst="rect">
            <a:avLst/>
          </a:prstGeom>
        </p:spPr>
        <p:txBody>
          <a:bodyPr/>
          <a:lstStyle>
            <a:lvl1pPr>
              <a:defRPr sz="3000">
                <a:solidFill>
                  <a:srgbClr val="205CA0"/>
                </a:solidFill>
              </a:defRPr>
            </a:lvl1pPr>
          </a:lstStyle>
          <a:p>
            <a:r>
              <a:t>Title Text</a:t>
            </a:r>
          </a:p>
        </p:txBody>
      </p:sp>
      <p:sp>
        <p:nvSpPr>
          <p:cNvPr id="545" name="Body Level One…"/>
          <p:cNvSpPr txBox="1">
            <a:spLocks noGrp="1"/>
          </p:cNvSpPr>
          <p:nvPr>
            <p:ph type="body" sz="quarter" idx="1"/>
          </p:nvPr>
        </p:nvSpPr>
        <p:spPr>
          <a:xfrm>
            <a:off x="511773" y="1616290"/>
            <a:ext cx="3429001" cy="4224000"/>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r>
              <a:t>Body Level One</a:t>
            </a:r>
          </a:p>
          <a:p>
            <a:pPr lvl="1"/>
            <a:r>
              <a:t>Body Level Two</a:t>
            </a:r>
          </a:p>
          <a:p>
            <a:pPr lvl="2"/>
            <a:r>
              <a:t>Body Level Three</a:t>
            </a:r>
          </a:p>
          <a:p>
            <a:pPr lvl="3"/>
            <a:r>
              <a:t>Body Level Four</a:t>
            </a:r>
          </a:p>
          <a:p>
            <a:pPr lvl="4"/>
            <a:r>
              <a:t>Body Level Five</a:t>
            </a:r>
          </a:p>
        </p:txBody>
      </p:sp>
      <p:sp>
        <p:nvSpPr>
          <p:cNvPr id="546" name="Google Shape;287;p43"/>
          <p:cNvSpPr txBox="1">
            <a:spLocks noGrp="1"/>
          </p:cNvSpPr>
          <p:nvPr>
            <p:ph type="body" sz="quarter" idx="13"/>
          </p:nvPr>
        </p:nvSpPr>
        <p:spPr>
          <a:xfrm>
            <a:off x="4291641" y="1616006"/>
            <a:ext cx="3429001" cy="4224301"/>
          </a:xfrm>
          <a:prstGeom prst="rect">
            <a:avLst/>
          </a:prstGeom>
        </p:spPr>
        <p:txBody>
          <a:bodyPr/>
          <a:lstStyle/>
          <a:p>
            <a:pPr>
              <a:spcBef>
                <a:spcPts val="1100"/>
              </a:spcBef>
              <a:defRPr>
                <a:solidFill>
                  <a:srgbClr val="59575C"/>
                </a:solidFill>
              </a:defRPr>
            </a:pPr>
            <a:endParaRPr/>
          </a:p>
        </p:txBody>
      </p:sp>
      <p:sp>
        <p:nvSpPr>
          <p:cNvPr id="547" name="Google Shape;288;p43"/>
          <p:cNvSpPr txBox="1">
            <a:spLocks noGrp="1"/>
          </p:cNvSpPr>
          <p:nvPr>
            <p:ph type="body" sz="quarter" idx="14"/>
          </p:nvPr>
        </p:nvSpPr>
        <p:spPr>
          <a:xfrm>
            <a:off x="8097508" y="1615718"/>
            <a:ext cx="3429001" cy="4224300"/>
          </a:xfrm>
          <a:prstGeom prst="rect">
            <a:avLst/>
          </a:prstGeom>
        </p:spPr>
        <p:txBody>
          <a:bodyPr/>
          <a:lstStyle/>
          <a:p>
            <a:pPr>
              <a:spcBef>
                <a:spcPts val="1100"/>
              </a:spcBef>
              <a:defRPr>
                <a:solidFill>
                  <a:srgbClr val="59575C"/>
                </a:solidFill>
              </a:defRPr>
            </a:pPr>
            <a:endParaRPr/>
          </a:p>
        </p:txBody>
      </p:sp>
      <p:sp>
        <p:nvSpPr>
          <p:cNvPr id="548" name="Google Shape;289;p43"/>
          <p:cNvSpPr txBox="1">
            <a:spLocks noGrp="1"/>
          </p:cNvSpPr>
          <p:nvPr>
            <p:ph type="body" sz="quarter" idx="15"/>
          </p:nvPr>
        </p:nvSpPr>
        <p:spPr>
          <a:xfrm>
            <a:off x="502713" y="968960"/>
            <a:ext cx="11046002" cy="307801"/>
          </a:xfrm>
          <a:prstGeom prst="rect">
            <a:avLst/>
          </a:prstGeom>
        </p:spPr>
        <p:txBody>
          <a:bodyPr/>
          <a:lstStyle/>
          <a:p>
            <a:pPr>
              <a:spcBef>
                <a:spcPts val="0"/>
              </a:spcBef>
              <a:defRPr sz="2200">
                <a:solidFill>
                  <a:srgbClr val="59575C"/>
                </a:solidFill>
              </a:defRPr>
            </a:pPr>
            <a:endParaRPr/>
          </a:p>
        </p:txBody>
      </p:sp>
      <p:pic>
        <p:nvPicPr>
          <p:cNvPr id="549"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55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G - Basic Footer - Mountain Left">
    <p:spTree>
      <p:nvGrpSpPr>
        <p:cNvPr id="1" name=""/>
        <p:cNvGrpSpPr/>
        <p:nvPr/>
      </p:nvGrpSpPr>
      <p:grpSpPr>
        <a:xfrm>
          <a:off x="0" y="0"/>
          <a:ext cx="0" cy="0"/>
          <a:chOff x="0" y="0"/>
          <a:chExt cx="0" cy="0"/>
        </a:xfrm>
      </p:grpSpPr>
      <p:pic>
        <p:nvPicPr>
          <p:cNvPr id="557"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558"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559"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pic>
        <p:nvPicPr>
          <p:cNvPr id="560" name="Google Shape;291;p44" descr="Google Shape;291;p44"/>
          <p:cNvPicPr>
            <a:picLocks noChangeAspect="1"/>
          </p:cNvPicPr>
          <p:nvPr/>
        </p:nvPicPr>
        <p:blipFill>
          <a:blip r:embed="rId5">
            <a:extLst/>
          </a:blip>
          <a:srcRect l="9"/>
          <a:stretch>
            <a:fillRect/>
          </a:stretch>
        </p:blipFill>
        <p:spPr>
          <a:xfrm>
            <a:off x="-13925" y="-14075"/>
            <a:ext cx="12238699" cy="6885273"/>
          </a:xfrm>
          <a:prstGeom prst="rect">
            <a:avLst/>
          </a:prstGeom>
          <a:ln w="12700">
            <a:miter lim="400000"/>
          </a:ln>
        </p:spPr>
      </p:pic>
      <p:sp>
        <p:nvSpPr>
          <p:cNvPr id="561" name="Title Text"/>
          <p:cNvSpPr txBox="1">
            <a:spLocks noGrp="1"/>
          </p:cNvSpPr>
          <p:nvPr>
            <p:ph type="title"/>
          </p:nvPr>
        </p:nvSpPr>
        <p:spPr>
          <a:xfrm>
            <a:off x="495300" y="139703"/>
            <a:ext cx="11046001" cy="990001"/>
          </a:xfrm>
          <a:prstGeom prst="rect">
            <a:avLst/>
          </a:prstGeom>
        </p:spPr>
        <p:txBody>
          <a:bodyPr/>
          <a:lstStyle>
            <a:lvl1pPr>
              <a:defRPr sz="3000">
                <a:solidFill>
                  <a:srgbClr val="205CA0"/>
                </a:solidFill>
              </a:defRPr>
            </a:lvl1pPr>
          </a:lstStyle>
          <a:p>
            <a:r>
              <a:t>Title Text</a:t>
            </a:r>
          </a:p>
        </p:txBody>
      </p:sp>
      <p:sp>
        <p:nvSpPr>
          <p:cNvPr id="562" name="Body Level One…"/>
          <p:cNvSpPr txBox="1">
            <a:spLocks noGrp="1"/>
          </p:cNvSpPr>
          <p:nvPr>
            <p:ph type="body" idx="1"/>
          </p:nvPr>
        </p:nvSpPr>
        <p:spPr>
          <a:xfrm>
            <a:off x="508026" y="1616290"/>
            <a:ext cx="11046002" cy="4223700"/>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r>
              <a:t>Body Level One</a:t>
            </a:r>
          </a:p>
          <a:p>
            <a:pPr lvl="1"/>
            <a:r>
              <a:t>Body Level Two</a:t>
            </a:r>
          </a:p>
          <a:p>
            <a:pPr lvl="2"/>
            <a:r>
              <a:t>Body Level Three</a:t>
            </a:r>
          </a:p>
          <a:p>
            <a:pPr lvl="3"/>
            <a:r>
              <a:t>Body Level Four</a:t>
            </a:r>
          </a:p>
          <a:p>
            <a:pPr lvl="4"/>
            <a:r>
              <a:t>Body Level Five</a:t>
            </a:r>
          </a:p>
        </p:txBody>
      </p:sp>
      <p:sp>
        <p:nvSpPr>
          <p:cNvPr id="563" name="Google Shape;294;p44"/>
          <p:cNvSpPr txBox="1">
            <a:spLocks noGrp="1"/>
          </p:cNvSpPr>
          <p:nvPr>
            <p:ph type="body" sz="quarter" idx="13"/>
          </p:nvPr>
        </p:nvSpPr>
        <p:spPr>
          <a:xfrm>
            <a:off x="502713" y="968960"/>
            <a:ext cx="11046002" cy="307801"/>
          </a:xfrm>
          <a:prstGeom prst="rect">
            <a:avLst/>
          </a:prstGeom>
        </p:spPr>
        <p:txBody>
          <a:bodyPr/>
          <a:lstStyle/>
          <a:p>
            <a:pPr>
              <a:spcBef>
                <a:spcPts val="0"/>
              </a:spcBef>
              <a:defRPr sz="2200">
                <a:solidFill>
                  <a:srgbClr val="59575C"/>
                </a:solidFill>
              </a:defRPr>
            </a:pPr>
            <a:endParaRPr/>
          </a:p>
        </p:txBody>
      </p:sp>
      <p:pic>
        <p:nvPicPr>
          <p:cNvPr id="564" name="Google Shape;295;p44" descr="Google Shape;295;p44"/>
          <p:cNvPicPr>
            <a:picLocks noChangeAspect="1"/>
          </p:cNvPicPr>
          <p:nvPr/>
        </p:nvPicPr>
        <p:blipFill>
          <a:blip r:embed="rId6">
            <a:extLst/>
          </a:blip>
          <a:stretch>
            <a:fillRect/>
          </a:stretch>
        </p:blipFill>
        <p:spPr>
          <a:xfrm>
            <a:off x="11030573" y="565458"/>
            <a:ext cx="634465" cy="444740"/>
          </a:xfrm>
          <a:prstGeom prst="rect">
            <a:avLst/>
          </a:prstGeom>
          <a:ln w="12700">
            <a:miter lim="400000"/>
          </a:ln>
        </p:spPr>
      </p:pic>
      <p:pic>
        <p:nvPicPr>
          <p:cNvPr id="565" name="Image" descr="Image"/>
          <p:cNvPicPr>
            <a:picLocks noChangeAspect="1"/>
          </p:cNvPicPr>
          <p:nvPr/>
        </p:nvPicPr>
        <p:blipFill>
          <a:blip r:embed="rId7">
            <a:extLst/>
          </a:blip>
          <a:stretch>
            <a:fillRect/>
          </a:stretch>
        </p:blipFill>
        <p:spPr>
          <a:xfrm>
            <a:off x="10722636" y="5624552"/>
            <a:ext cx="1169784" cy="1178460"/>
          </a:xfrm>
          <a:prstGeom prst="rect">
            <a:avLst/>
          </a:prstGeom>
          <a:ln w="12700">
            <a:miter lim="400000"/>
          </a:ln>
        </p:spPr>
      </p:pic>
      <p:sp>
        <p:nvSpPr>
          <p:cNvPr id="56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N - Medium Plains_1">
    <p:spTree>
      <p:nvGrpSpPr>
        <p:cNvPr id="1" name=""/>
        <p:cNvGrpSpPr/>
        <p:nvPr/>
      </p:nvGrpSpPr>
      <p:grpSpPr>
        <a:xfrm>
          <a:off x="0" y="0"/>
          <a:ext cx="0" cy="0"/>
          <a:chOff x="0" y="0"/>
          <a:chExt cx="0" cy="0"/>
        </a:xfrm>
      </p:grpSpPr>
      <p:pic>
        <p:nvPicPr>
          <p:cNvPr id="573" name="Google Shape;297;p45" descr="Google Shape;297;p45"/>
          <p:cNvPicPr>
            <a:picLocks noChangeAspect="1"/>
          </p:cNvPicPr>
          <p:nvPr/>
        </p:nvPicPr>
        <p:blipFill>
          <a:blip r:embed="rId2">
            <a:extLst/>
          </a:blip>
          <a:srcRect l="9"/>
          <a:stretch>
            <a:fillRect/>
          </a:stretch>
        </p:blipFill>
        <p:spPr>
          <a:xfrm>
            <a:off x="-13925" y="-14075"/>
            <a:ext cx="12238699" cy="6885273"/>
          </a:xfrm>
          <a:prstGeom prst="rect">
            <a:avLst/>
          </a:prstGeom>
          <a:ln w="12700">
            <a:miter lim="400000"/>
          </a:ln>
        </p:spPr>
      </p:pic>
      <p:pic>
        <p:nvPicPr>
          <p:cNvPr id="574" name="Google Shape;298;p45" descr="Google Shape;298;p45"/>
          <p:cNvPicPr>
            <a:picLocks noChangeAspect="1"/>
          </p:cNvPicPr>
          <p:nvPr/>
        </p:nvPicPr>
        <p:blipFill>
          <a:blip r:embed="rId3">
            <a:extLst/>
          </a:blip>
          <a:srcRect t="1399" r="41304" b="1389"/>
          <a:stretch>
            <a:fillRect/>
          </a:stretch>
        </p:blipFill>
        <p:spPr>
          <a:xfrm>
            <a:off x="11692425" y="5230121"/>
            <a:ext cx="530805" cy="1449040"/>
          </a:xfrm>
          <a:prstGeom prst="rect">
            <a:avLst/>
          </a:prstGeom>
          <a:ln w="12700">
            <a:miter lim="400000"/>
          </a:ln>
        </p:spPr>
      </p:pic>
      <p:pic>
        <p:nvPicPr>
          <p:cNvPr id="575" name="Google Shape;299;p45" descr="Google Shape;299;p45"/>
          <p:cNvPicPr>
            <a:picLocks noChangeAspect="1"/>
          </p:cNvPicPr>
          <p:nvPr/>
        </p:nvPicPr>
        <p:blipFill>
          <a:blip r:embed="rId4">
            <a:extLst/>
          </a:blip>
          <a:srcRect l="31379" t="1181" b="1171"/>
          <a:stretch>
            <a:fillRect/>
          </a:stretch>
        </p:blipFill>
        <p:spPr>
          <a:xfrm>
            <a:off x="-13184" y="5413547"/>
            <a:ext cx="381187" cy="896286"/>
          </a:xfrm>
          <a:prstGeom prst="rect">
            <a:avLst/>
          </a:prstGeom>
          <a:ln w="12700">
            <a:miter lim="400000"/>
          </a:ln>
        </p:spPr>
      </p:pic>
      <p:sp>
        <p:nvSpPr>
          <p:cNvPr id="576" name="Body Level One…"/>
          <p:cNvSpPr txBox="1">
            <a:spLocks noGrp="1"/>
          </p:cNvSpPr>
          <p:nvPr>
            <p:ph type="body" sz="half" idx="1"/>
          </p:nvPr>
        </p:nvSpPr>
        <p:spPr>
          <a:xfrm>
            <a:off x="506081" y="1616289"/>
            <a:ext cx="11046002" cy="22896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r>
              <a:t>Body Level One</a:t>
            </a:r>
          </a:p>
          <a:p>
            <a:pPr lvl="1"/>
            <a:r>
              <a:t>Body Level Two</a:t>
            </a:r>
          </a:p>
          <a:p>
            <a:pPr lvl="2"/>
            <a:r>
              <a:t>Body Level Three</a:t>
            </a:r>
          </a:p>
          <a:p>
            <a:pPr lvl="3"/>
            <a:r>
              <a:t>Body Level Four</a:t>
            </a:r>
          </a:p>
          <a:p>
            <a:pPr lvl="4"/>
            <a:r>
              <a:t>Body Level Five</a:t>
            </a:r>
          </a:p>
        </p:txBody>
      </p:sp>
      <p:sp>
        <p:nvSpPr>
          <p:cNvPr id="577" name="Google Shape;301;p45"/>
          <p:cNvSpPr txBox="1">
            <a:spLocks noGrp="1"/>
          </p:cNvSpPr>
          <p:nvPr>
            <p:ph type="body" sz="quarter" idx="13"/>
          </p:nvPr>
        </p:nvSpPr>
        <p:spPr>
          <a:xfrm>
            <a:off x="500766" y="966889"/>
            <a:ext cx="11046902" cy="307801"/>
          </a:xfrm>
          <a:prstGeom prst="rect">
            <a:avLst/>
          </a:prstGeom>
        </p:spPr>
        <p:txBody>
          <a:bodyPr/>
          <a:lstStyle/>
          <a:p>
            <a:pPr>
              <a:spcBef>
                <a:spcPts val="0"/>
              </a:spcBef>
              <a:defRPr sz="2200">
                <a:solidFill>
                  <a:srgbClr val="59575C"/>
                </a:solidFill>
              </a:defRPr>
            </a:pPr>
            <a:endParaRPr/>
          </a:p>
        </p:txBody>
      </p:sp>
      <p:sp>
        <p:nvSpPr>
          <p:cNvPr id="578" name="Title Text"/>
          <p:cNvSpPr txBox="1">
            <a:spLocks noGrp="1"/>
          </p:cNvSpPr>
          <p:nvPr>
            <p:ph type="title"/>
          </p:nvPr>
        </p:nvSpPr>
        <p:spPr>
          <a:xfrm>
            <a:off x="495300" y="139703"/>
            <a:ext cx="11046001" cy="990001"/>
          </a:xfrm>
          <a:prstGeom prst="rect">
            <a:avLst/>
          </a:prstGeom>
        </p:spPr>
        <p:txBody>
          <a:bodyPr/>
          <a:lstStyle>
            <a:lvl1pPr>
              <a:defRPr sz="3000">
                <a:solidFill>
                  <a:srgbClr val="205CA0"/>
                </a:solidFill>
              </a:defRPr>
            </a:lvl1pPr>
          </a:lstStyle>
          <a:p>
            <a:r>
              <a:t>Title Text</a:t>
            </a:r>
          </a:p>
        </p:txBody>
      </p:sp>
      <p:pic>
        <p:nvPicPr>
          <p:cNvPr id="579" name="Google Shape;303;p45" descr="Google Shape;303;p45"/>
          <p:cNvPicPr>
            <a:picLocks noChangeAspect="1"/>
          </p:cNvPicPr>
          <p:nvPr/>
        </p:nvPicPr>
        <p:blipFill>
          <a:blip r:embed="rId5">
            <a:extLst/>
          </a:blip>
          <a:stretch>
            <a:fillRect/>
          </a:stretch>
        </p:blipFill>
        <p:spPr>
          <a:xfrm>
            <a:off x="11030573" y="565458"/>
            <a:ext cx="634465" cy="444740"/>
          </a:xfrm>
          <a:prstGeom prst="rect">
            <a:avLst/>
          </a:prstGeom>
          <a:ln w="12700">
            <a:miter lim="400000"/>
          </a:ln>
        </p:spPr>
      </p:pic>
      <p:pic>
        <p:nvPicPr>
          <p:cNvPr id="580"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58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N - Medium Plains_1_1">
    <p:spTree>
      <p:nvGrpSpPr>
        <p:cNvPr id="1" name=""/>
        <p:cNvGrpSpPr/>
        <p:nvPr/>
      </p:nvGrpSpPr>
      <p:grpSpPr>
        <a:xfrm>
          <a:off x="0" y="0"/>
          <a:ext cx="0" cy="0"/>
          <a:chOff x="0" y="0"/>
          <a:chExt cx="0" cy="0"/>
        </a:xfrm>
      </p:grpSpPr>
      <p:pic>
        <p:nvPicPr>
          <p:cNvPr id="588" name="Google Shape;305;p46" descr="Google Shape;305;p46"/>
          <p:cNvPicPr>
            <a:picLocks noChangeAspect="1"/>
          </p:cNvPicPr>
          <p:nvPr/>
        </p:nvPicPr>
        <p:blipFill>
          <a:blip r:embed="rId2">
            <a:extLst/>
          </a:blip>
          <a:srcRect l="9" t="980" b="84641"/>
          <a:stretch>
            <a:fillRect/>
          </a:stretch>
        </p:blipFill>
        <p:spPr>
          <a:xfrm>
            <a:off x="-13926" y="-18710"/>
            <a:ext cx="12237151" cy="990002"/>
          </a:xfrm>
          <a:prstGeom prst="rect">
            <a:avLst/>
          </a:prstGeom>
          <a:ln w="12700">
            <a:miter lim="400000"/>
          </a:ln>
        </p:spPr>
      </p:pic>
      <p:pic>
        <p:nvPicPr>
          <p:cNvPr id="589" name="Google Shape;306;p46" descr="Google Shape;306;p46"/>
          <p:cNvPicPr>
            <a:picLocks noChangeAspect="1"/>
          </p:cNvPicPr>
          <p:nvPr/>
        </p:nvPicPr>
        <p:blipFill>
          <a:blip r:embed="rId2">
            <a:extLst/>
          </a:blip>
          <a:srcRect l="9" b="7644"/>
          <a:stretch>
            <a:fillRect/>
          </a:stretch>
        </p:blipFill>
        <p:spPr>
          <a:xfrm>
            <a:off x="-13926" y="516343"/>
            <a:ext cx="12237151" cy="6359246"/>
          </a:xfrm>
          <a:prstGeom prst="rect">
            <a:avLst/>
          </a:prstGeom>
          <a:ln w="12700">
            <a:miter lim="400000"/>
          </a:ln>
        </p:spPr>
      </p:pic>
      <p:pic>
        <p:nvPicPr>
          <p:cNvPr id="590" name="Google Shape;307;p46" descr="Google Shape;307;p46"/>
          <p:cNvPicPr>
            <a:picLocks noChangeAspect="1"/>
          </p:cNvPicPr>
          <p:nvPr/>
        </p:nvPicPr>
        <p:blipFill>
          <a:blip r:embed="rId3">
            <a:extLst/>
          </a:blip>
          <a:srcRect t="1399" r="41304" b="1389"/>
          <a:stretch>
            <a:fillRect/>
          </a:stretch>
        </p:blipFill>
        <p:spPr>
          <a:xfrm>
            <a:off x="11725988" y="5731290"/>
            <a:ext cx="497237" cy="1357402"/>
          </a:xfrm>
          <a:prstGeom prst="rect">
            <a:avLst/>
          </a:prstGeom>
          <a:ln w="12700">
            <a:miter lim="400000"/>
          </a:ln>
        </p:spPr>
      </p:pic>
      <p:pic>
        <p:nvPicPr>
          <p:cNvPr id="591" name="Google Shape;308;p46" descr="Google Shape;308;p46"/>
          <p:cNvPicPr>
            <a:picLocks noChangeAspect="1"/>
          </p:cNvPicPr>
          <p:nvPr/>
        </p:nvPicPr>
        <p:blipFill>
          <a:blip r:embed="rId4">
            <a:extLst/>
          </a:blip>
          <a:srcRect l="31379" t="1181" b="1171"/>
          <a:stretch>
            <a:fillRect/>
          </a:stretch>
        </p:blipFill>
        <p:spPr>
          <a:xfrm>
            <a:off x="-13184" y="5830930"/>
            <a:ext cx="381187" cy="896286"/>
          </a:xfrm>
          <a:prstGeom prst="rect">
            <a:avLst/>
          </a:prstGeom>
          <a:ln w="12700">
            <a:miter lim="400000"/>
          </a:ln>
        </p:spPr>
      </p:pic>
      <p:sp>
        <p:nvSpPr>
          <p:cNvPr id="592" name="Body Level One…"/>
          <p:cNvSpPr txBox="1">
            <a:spLocks noGrp="1"/>
          </p:cNvSpPr>
          <p:nvPr>
            <p:ph type="body" sz="half" idx="1"/>
          </p:nvPr>
        </p:nvSpPr>
        <p:spPr>
          <a:xfrm>
            <a:off x="506081" y="1616289"/>
            <a:ext cx="11046002" cy="22896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r>
              <a:t>Body Level One</a:t>
            </a:r>
          </a:p>
          <a:p>
            <a:pPr lvl="1"/>
            <a:r>
              <a:t>Body Level Two</a:t>
            </a:r>
          </a:p>
          <a:p>
            <a:pPr lvl="2"/>
            <a:r>
              <a:t>Body Level Three</a:t>
            </a:r>
          </a:p>
          <a:p>
            <a:pPr lvl="3"/>
            <a:r>
              <a:t>Body Level Four</a:t>
            </a:r>
          </a:p>
          <a:p>
            <a:pPr lvl="4"/>
            <a:r>
              <a:t>Body Level Five</a:t>
            </a:r>
          </a:p>
        </p:txBody>
      </p:sp>
      <p:sp>
        <p:nvSpPr>
          <p:cNvPr id="593" name="Google Shape;310;p46"/>
          <p:cNvSpPr txBox="1">
            <a:spLocks noGrp="1"/>
          </p:cNvSpPr>
          <p:nvPr>
            <p:ph type="body" sz="quarter" idx="13"/>
          </p:nvPr>
        </p:nvSpPr>
        <p:spPr>
          <a:xfrm>
            <a:off x="500766" y="966889"/>
            <a:ext cx="11046902" cy="307801"/>
          </a:xfrm>
          <a:prstGeom prst="rect">
            <a:avLst/>
          </a:prstGeom>
        </p:spPr>
        <p:txBody>
          <a:bodyPr/>
          <a:lstStyle/>
          <a:p>
            <a:pPr>
              <a:spcBef>
                <a:spcPts val="0"/>
              </a:spcBef>
              <a:defRPr sz="2200">
                <a:solidFill>
                  <a:srgbClr val="59575C"/>
                </a:solidFill>
              </a:defRPr>
            </a:pPr>
            <a:endParaRPr/>
          </a:p>
        </p:txBody>
      </p:sp>
      <p:sp>
        <p:nvSpPr>
          <p:cNvPr id="594" name="Title Text"/>
          <p:cNvSpPr txBox="1">
            <a:spLocks noGrp="1"/>
          </p:cNvSpPr>
          <p:nvPr>
            <p:ph type="title"/>
          </p:nvPr>
        </p:nvSpPr>
        <p:spPr>
          <a:xfrm>
            <a:off x="495300" y="139703"/>
            <a:ext cx="11046001" cy="990001"/>
          </a:xfrm>
          <a:prstGeom prst="rect">
            <a:avLst/>
          </a:prstGeom>
        </p:spPr>
        <p:txBody>
          <a:bodyPr/>
          <a:lstStyle>
            <a:lvl1pPr>
              <a:defRPr sz="3000">
                <a:solidFill>
                  <a:srgbClr val="205CA0"/>
                </a:solidFill>
              </a:defRPr>
            </a:lvl1pPr>
          </a:lstStyle>
          <a:p>
            <a:r>
              <a:t>Title Text</a:t>
            </a:r>
          </a:p>
        </p:txBody>
      </p:sp>
      <p:pic>
        <p:nvPicPr>
          <p:cNvPr id="595" name="Google Shape;312;p46" descr="Google Shape;312;p46"/>
          <p:cNvPicPr>
            <a:picLocks noChangeAspect="1"/>
          </p:cNvPicPr>
          <p:nvPr/>
        </p:nvPicPr>
        <p:blipFill>
          <a:blip r:embed="rId5">
            <a:extLst/>
          </a:blip>
          <a:stretch>
            <a:fillRect/>
          </a:stretch>
        </p:blipFill>
        <p:spPr>
          <a:xfrm>
            <a:off x="11030573" y="565458"/>
            <a:ext cx="634465" cy="444740"/>
          </a:xfrm>
          <a:prstGeom prst="rect">
            <a:avLst/>
          </a:prstGeom>
          <a:ln w="12700">
            <a:miter lim="400000"/>
          </a:ln>
        </p:spPr>
      </p:pic>
      <p:pic>
        <p:nvPicPr>
          <p:cNvPr id="596"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59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3 - Basic Column - 4">
    <p:spTree>
      <p:nvGrpSpPr>
        <p:cNvPr id="1" name=""/>
        <p:cNvGrpSpPr/>
        <p:nvPr/>
      </p:nvGrpSpPr>
      <p:grpSpPr>
        <a:xfrm>
          <a:off x="0" y="0"/>
          <a:ext cx="0" cy="0"/>
          <a:chOff x="0" y="0"/>
          <a:chExt cx="0" cy="0"/>
        </a:xfrm>
      </p:grpSpPr>
      <p:pic>
        <p:nvPicPr>
          <p:cNvPr id="604"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605"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606"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607" name="Title Text"/>
          <p:cNvSpPr txBox="1">
            <a:spLocks noGrp="1"/>
          </p:cNvSpPr>
          <p:nvPr>
            <p:ph type="title"/>
          </p:nvPr>
        </p:nvSpPr>
        <p:spPr>
          <a:xfrm>
            <a:off x="495300" y="140958"/>
            <a:ext cx="11046001" cy="990001"/>
          </a:xfrm>
          <a:prstGeom prst="rect">
            <a:avLst/>
          </a:prstGeom>
        </p:spPr>
        <p:txBody>
          <a:bodyPr/>
          <a:lstStyle>
            <a:lvl1pPr>
              <a:defRPr sz="3000">
                <a:solidFill>
                  <a:srgbClr val="205CA0"/>
                </a:solidFill>
              </a:defRPr>
            </a:lvl1pPr>
          </a:lstStyle>
          <a:p>
            <a:r>
              <a:t>Title Text</a:t>
            </a:r>
          </a:p>
        </p:txBody>
      </p:sp>
      <p:sp>
        <p:nvSpPr>
          <p:cNvPr id="608" name="Body Level One…"/>
          <p:cNvSpPr txBox="1">
            <a:spLocks noGrp="1"/>
          </p:cNvSpPr>
          <p:nvPr>
            <p:ph type="body" sz="quarter" idx="1"/>
          </p:nvPr>
        </p:nvSpPr>
        <p:spPr>
          <a:xfrm>
            <a:off x="508024" y="1616299"/>
            <a:ext cx="3459002" cy="42240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r>
              <a:t>Body Level One</a:t>
            </a:r>
          </a:p>
          <a:p>
            <a:pPr lvl="1"/>
            <a:r>
              <a:t>Body Level Two</a:t>
            </a:r>
          </a:p>
          <a:p>
            <a:pPr lvl="2"/>
            <a:r>
              <a:t>Body Level Three</a:t>
            </a:r>
          </a:p>
          <a:p>
            <a:pPr lvl="3"/>
            <a:r>
              <a:t>Body Level Four</a:t>
            </a:r>
          </a:p>
          <a:p>
            <a:pPr lvl="4"/>
            <a:r>
              <a:t>Body Level Five</a:t>
            </a:r>
          </a:p>
        </p:txBody>
      </p:sp>
      <p:sp>
        <p:nvSpPr>
          <p:cNvPr id="609" name="Google Shape;316;p47"/>
          <p:cNvSpPr txBox="1">
            <a:spLocks noGrp="1"/>
          </p:cNvSpPr>
          <p:nvPr>
            <p:ph type="body" sz="quarter" idx="13"/>
          </p:nvPr>
        </p:nvSpPr>
        <p:spPr>
          <a:xfrm>
            <a:off x="4142778" y="1616000"/>
            <a:ext cx="3459002" cy="4224300"/>
          </a:xfrm>
          <a:prstGeom prst="rect">
            <a:avLst/>
          </a:prstGeom>
        </p:spPr>
        <p:txBody>
          <a:bodyPr/>
          <a:lstStyle/>
          <a:p>
            <a:pPr>
              <a:spcBef>
                <a:spcPts val="1100"/>
              </a:spcBef>
              <a:defRPr>
                <a:solidFill>
                  <a:srgbClr val="59575C"/>
                </a:solidFill>
              </a:defRPr>
            </a:pPr>
            <a:endParaRPr/>
          </a:p>
        </p:txBody>
      </p:sp>
      <p:sp>
        <p:nvSpPr>
          <p:cNvPr id="610" name="Google Shape;317;p47"/>
          <p:cNvSpPr txBox="1">
            <a:spLocks noGrp="1"/>
          </p:cNvSpPr>
          <p:nvPr>
            <p:ph type="body" sz="quarter" idx="14"/>
          </p:nvPr>
        </p:nvSpPr>
        <p:spPr>
          <a:xfrm>
            <a:off x="7779249" y="1615725"/>
            <a:ext cx="3459002" cy="4224300"/>
          </a:xfrm>
          <a:prstGeom prst="rect">
            <a:avLst/>
          </a:prstGeom>
        </p:spPr>
        <p:txBody>
          <a:bodyPr/>
          <a:lstStyle/>
          <a:p>
            <a:pPr>
              <a:spcBef>
                <a:spcPts val="1100"/>
              </a:spcBef>
              <a:defRPr>
                <a:solidFill>
                  <a:srgbClr val="59575C"/>
                </a:solidFill>
              </a:defRPr>
            </a:pPr>
            <a:endParaRPr/>
          </a:p>
        </p:txBody>
      </p:sp>
      <p:sp>
        <p:nvSpPr>
          <p:cNvPr id="611" name="Google Shape;318;p47"/>
          <p:cNvSpPr txBox="1">
            <a:spLocks noGrp="1"/>
          </p:cNvSpPr>
          <p:nvPr>
            <p:ph type="body" sz="quarter" idx="15"/>
          </p:nvPr>
        </p:nvSpPr>
        <p:spPr>
          <a:xfrm>
            <a:off x="502713" y="951492"/>
            <a:ext cx="11046002" cy="338702"/>
          </a:xfrm>
          <a:prstGeom prst="rect">
            <a:avLst/>
          </a:prstGeom>
        </p:spPr>
        <p:txBody>
          <a:bodyPr/>
          <a:lstStyle/>
          <a:p>
            <a:pPr>
              <a:spcBef>
                <a:spcPts val="0"/>
              </a:spcBef>
              <a:defRPr sz="2200">
                <a:solidFill>
                  <a:srgbClr val="59575C"/>
                </a:solidFill>
              </a:defRPr>
            </a:pPr>
            <a:endParaRPr/>
          </a:p>
        </p:txBody>
      </p:sp>
      <p:pic>
        <p:nvPicPr>
          <p:cNvPr id="612"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6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3 - Basic Column - 4_1">
    <p:spTree>
      <p:nvGrpSpPr>
        <p:cNvPr id="1" name=""/>
        <p:cNvGrpSpPr/>
        <p:nvPr/>
      </p:nvGrpSpPr>
      <p:grpSpPr>
        <a:xfrm>
          <a:off x="0" y="0"/>
          <a:ext cx="0" cy="0"/>
          <a:chOff x="0" y="0"/>
          <a:chExt cx="0" cy="0"/>
        </a:xfrm>
      </p:grpSpPr>
      <p:pic>
        <p:nvPicPr>
          <p:cNvPr id="620" name="Google Shape;238;p35" descr="Google Shape;238;p35"/>
          <p:cNvPicPr>
            <a:picLocks noChangeAspect="1"/>
          </p:cNvPicPr>
          <p:nvPr/>
        </p:nvPicPr>
        <p:blipFill>
          <a:blip r:embed="rId2">
            <a:extLst/>
          </a:blip>
          <a:stretch>
            <a:fillRect/>
          </a:stretch>
        </p:blipFill>
        <p:spPr>
          <a:xfrm>
            <a:off x="-10701" y="12899"/>
            <a:ext cx="12207774" cy="6842527"/>
          </a:xfrm>
          <a:prstGeom prst="rect">
            <a:avLst/>
          </a:prstGeom>
          <a:ln w="12700">
            <a:miter lim="400000"/>
          </a:ln>
        </p:spPr>
      </p:pic>
      <p:pic>
        <p:nvPicPr>
          <p:cNvPr id="621" name="Google Shape;239;p35" descr="Google Shape;239;p35"/>
          <p:cNvPicPr>
            <a:picLocks noChangeAspect="1"/>
          </p:cNvPicPr>
          <p:nvPr/>
        </p:nvPicPr>
        <p:blipFill>
          <a:blip r:embed="rId3">
            <a:extLst/>
          </a:blip>
          <a:stretch>
            <a:fillRect/>
          </a:stretch>
        </p:blipFill>
        <p:spPr>
          <a:xfrm>
            <a:off x="0" y="376"/>
            <a:ext cx="12197078" cy="6861889"/>
          </a:xfrm>
          <a:prstGeom prst="rect">
            <a:avLst/>
          </a:prstGeom>
          <a:ln w="12700">
            <a:miter lim="400000"/>
          </a:ln>
        </p:spPr>
      </p:pic>
      <p:pic>
        <p:nvPicPr>
          <p:cNvPr id="622" name="Google Shape;243;p35" descr="Google Shape;243;p35"/>
          <p:cNvPicPr>
            <a:picLocks noChangeAspect="1"/>
          </p:cNvPicPr>
          <p:nvPr/>
        </p:nvPicPr>
        <p:blipFill>
          <a:blip r:embed="rId4">
            <a:extLst/>
          </a:blip>
          <a:stretch>
            <a:fillRect/>
          </a:stretch>
        </p:blipFill>
        <p:spPr>
          <a:xfrm>
            <a:off x="10863680" y="292875"/>
            <a:ext cx="887696" cy="837426"/>
          </a:xfrm>
          <a:prstGeom prst="rect">
            <a:avLst/>
          </a:prstGeom>
          <a:ln w="12700">
            <a:miter lim="400000"/>
          </a:ln>
        </p:spPr>
      </p:pic>
      <p:sp>
        <p:nvSpPr>
          <p:cNvPr id="623" name="Title Text"/>
          <p:cNvSpPr txBox="1">
            <a:spLocks noGrp="1"/>
          </p:cNvSpPr>
          <p:nvPr>
            <p:ph type="title"/>
          </p:nvPr>
        </p:nvSpPr>
        <p:spPr>
          <a:xfrm>
            <a:off x="495300" y="140958"/>
            <a:ext cx="11046001" cy="990001"/>
          </a:xfrm>
          <a:prstGeom prst="rect">
            <a:avLst/>
          </a:prstGeom>
        </p:spPr>
        <p:txBody>
          <a:bodyPr/>
          <a:lstStyle>
            <a:lvl1pPr>
              <a:defRPr sz="3000">
                <a:solidFill>
                  <a:srgbClr val="205CA0"/>
                </a:solidFill>
              </a:defRPr>
            </a:lvl1pPr>
          </a:lstStyle>
          <a:p>
            <a:r>
              <a:t>Title Text</a:t>
            </a:r>
          </a:p>
        </p:txBody>
      </p:sp>
      <p:sp>
        <p:nvSpPr>
          <p:cNvPr id="624" name="Body Level One…"/>
          <p:cNvSpPr txBox="1">
            <a:spLocks noGrp="1"/>
          </p:cNvSpPr>
          <p:nvPr>
            <p:ph type="body" sz="quarter" idx="1"/>
          </p:nvPr>
        </p:nvSpPr>
        <p:spPr>
          <a:xfrm>
            <a:off x="508024" y="1616299"/>
            <a:ext cx="2494802" cy="4224001"/>
          </a:xfrm>
          <a:prstGeom prst="rect">
            <a:avLst/>
          </a:prstGeom>
        </p:spPr>
        <p:txBody>
          <a:bodyPr/>
          <a:lstStyle>
            <a:lvl1pPr>
              <a:spcBef>
                <a:spcPts val="1100"/>
              </a:spcBef>
              <a:defRPr>
                <a:solidFill>
                  <a:srgbClr val="59575C"/>
                </a:solidFill>
              </a:defRPr>
            </a:lvl1pPr>
            <a:lvl2pPr>
              <a:spcBef>
                <a:spcPts val="1100"/>
              </a:spcBef>
              <a:defRPr>
                <a:solidFill>
                  <a:srgbClr val="59575C"/>
                </a:solidFill>
              </a:defRPr>
            </a:lvl2pPr>
            <a:lvl3pPr marL="1454150" indent="-412750">
              <a:spcBef>
                <a:spcPts val="1100"/>
              </a:spcBef>
              <a:defRPr>
                <a:solidFill>
                  <a:srgbClr val="59575C"/>
                </a:solidFill>
              </a:defRPr>
            </a:lvl3pPr>
            <a:lvl4pPr marL="1964871" indent="-453571">
              <a:spcBef>
                <a:spcPts val="1100"/>
              </a:spcBef>
              <a:defRPr>
                <a:solidFill>
                  <a:srgbClr val="59575C"/>
                </a:solidFill>
              </a:defRPr>
            </a:lvl4pPr>
            <a:lvl5pPr>
              <a:spcBef>
                <a:spcPts val="1100"/>
              </a:spcBef>
              <a:defRPr>
                <a:solidFill>
                  <a:srgbClr val="59575C"/>
                </a:solidFill>
              </a:defRPr>
            </a:lvl5pPr>
          </a:lstStyle>
          <a:p>
            <a:r>
              <a:t>Body Level One</a:t>
            </a:r>
          </a:p>
          <a:p>
            <a:pPr lvl="1"/>
            <a:r>
              <a:t>Body Level Two</a:t>
            </a:r>
          </a:p>
          <a:p>
            <a:pPr lvl="2"/>
            <a:r>
              <a:t>Body Level Three</a:t>
            </a:r>
          </a:p>
          <a:p>
            <a:pPr lvl="3"/>
            <a:r>
              <a:t>Body Level Four</a:t>
            </a:r>
          </a:p>
          <a:p>
            <a:pPr lvl="4"/>
            <a:r>
              <a:t>Body Level Five</a:t>
            </a:r>
          </a:p>
        </p:txBody>
      </p:sp>
      <p:sp>
        <p:nvSpPr>
          <p:cNvPr id="625" name="Google Shape;322;p48"/>
          <p:cNvSpPr txBox="1">
            <a:spLocks noGrp="1"/>
          </p:cNvSpPr>
          <p:nvPr>
            <p:ph type="body" sz="quarter" idx="13"/>
          </p:nvPr>
        </p:nvSpPr>
        <p:spPr>
          <a:xfrm>
            <a:off x="3332755" y="1616000"/>
            <a:ext cx="2494801" cy="4224300"/>
          </a:xfrm>
          <a:prstGeom prst="rect">
            <a:avLst/>
          </a:prstGeom>
        </p:spPr>
        <p:txBody>
          <a:bodyPr/>
          <a:lstStyle/>
          <a:p>
            <a:pPr>
              <a:spcBef>
                <a:spcPts val="1100"/>
              </a:spcBef>
              <a:defRPr>
                <a:solidFill>
                  <a:srgbClr val="59575C"/>
                </a:solidFill>
              </a:defRPr>
            </a:pPr>
            <a:endParaRPr/>
          </a:p>
        </p:txBody>
      </p:sp>
      <p:sp>
        <p:nvSpPr>
          <p:cNvPr id="626" name="Google Shape;323;p48"/>
          <p:cNvSpPr txBox="1">
            <a:spLocks noGrp="1"/>
          </p:cNvSpPr>
          <p:nvPr>
            <p:ph type="body" sz="quarter" idx="14"/>
          </p:nvPr>
        </p:nvSpPr>
        <p:spPr>
          <a:xfrm>
            <a:off x="6114189" y="1615725"/>
            <a:ext cx="2537701" cy="4224300"/>
          </a:xfrm>
          <a:prstGeom prst="rect">
            <a:avLst/>
          </a:prstGeom>
        </p:spPr>
        <p:txBody>
          <a:bodyPr/>
          <a:lstStyle/>
          <a:p>
            <a:pPr>
              <a:spcBef>
                <a:spcPts val="1100"/>
              </a:spcBef>
              <a:defRPr>
                <a:solidFill>
                  <a:srgbClr val="59575C"/>
                </a:solidFill>
              </a:defRPr>
            </a:pPr>
            <a:endParaRPr/>
          </a:p>
        </p:txBody>
      </p:sp>
      <p:sp>
        <p:nvSpPr>
          <p:cNvPr id="627" name="Google Shape;324;p48"/>
          <p:cNvSpPr txBox="1">
            <a:spLocks noGrp="1"/>
          </p:cNvSpPr>
          <p:nvPr>
            <p:ph type="body" sz="quarter" idx="15"/>
          </p:nvPr>
        </p:nvSpPr>
        <p:spPr>
          <a:xfrm>
            <a:off x="502713" y="951492"/>
            <a:ext cx="11046002" cy="338702"/>
          </a:xfrm>
          <a:prstGeom prst="rect">
            <a:avLst/>
          </a:prstGeom>
        </p:spPr>
        <p:txBody>
          <a:bodyPr/>
          <a:lstStyle/>
          <a:p>
            <a:pPr>
              <a:spcBef>
                <a:spcPts val="0"/>
              </a:spcBef>
              <a:defRPr sz="2200">
                <a:solidFill>
                  <a:srgbClr val="59575C"/>
                </a:solidFill>
              </a:defRPr>
            </a:pPr>
            <a:endParaRPr/>
          </a:p>
        </p:txBody>
      </p:sp>
      <p:sp>
        <p:nvSpPr>
          <p:cNvPr id="628" name="Google Shape;325;p48"/>
          <p:cNvSpPr txBox="1">
            <a:spLocks noGrp="1"/>
          </p:cNvSpPr>
          <p:nvPr>
            <p:ph type="body" sz="quarter" idx="16"/>
          </p:nvPr>
        </p:nvSpPr>
        <p:spPr>
          <a:xfrm>
            <a:off x="8955919" y="1615725"/>
            <a:ext cx="2646001" cy="4224300"/>
          </a:xfrm>
          <a:prstGeom prst="rect">
            <a:avLst/>
          </a:prstGeom>
        </p:spPr>
        <p:txBody>
          <a:bodyPr/>
          <a:lstStyle/>
          <a:p>
            <a:pPr>
              <a:spcBef>
                <a:spcPts val="1100"/>
              </a:spcBef>
              <a:defRPr>
                <a:solidFill>
                  <a:srgbClr val="59575C"/>
                </a:solidFill>
              </a:defRPr>
            </a:pPr>
            <a:endParaRPr/>
          </a:p>
        </p:txBody>
      </p:sp>
      <p:pic>
        <p:nvPicPr>
          <p:cNvPr id="629"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63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1_Blank">
    <p:spTree>
      <p:nvGrpSpPr>
        <p:cNvPr id="1" name=""/>
        <p:cNvGrpSpPr/>
        <p:nvPr/>
      </p:nvGrpSpPr>
      <p:grpSpPr>
        <a:xfrm>
          <a:off x="0" y="0"/>
          <a:ext cx="0" cy="0"/>
          <a:chOff x="0" y="0"/>
          <a:chExt cx="0" cy="0"/>
        </a:xfrm>
      </p:grpSpPr>
      <p:pic>
        <p:nvPicPr>
          <p:cNvPr id="637" name="Google Shape;336;p50" descr="Google Shape;336;p50"/>
          <p:cNvPicPr>
            <a:picLocks noChangeAspect="1"/>
          </p:cNvPicPr>
          <p:nvPr/>
        </p:nvPicPr>
        <p:blipFill>
          <a:blip r:embed="rId2">
            <a:extLst/>
          </a:blip>
          <a:stretch>
            <a:fillRect/>
          </a:stretch>
        </p:blipFill>
        <p:spPr>
          <a:xfrm>
            <a:off x="10424814" y="322300"/>
            <a:ext cx="1500943" cy="452484"/>
          </a:xfrm>
          <a:prstGeom prst="rect">
            <a:avLst/>
          </a:prstGeom>
          <a:ln w="12700">
            <a:miter lim="400000"/>
          </a:ln>
        </p:spPr>
      </p:pic>
      <p:sp>
        <p:nvSpPr>
          <p:cNvPr id="638" name="Body Level One…"/>
          <p:cNvSpPr txBox="1">
            <a:spLocks noGrp="1"/>
          </p:cNvSpPr>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sz="2400" b="1" baseline="30000">
                <a:solidFill>
                  <a:srgbClr val="002060"/>
                </a:solidFill>
              </a:defRPr>
            </a:lvl1pPr>
            <a:lvl2pPr marL="0" indent="685800">
              <a:lnSpc>
                <a:spcPct val="90000"/>
              </a:lnSpc>
              <a:spcBef>
                <a:spcPts val="1200"/>
              </a:spcBef>
              <a:buClr>
                <a:srgbClr val="002060"/>
              </a:buClr>
              <a:buSzTx/>
              <a:buFont typeface="Arial"/>
              <a:buNone/>
              <a:defRPr sz="2400" b="1" baseline="30000">
                <a:solidFill>
                  <a:srgbClr val="002060"/>
                </a:solidFill>
              </a:defRPr>
            </a:lvl2pPr>
            <a:lvl3pPr marL="1463507" indent="-441157">
              <a:lnSpc>
                <a:spcPct val="90000"/>
              </a:lnSpc>
              <a:spcBef>
                <a:spcPts val="1200"/>
              </a:spcBef>
              <a:buClr>
                <a:srgbClr val="002060"/>
              </a:buClr>
              <a:buSzPts val="2400"/>
              <a:buFont typeface="Arial"/>
              <a:defRPr sz="2400" b="1" baseline="30000">
                <a:solidFill>
                  <a:srgbClr val="002060"/>
                </a:solidFill>
              </a:defRPr>
            </a:lvl3pPr>
            <a:lvl4pPr marL="1920707" indent="-441157">
              <a:lnSpc>
                <a:spcPct val="90000"/>
              </a:lnSpc>
              <a:spcBef>
                <a:spcPts val="1200"/>
              </a:spcBef>
              <a:buClr>
                <a:srgbClr val="002060"/>
              </a:buClr>
              <a:buSzPts val="2400"/>
              <a:buFont typeface="Arial"/>
              <a:defRPr sz="2400" b="1" baseline="30000">
                <a:solidFill>
                  <a:srgbClr val="002060"/>
                </a:solidFill>
              </a:defRPr>
            </a:lvl4pPr>
            <a:lvl5pPr marL="2377907" indent="-441157">
              <a:lnSpc>
                <a:spcPct val="90000"/>
              </a:lnSpc>
              <a:spcBef>
                <a:spcPts val="1200"/>
              </a:spcBef>
              <a:buClr>
                <a:srgbClr val="002060"/>
              </a:buClr>
              <a:buSzPts val="2400"/>
              <a:buFont typeface="Arial"/>
              <a:buChar char="•"/>
              <a:defRPr sz="2400" b="1" baseline="30000">
                <a:solidFill>
                  <a:srgbClr val="002060"/>
                </a:solidFill>
              </a:defRPr>
            </a:lvl5pPr>
          </a:lstStyle>
          <a:p>
            <a:r>
              <a:t>Body Level One</a:t>
            </a:r>
          </a:p>
          <a:p>
            <a:pPr lvl="1"/>
            <a:r>
              <a:t>Body Level Two</a:t>
            </a:r>
          </a:p>
          <a:p>
            <a:pPr lvl="2"/>
            <a:r>
              <a:t>Body Level Three</a:t>
            </a:r>
          </a:p>
          <a:p>
            <a:pPr lvl="3"/>
            <a:r>
              <a:t>Body Level Four</a:t>
            </a:r>
          </a:p>
          <a:p>
            <a:pPr lvl="4"/>
            <a:r>
              <a:t>Body Level Five</a:t>
            </a:r>
          </a:p>
        </p:txBody>
      </p:sp>
      <p:sp>
        <p:nvSpPr>
          <p:cNvPr id="639"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500" b="1">
                <a:solidFill>
                  <a:srgbClr val="002060"/>
                </a:solidFill>
              </a:defRPr>
            </a:lvl1pPr>
          </a:lstStyle>
          <a:p>
            <a:r>
              <a:t>Title Text</a:t>
            </a:r>
          </a:p>
        </p:txBody>
      </p:sp>
      <p:sp>
        <p:nvSpPr>
          <p:cNvPr id="640" name="Google Shape;339;p50"/>
          <p:cNvSpPr txBox="1">
            <a:spLocks noGrp="1"/>
          </p:cNvSpPr>
          <p:nvPr>
            <p:ph type="body" sz="quarter" idx="13"/>
          </p:nvPr>
        </p:nvSpPr>
        <p:spPr>
          <a:xfrm>
            <a:off x="541080" y="1143000"/>
            <a:ext cx="10154702" cy="351300"/>
          </a:xfrm>
          <a:prstGeom prst="rect">
            <a:avLst/>
          </a:prstGeom>
        </p:spPr>
        <p:txBody>
          <a:bodyPr lIns="22874" tIns="22874" rIns="22874" bIns="22874"/>
          <a:lstStyle/>
          <a:p>
            <a:pPr>
              <a:lnSpc>
                <a:spcPct val="80000"/>
              </a:lnSpc>
              <a:spcBef>
                <a:spcPts val="0"/>
              </a:spcBef>
              <a:defRPr sz="2400" baseline="30000">
                <a:solidFill>
                  <a:srgbClr val="002060"/>
                </a:solidFill>
              </a:defRPr>
            </a:pPr>
            <a:endParaRPr/>
          </a:p>
        </p:txBody>
      </p:sp>
      <p:pic>
        <p:nvPicPr>
          <p:cNvPr id="641"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64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ITLE_AND_BODY">
    <p:bg>
      <p:bgPr>
        <a:solidFill>
          <a:srgbClr val="2CB4E1"/>
        </a:solidFill>
        <a:effectLst/>
      </p:bgPr>
    </p:bg>
    <p:spTree>
      <p:nvGrpSpPr>
        <p:cNvPr id="1" name=""/>
        <p:cNvGrpSpPr/>
        <p:nvPr/>
      </p:nvGrpSpPr>
      <p:grpSpPr>
        <a:xfrm>
          <a:off x="0" y="0"/>
          <a:ext cx="0" cy="0"/>
          <a:chOff x="0" y="0"/>
          <a:chExt cx="0" cy="0"/>
        </a:xfrm>
      </p:grpSpPr>
      <p:pic>
        <p:nvPicPr>
          <p:cNvPr id="649" name="Google Shape;341;p51" descr="Google Shape;341;p51"/>
          <p:cNvPicPr>
            <a:picLocks noChangeAspect="1"/>
          </p:cNvPicPr>
          <p:nvPr/>
        </p:nvPicPr>
        <p:blipFill>
          <a:blip r:embed="rId2">
            <a:extLst/>
          </a:blip>
          <a:srcRect l="14822" t="15189" r="1480" b="1112"/>
          <a:stretch>
            <a:fillRect/>
          </a:stretch>
        </p:blipFill>
        <p:spPr>
          <a:xfrm>
            <a:off x="-36286" y="-737854"/>
            <a:ext cx="12261393" cy="7663372"/>
          </a:xfrm>
          <a:prstGeom prst="rect">
            <a:avLst/>
          </a:prstGeom>
          <a:ln w="12700">
            <a:miter lim="400000"/>
          </a:ln>
        </p:spPr>
      </p:pic>
      <p:pic>
        <p:nvPicPr>
          <p:cNvPr id="650" name="Google Shape;342;p51" descr="Google Shape;342;p51"/>
          <p:cNvPicPr>
            <a:picLocks noChangeAspect="1"/>
          </p:cNvPicPr>
          <p:nvPr/>
        </p:nvPicPr>
        <p:blipFill>
          <a:blip r:embed="rId3">
            <a:extLst/>
          </a:blip>
          <a:srcRect l="22968" t="7671" r="22306" b="51058"/>
          <a:stretch>
            <a:fillRect/>
          </a:stretch>
        </p:blipFill>
        <p:spPr>
          <a:xfrm>
            <a:off x="-1310483" y="88900"/>
            <a:ext cx="12268928" cy="4371040"/>
          </a:xfrm>
          <a:prstGeom prst="rect">
            <a:avLst/>
          </a:prstGeom>
          <a:ln w="12700">
            <a:miter lim="400000"/>
          </a:ln>
        </p:spPr>
      </p:pic>
      <p:pic>
        <p:nvPicPr>
          <p:cNvPr id="651" name="Google Shape;343;p51" descr="Google Shape;343;p51"/>
          <p:cNvPicPr>
            <a:picLocks noChangeAspect="1"/>
          </p:cNvPicPr>
          <p:nvPr/>
        </p:nvPicPr>
        <p:blipFill>
          <a:blip r:embed="rId4">
            <a:extLst/>
          </a:blip>
          <a:srcRect l="970" t="29" r="979" b="1978"/>
          <a:stretch>
            <a:fillRect/>
          </a:stretch>
        </p:blipFill>
        <p:spPr>
          <a:xfrm>
            <a:off x="429851" y="758375"/>
            <a:ext cx="7770064" cy="5341345"/>
          </a:xfrm>
          <a:prstGeom prst="rect">
            <a:avLst/>
          </a:prstGeom>
          <a:ln w="12700">
            <a:miter lim="400000"/>
          </a:ln>
        </p:spPr>
      </p:pic>
      <p:pic>
        <p:nvPicPr>
          <p:cNvPr id="652" name="Google Shape;344;p51" descr="Google Shape;344;p51"/>
          <p:cNvPicPr>
            <a:picLocks noChangeAspect="1"/>
          </p:cNvPicPr>
          <p:nvPr/>
        </p:nvPicPr>
        <p:blipFill>
          <a:blip r:embed="rId5">
            <a:extLst/>
          </a:blip>
          <a:srcRect r="27087" b="11173"/>
          <a:stretch>
            <a:fillRect/>
          </a:stretch>
        </p:blipFill>
        <p:spPr>
          <a:xfrm flipH="1">
            <a:off x="-580948" y="5369364"/>
            <a:ext cx="4081260" cy="1660164"/>
          </a:xfrm>
          <a:prstGeom prst="rect">
            <a:avLst/>
          </a:prstGeom>
          <a:ln w="12700">
            <a:miter lim="400000"/>
          </a:ln>
        </p:spPr>
      </p:pic>
      <p:pic>
        <p:nvPicPr>
          <p:cNvPr id="653" name="Google Shape;345;p51" descr="Google Shape;345;p51"/>
          <p:cNvPicPr>
            <a:picLocks noChangeAspect="1"/>
          </p:cNvPicPr>
          <p:nvPr/>
        </p:nvPicPr>
        <p:blipFill>
          <a:blip r:embed="rId6">
            <a:extLst/>
          </a:blip>
          <a:stretch>
            <a:fillRect/>
          </a:stretch>
        </p:blipFill>
        <p:spPr>
          <a:xfrm flipH="1">
            <a:off x="-240773" y="6085351"/>
            <a:ext cx="3824884" cy="864552"/>
          </a:xfrm>
          <a:prstGeom prst="rect">
            <a:avLst/>
          </a:prstGeom>
          <a:ln w="12700">
            <a:miter lim="400000"/>
          </a:ln>
        </p:spPr>
      </p:pic>
      <p:grpSp>
        <p:nvGrpSpPr>
          <p:cNvPr id="658" name="Google Shape;346;p51"/>
          <p:cNvGrpSpPr/>
          <p:nvPr/>
        </p:nvGrpSpPr>
        <p:grpSpPr>
          <a:xfrm>
            <a:off x="8652549" y="2689900"/>
            <a:ext cx="1245347" cy="809949"/>
            <a:chOff x="-3" y="4"/>
            <a:chExt cx="1245345" cy="809948"/>
          </a:xfrm>
        </p:grpSpPr>
        <p:sp>
          <p:nvSpPr>
            <p:cNvPr id="654" name="Google Shape;347;p51"/>
            <p:cNvSpPr/>
            <p:nvPr/>
          </p:nvSpPr>
          <p:spPr>
            <a:xfrm>
              <a:off x="848216" y="510529"/>
              <a:ext cx="191052" cy="299424"/>
            </a:xfrm>
            <a:custGeom>
              <a:avLst/>
              <a:gdLst/>
              <a:ahLst/>
              <a:cxnLst>
                <a:cxn ang="0">
                  <a:pos x="wd2" y="hd2"/>
                </a:cxn>
                <a:cxn ang="5400000">
                  <a:pos x="wd2" y="hd2"/>
                </a:cxn>
                <a:cxn ang="10800000">
                  <a:pos x="wd2" y="hd2"/>
                </a:cxn>
                <a:cxn ang="16200000">
                  <a:pos x="wd2" y="hd2"/>
                </a:cxn>
              </a:cxnLst>
              <a:rect l="0" t="0" r="r" b="b"/>
              <a:pathLst>
                <a:path w="21315" h="20233" extrusionOk="0">
                  <a:moveTo>
                    <a:pt x="20461" y="12067"/>
                  </a:moveTo>
                  <a:cubicBezTo>
                    <a:pt x="20461" y="12067"/>
                    <a:pt x="20845" y="11695"/>
                    <a:pt x="20566" y="11338"/>
                  </a:cubicBezTo>
                  <a:cubicBezTo>
                    <a:pt x="20692" y="11027"/>
                    <a:pt x="20427" y="10726"/>
                    <a:pt x="19663" y="10496"/>
                  </a:cubicBezTo>
                  <a:cubicBezTo>
                    <a:pt x="18899" y="10265"/>
                    <a:pt x="18040" y="10149"/>
                    <a:pt x="17532" y="10056"/>
                  </a:cubicBezTo>
                  <a:cubicBezTo>
                    <a:pt x="17025" y="9963"/>
                    <a:pt x="16668" y="9958"/>
                    <a:pt x="16504" y="9524"/>
                  </a:cubicBezTo>
                  <a:cubicBezTo>
                    <a:pt x="16339" y="9090"/>
                    <a:pt x="16014" y="8403"/>
                    <a:pt x="16290" y="7604"/>
                  </a:cubicBezTo>
                  <a:cubicBezTo>
                    <a:pt x="16566" y="6804"/>
                    <a:pt x="16753" y="6681"/>
                    <a:pt x="15778" y="5974"/>
                  </a:cubicBezTo>
                  <a:cubicBezTo>
                    <a:pt x="14803" y="5268"/>
                    <a:pt x="12905" y="3880"/>
                    <a:pt x="11728" y="3150"/>
                  </a:cubicBezTo>
                  <a:cubicBezTo>
                    <a:pt x="10552" y="2421"/>
                    <a:pt x="8592" y="1134"/>
                    <a:pt x="7976" y="523"/>
                  </a:cubicBezTo>
                  <a:cubicBezTo>
                    <a:pt x="7359" y="-89"/>
                    <a:pt x="6179" y="-421"/>
                    <a:pt x="7854" y="1015"/>
                  </a:cubicBezTo>
                  <a:cubicBezTo>
                    <a:pt x="7167" y="630"/>
                    <a:pt x="4620" y="-778"/>
                    <a:pt x="6964" y="1095"/>
                  </a:cubicBezTo>
                  <a:cubicBezTo>
                    <a:pt x="5783" y="672"/>
                    <a:pt x="4221" y="-64"/>
                    <a:pt x="6277" y="1487"/>
                  </a:cubicBezTo>
                  <a:cubicBezTo>
                    <a:pt x="5912" y="1608"/>
                    <a:pt x="5828" y="1688"/>
                    <a:pt x="6673" y="2236"/>
                  </a:cubicBezTo>
                  <a:cubicBezTo>
                    <a:pt x="6219" y="2257"/>
                    <a:pt x="5895" y="2148"/>
                    <a:pt x="6886" y="2802"/>
                  </a:cubicBezTo>
                  <a:cubicBezTo>
                    <a:pt x="6335" y="2848"/>
                    <a:pt x="5941" y="2966"/>
                    <a:pt x="7063" y="3580"/>
                  </a:cubicBezTo>
                  <a:cubicBezTo>
                    <a:pt x="6688" y="3736"/>
                    <a:pt x="6174" y="3661"/>
                    <a:pt x="8448" y="4893"/>
                  </a:cubicBezTo>
                  <a:cubicBezTo>
                    <a:pt x="7905" y="5012"/>
                    <a:pt x="7579" y="5101"/>
                    <a:pt x="8482" y="5655"/>
                  </a:cubicBezTo>
                  <a:cubicBezTo>
                    <a:pt x="8018" y="6000"/>
                    <a:pt x="7838" y="6196"/>
                    <a:pt x="8313" y="6106"/>
                  </a:cubicBezTo>
                  <a:cubicBezTo>
                    <a:pt x="8042" y="6310"/>
                    <a:pt x="7698" y="6650"/>
                    <a:pt x="8082" y="6567"/>
                  </a:cubicBezTo>
                  <a:cubicBezTo>
                    <a:pt x="8010" y="6704"/>
                    <a:pt x="7584" y="6927"/>
                    <a:pt x="8003" y="6920"/>
                  </a:cubicBezTo>
                  <a:cubicBezTo>
                    <a:pt x="7996" y="7136"/>
                    <a:pt x="7879" y="7321"/>
                    <a:pt x="8412" y="7237"/>
                  </a:cubicBezTo>
                  <a:cubicBezTo>
                    <a:pt x="8134" y="7657"/>
                    <a:pt x="8153" y="7786"/>
                    <a:pt x="8453" y="7783"/>
                  </a:cubicBezTo>
                  <a:cubicBezTo>
                    <a:pt x="8261" y="8213"/>
                    <a:pt x="8189" y="8350"/>
                    <a:pt x="8642" y="8329"/>
                  </a:cubicBezTo>
                  <a:cubicBezTo>
                    <a:pt x="8323" y="8690"/>
                    <a:pt x="8360" y="8857"/>
                    <a:pt x="8758" y="8920"/>
                  </a:cubicBezTo>
                  <a:cubicBezTo>
                    <a:pt x="8354" y="9362"/>
                    <a:pt x="8324" y="9557"/>
                    <a:pt x="8158" y="9611"/>
                  </a:cubicBezTo>
                  <a:cubicBezTo>
                    <a:pt x="7993" y="9664"/>
                    <a:pt x="6523" y="9787"/>
                    <a:pt x="5870" y="9876"/>
                  </a:cubicBezTo>
                  <a:cubicBezTo>
                    <a:pt x="5217" y="9964"/>
                    <a:pt x="3786" y="9965"/>
                    <a:pt x="3020" y="9933"/>
                  </a:cubicBezTo>
                  <a:cubicBezTo>
                    <a:pt x="2255" y="9901"/>
                    <a:pt x="-165" y="9916"/>
                    <a:pt x="523" y="10102"/>
                  </a:cubicBezTo>
                  <a:cubicBezTo>
                    <a:pt x="-60" y="10253"/>
                    <a:pt x="-195" y="10400"/>
                    <a:pt x="320" y="10567"/>
                  </a:cubicBezTo>
                  <a:cubicBezTo>
                    <a:pt x="282" y="10689"/>
                    <a:pt x="393" y="10720"/>
                    <a:pt x="934" y="10799"/>
                  </a:cubicBezTo>
                  <a:cubicBezTo>
                    <a:pt x="954" y="10928"/>
                    <a:pt x="1401" y="11122"/>
                    <a:pt x="2782" y="11188"/>
                  </a:cubicBezTo>
                  <a:cubicBezTo>
                    <a:pt x="4164" y="11254"/>
                    <a:pt x="6909" y="11438"/>
                    <a:pt x="8039" y="11548"/>
                  </a:cubicBezTo>
                  <a:cubicBezTo>
                    <a:pt x="9168" y="11657"/>
                    <a:pt x="10225" y="12192"/>
                    <a:pt x="10836" y="12243"/>
                  </a:cubicBezTo>
                  <a:cubicBezTo>
                    <a:pt x="10847" y="12497"/>
                    <a:pt x="10718" y="12627"/>
                    <a:pt x="11425" y="12653"/>
                  </a:cubicBezTo>
                  <a:cubicBezTo>
                    <a:pt x="11404" y="13012"/>
                    <a:pt x="11520" y="13025"/>
                    <a:pt x="11963" y="13039"/>
                  </a:cubicBezTo>
                  <a:cubicBezTo>
                    <a:pt x="11808" y="13346"/>
                    <a:pt x="12029" y="13498"/>
                    <a:pt x="12635" y="13566"/>
                  </a:cubicBezTo>
                  <a:cubicBezTo>
                    <a:pt x="12534" y="13988"/>
                    <a:pt x="12696" y="14043"/>
                    <a:pt x="12929" y="14160"/>
                  </a:cubicBezTo>
                  <a:cubicBezTo>
                    <a:pt x="13162" y="14276"/>
                    <a:pt x="12599" y="14556"/>
                    <a:pt x="13450" y="14598"/>
                  </a:cubicBezTo>
                  <a:cubicBezTo>
                    <a:pt x="13670" y="14659"/>
                    <a:pt x="13139" y="15123"/>
                    <a:pt x="14133" y="15090"/>
                  </a:cubicBezTo>
                  <a:cubicBezTo>
                    <a:pt x="14074" y="15282"/>
                    <a:pt x="14031" y="15422"/>
                    <a:pt x="14702" y="15372"/>
                  </a:cubicBezTo>
                  <a:cubicBezTo>
                    <a:pt x="14615" y="15560"/>
                    <a:pt x="14606" y="15975"/>
                    <a:pt x="14950" y="15923"/>
                  </a:cubicBezTo>
                  <a:cubicBezTo>
                    <a:pt x="15294" y="15872"/>
                    <a:pt x="15294" y="15872"/>
                    <a:pt x="15294" y="15872"/>
                  </a:cubicBezTo>
                  <a:cubicBezTo>
                    <a:pt x="15294" y="15872"/>
                    <a:pt x="14773" y="16499"/>
                    <a:pt x="14749" y="16768"/>
                  </a:cubicBezTo>
                  <a:cubicBezTo>
                    <a:pt x="14727" y="17036"/>
                    <a:pt x="14874" y="17233"/>
                    <a:pt x="15387" y="17020"/>
                  </a:cubicBezTo>
                  <a:cubicBezTo>
                    <a:pt x="15337" y="17087"/>
                    <a:pt x="15679" y="16945"/>
                    <a:pt x="15470" y="17427"/>
                  </a:cubicBezTo>
                  <a:cubicBezTo>
                    <a:pt x="15263" y="17910"/>
                    <a:pt x="15635" y="17861"/>
                    <a:pt x="16109" y="17680"/>
                  </a:cubicBezTo>
                  <a:cubicBezTo>
                    <a:pt x="16049" y="17872"/>
                    <a:pt x="15899" y="18650"/>
                    <a:pt x="16563" y="18526"/>
                  </a:cubicBezTo>
                  <a:cubicBezTo>
                    <a:pt x="16404" y="18851"/>
                    <a:pt x="16493" y="19530"/>
                    <a:pt x="17198" y="18887"/>
                  </a:cubicBezTo>
                  <a:cubicBezTo>
                    <a:pt x="17078" y="19469"/>
                    <a:pt x="16900" y="20822"/>
                    <a:pt x="18025" y="19396"/>
                  </a:cubicBezTo>
                  <a:cubicBezTo>
                    <a:pt x="18104" y="20109"/>
                    <a:pt x="18180" y="20732"/>
                    <a:pt x="18962" y="19646"/>
                  </a:cubicBezTo>
                  <a:cubicBezTo>
                    <a:pt x="19494" y="19562"/>
                    <a:pt x="19894" y="19715"/>
                    <a:pt x="20370" y="18559"/>
                  </a:cubicBezTo>
                  <a:cubicBezTo>
                    <a:pt x="20845" y="17403"/>
                    <a:pt x="21405" y="15877"/>
                    <a:pt x="21303" y="14853"/>
                  </a:cubicBezTo>
                  <a:cubicBezTo>
                    <a:pt x="21200" y="13830"/>
                    <a:pt x="21168" y="13646"/>
                    <a:pt x="20279" y="13238"/>
                  </a:cubicBezTo>
                  <a:cubicBezTo>
                    <a:pt x="19391" y="12831"/>
                    <a:pt x="18756" y="12470"/>
                    <a:pt x="18681" y="12425"/>
                  </a:cubicBezTo>
                  <a:cubicBezTo>
                    <a:pt x="18605" y="12381"/>
                    <a:pt x="18320" y="12240"/>
                    <a:pt x="18790" y="12167"/>
                  </a:cubicBezTo>
                  <a:cubicBezTo>
                    <a:pt x="19260" y="12094"/>
                    <a:pt x="19809" y="11957"/>
                    <a:pt x="19941" y="11918"/>
                  </a:cubicBezTo>
                  <a:cubicBezTo>
                    <a:pt x="20072" y="11878"/>
                    <a:pt x="20342" y="11873"/>
                    <a:pt x="20461" y="12067"/>
                  </a:cubicBezTo>
                  <a:close/>
                </a:path>
              </a:pathLst>
            </a:custGeom>
            <a:solidFill>
              <a:srgbClr val="3E6E84"/>
            </a:solidFill>
            <a:ln w="12700" cap="flat">
              <a:noFill/>
              <a:miter lim="400000"/>
            </a:ln>
            <a:effectLst/>
          </p:spPr>
          <p:txBody>
            <a:bodyPr wrap="square" lIns="0" tIns="0" rIns="0" bIns="0" numCol="1" anchor="ctr">
              <a:noAutofit/>
            </a:bodyPr>
            <a:lstStyle/>
            <a:p>
              <a:pPr algn="ctr">
                <a:defRPr sz="2100" b="1" baseline="30000">
                  <a:solidFill>
                    <a:srgbClr val="FFFFFF"/>
                  </a:solidFill>
                </a:defRPr>
              </a:pPr>
              <a:endParaRPr/>
            </a:p>
          </p:txBody>
        </p:sp>
        <p:sp>
          <p:nvSpPr>
            <p:cNvPr id="655" name="Google Shape;348;p51"/>
            <p:cNvSpPr/>
            <p:nvPr/>
          </p:nvSpPr>
          <p:spPr>
            <a:xfrm>
              <a:off x="1013359" y="4"/>
              <a:ext cx="231984" cy="304958"/>
            </a:xfrm>
            <a:custGeom>
              <a:avLst/>
              <a:gdLst/>
              <a:ahLst/>
              <a:cxnLst>
                <a:cxn ang="0">
                  <a:pos x="wd2" y="hd2"/>
                </a:cxn>
                <a:cxn ang="5400000">
                  <a:pos x="wd2" y="hd2"/>
                </a:cxn>
                <a:cxn ang="10800000">
                  <a:pos x="wd2" y="hd2"/>
                </a:cxn>
                <a:cxn ang="16200000">
                  <a:pos x="wd2" y="hd2"/>
                </a:cxn>
              </a:cxnLst>
              <a:rect l="0" t="0" r="r" b="b"/>
              <a:pathLst>
                <a:path w="21331" h="21110" extrusionOk="0">
                  <a:moveTo>
                    <a:pt x="20274" y="8685"/>
                  </a:moveTo>
                  <a:cubicBezTo>
                    <a:pt x="20274" y="8685"/>
                    <a:pt x="19417" y="8463"/>
                    <a:pt x="18863" y="8584"/>
                  </a:cubicBezTo>
                  <a:cubicBezTo>
                    <a:pt x="18309" y="8705"/>
                    <a:pt x="18175" y="7464"/>
                    <a:pt x="16084" y="7899"/>
                  </a:cubicBezTo>
                  <a:cubicBezTo>
                    <a:pt x="13992" y="8334"/>
                    <a:pt x="12950" y="8970"/>
                    <a:pt x="12223" y="8267"/>
                  </a:cubicBezTo>
                  <a:cubicBezTo>
                    <a:pt x="11495" y="7565"/>
                    <a:pt x="11292" y="6964"/>
                    <a:pt x="11333" y="6179"/>
                  </a:cubicBezTo>
                  <a:cubicBezTo>
                    <a:pt x="11375" y="5396"/>
                    <a:pt x="10739" y="4932"/>
                    <a:pt x="9143" y="4053"/>
                  </a:cubicBezTo>
                  <a:cubicBezTo>
                    <a:pt x="7546" y="3174"/>
                    <a:pt x="4874" y="1131"/>
                    <a:pt x="4354" y="448"/>
                  </a:cubicBezTo>
                  <a:cubicBezTo>
                    <a:pt x="3833" y="-235"/>
                    <a:pt x="3857" y="-25"/>
                    <a:pt x="3855" y="342"/>
                  </a:cubicBezTo>
                  <a:cubicBezTo>
                    <a:pt x="3853" y="708"/>
                    <a:pt x="3673" y="833"/>
                    <a:pt x="3704" y="1063"/>
                  </a:cubicBezTo>
                  <a:cubicBezTo>
                    <a:pt x="3736" y="1293"/>
                    <a:pt x="3562" y="1288"/>
                    <a:pt x="3597" y="1603"/>
                  </a:cubicBezTo>
                  <a:cubicBezTo>
                    <a:pt x="3633" y="1919"/>
                    <a:pt x="3377" y="1996"/>
                    <a:pt x="3416" y="2396"/>
                  </a:cubicBezTo>
                  <a:cubicBezTo>
                    <a:pt x="3456" y="2796"/>
                    <a:pt x="3268" y="2752"/>
                    <a:pt x="3374" y="3030"/>
                  </a:cubicBezTo>
                  <a:cubicBezTo>
                    <a:pt x="3481" y="3308"/>
                    <a:pt x="3302" y="3433"/>
                    <a:pt x="3374" y="3697"/>
                  </a:cubicBezTo>
                  <a:cubicBezTo>
                    <a:pt x="3447" y="3961"/>
                    <a:pt x="3247" y="3962"/>
                    <a:pt x="3309" y="4271"/>
                  </a:cubicBezTo>
                  <a:cubicBezTo>
                    <a:pt x="3370" y="4580"/>
                    <a:pt x="3387" y="4771"/>
                    <a:pt x="3602" y="4960"/>
                  </a:cubicBezTo>
                  <a:cubicBezTo>
                    <a:pt x="3819" y="5150"/>
                    <a:pt x="3449" y="5230"/>
                    <a:pt x="3869" y="5505"/>
                  </a:cubicBezTo>
                  <a:cubicBezTo>
                    <a:pt x="4289" y="5779"/>
                    <a:pt x="4139" y="5833"/>
                    <a:pt x="4347" y="6003"/>
                  </a:cubicBezTo>
                  <a:cubicBezTo>
                    <a:pt x="4555" y="6173"/>
                    <a:pt x="4537" y="6349"/>
                    <a:pt x="4632" y="6522"/>
                  </a:cubicBezTo>
                  <a:cubicBezTo>
                    <a:pt x="4728" y="6695"/>
                    <a:pt x="4416" y="7000"/>
                    <a:pt x="4723" y="7127"/>
                  </a:cubicBezTo>
                  <a:cubicBezTo>
                    <a:pt x="4953" y="7356"/>
                    <a:pt x="5024" y="7986"/>
                    <a:pt x="5196" y="8358"/>
                  </a:cubicBezTo>
                  <a:cubicBezTo>
                    <a:pt x="5368" y="8729"/>
                    <a:pt x="5643" y="9444"/>
                    <a:pt x="5768" y="9697"/>
                  </a:cubicBezTo>
                  <a:cubicBezTo>
                    <a:pt x="5893" y="9950"/>
                    <a:pt x="6326" y="10479"/>
                    <a:pt x="6140" y="10735"/>
                  </a:cubicBezTo>
                  <a:cubicBezTo>
                    <a:pt x="5952" y="10991"/>
                    <a:pt x="5619" y="11537"/>
                    <a:pt x="5183" y="11891"/>
                  </a:cubicBezTo>
                  <a:cubicBezTo>
                    <a:pt x="4747" y="12244"/>
                    <a:pt x="2955" y="13604"/>
                    <a:pt x="2443" y="13909"/>
                  </a:cubicBezTo>
                  <a:cubicBezTo>
                    <a:pt x="1932" y="14214"/>
                    <a:pt x="62" y="15225"/>
                    <a:pt x="6" y="15452"/>
                  </a:cubicBezTo>
                  <a:cubicBezTo>
                    <a:pt x="-49" y="15680"/>
                    <a:pt x="308" y="16162"/>
                    <a:pt x="906" y="15859"/>
                  </a:cubicBezTo>
                  <a:cubicBezTo>
                    <a:pt x="1504" y="15556"/>
                    <a:pt x="2198" y="15426"/>
                    <a:pt x="3351" y="15154"/>
                  </a:cubicBezTo>
                  <a:cubicBezTo>
                    <a:pt x="4503" y="14881"/>
                    <a:pt x="5133" y="14657"/>
                    <a:pt x="5690" y="14471"/>
                  </a:cubicBezTo>
                  <a:cubicBezTo>
                    <a:pt x="6246" y="14285"/>
                    <a:pt x="7156" y="14194"/>
                    <a:pt x="7981" y="14036"/>
                  </a:cubicBezTo>
                  <a:cubicBezTo>
                    <a:pt x="8807" y="13877"/>
                    <a:pt x="8825" y="13701"/>
                    <a:pt x="9429" y="14086"/>
                  </a:cubicBezTo>
                  <a:cubicBezTo>
                    <a:pt x="10036" y="14471"/>
                    <a:pt x="10751" y="15068"/>
                    <a:pt x="11227" y="15265"/>
                  </a:cubicBezTo>
                  <a:cubicBezTo>
                    <a:pt x="11703" y="15463"/>
                    <a:pt x="12081" y="15553"/>
                    <a:pt x="11813" y="15675"/>
                  </a:cubicBezTo>
                  <a:cubicBezTo>
                    <a:pt x="11546" y="15798"/>
                    <a:pt x="11679" y="15920"/>
                    <a:pt x="12049" y="16140"/>
                  </a:cubicBezTo>
                  <a:cubicBezTo>
                    <a:pt x="12420" y="16361"/>
                    <a:pt x="12240" y="16336"/>
                    <a:pt x="12373" y="16608"/>
                  </a:cubicBezTo>
                  <a:cubicBezTo>
                    <a:pt x="12506" y="16881"/>
                    <a:pt x="12925" y="16854"/>
                    <a:pt x="13088" y="17055"/>
                  </a:cubicBezTo>
                  <a:cubicBezTo>
                    <a:pt x="13251" y="17256"/>
                    <a:pt x="13127" y="17305"/>
                    <a:pt x="13362" y="17469"/>
                  </a:cubicBezTo>
                  <a:cubicBezTo>
                    <a:pt x="13596" y="17633"/>
                    <a:pt x="13966" y="18370"/>
                    <a:pt x="14199" y="18384"/>
                  </a:cubicBezTo>
                  <a:cubicBezTo>
                    <a:pt x="14434" y="18397"/>
                    <a:pt x="14337" y="18741"/>
                    <a:pt x="14829" y="18978"/>
                  </a:cubicBezTo>
                  <a:cubicBezTo>
                    <a:pt x="15320" y="19216"/>
                    <a:pt x="15563" y="19550"/>
                    <a:pt x="15918" y="19580"/>
                  </a:cubicBezTo>
                  <a:cubicBezTo>
                    <a:pt x="16273" y="19610"/>
                    <a:pt x="16478" y="19996"/>
                    <a:pt x="17045" y="20131"/>
                  </a:cubicBezTo>
                  <a:cubicBezTo>
                    <a:pt x="17612" y="20266"/>
                    <a:pt x="17341" y="20454"/>
                    <a:pt x="18066" y="20554"/>
                  </a:cubicBezTo>
                  <a:cubicBezTo>
                    <a:pt x="18790" y="20654"/>
                    <a:pt x="18847" y="20728"/>
                    <a:pt x="19440" y="20857"/>
                  </a:cubicBezTo>
                  <a:cubicBezTo>
                    <a:pt x="20033" y="20986"/>
                    <a:pt x="20255" y="21045"/>
                    <a:pt x="20655" y="21044"/>
                  </a:cubicBezTo>
                  <a:cubicBezTo>
                    <a:pt x="21055" y="21043"/>
                    <a:pt x="21551" y="21365"/>
                    <a:pt x="21227" y="20596"/>
                  </a:cubicBezTo>
                  <a:cubicBezTo>
                    <a:pt x="20902" y="19828"/>
                    <a:pt x="20292" y="17873"/>
                    <a:pt x="19547" y="16528"/>
                  </a:cubicBezTo>
                  <a:cubicBezTo>
                    <a:pt x="18801" y="15184"/>
                    <a:pt x="17894" y="14091"/>
                    <a:pt x="16994" y="13534"/>
                  </a:cubicBezTo>
                  <a:cubicBezTo>
                    <a:pt x="16093" y="12977"/>
                    <a:pt x="15142" y="12065"/>
                    <a:pt x="15043" y="11958"/>
                  </a:cubicBezTo>
                  <a:cubicBezTo>
                    <a:pt x="14945" y="11850"/>
                    <a:pt x="14978" y="11713"/>
                    <a:pt x="15388" y="11516"/>
                  </a:cubicBezTo>
                  <a:cubicBezTo>
                    <a:pt x="15798" y="11319"/>
                    <a:pt x="16508" y="10712"/>
                    <a:pt x="16726" y="10535"/>
                  </a:cubicBezTo>
                  <a:cubicBezTo>
                    <a:pt x="16945" y="10359"/>
                    <a:pt x="17752" y="9559"/>
                    <a:pt x="18169" y="9381"/>
                  </a:cubicBezTo>
                  <a:cubicBezTo>
                    <a:pt x="18587" y="9204"/>
                    <a:pt x="19103" y="8984"/>
                    <a:pt x="19664" y="8883"/>
                  </a:cubicBezTo>
                  <a:cubicBezTo>
                    <a:pt x="20225" y="8782"/>
                    <a:pt x="20274" y="8685"/>
                    <a:pt x="20274" y="8685"/>
                  </a:cubicBezTo>
                  <a:close/>
                </a:path>
              </a:pathLst>
            </a:custGeom>
            <a:solidFill>
              <a:srgbClr val="3E6E84"/>
            </a:solidFill>
            <a:ln w="12700" cap="flat">
              <a:noFill/>
              <a:miter lim="400000"/>
            </a:ln>
            <a:effectLst/>
          </p:spPr>
          <p:txBody>
            <a:bodyPr wrap="square" lIns="0" tIns="0" rIns="0" bIns="0" numCol="1" anchor="ctr">
              <a:noAutofit/>
            </a:bodyPr>
            <a:lstStyle/>
            <a:p>
              <a:pPr algn="ctr">
                <a:defRPr sz="2100" b="1" baseline="30000">
                  <a:solidFill>
                    <a:srgbClr val="FFFFFF"/>
                  </a:solidFill>
                </a:defRPr>
              </a:pPr>
              <a:endParaRPr/>
            </a:p>
          </p:txBody>
        </p:sp>
        <p:sp>
          <p:nvSpPr>
            <p:cNvPr id="656" name="Google Shape;349;p51"/>
            <p:cNvSpPr/>
            <p:nvPr/>
          </p:nvSpPr>
          <p:spPr>
            <a:xfrm>
              <a:off x="-4" y="412926"/>
              <a:ext cx="185271" cy="161804"/>
            </a:xfrm>
            <a:custGeom>
              <a:avLst/>
              <a:gdLst/>
              <a:ahLst/>
              <a:cxnLst>
                <a:cxn ang="0">
                  <a:pos x="wd2" y="hd2"/>
                </a:cxn>
                <a:cxn ang="5400000">
                  <a:pos x="wd2" y="hd2"/>
                </a:cxn>
                <a:cxn ang="10800000">
                  <a:pos x="wd2" y="hd2"/>
                </a:cxn>
                <a:cxn ang="16200000">
                  <a:pos x="wd2" y="hd2"/>
                </a:cxn>
              </a:cxnLst>
              <a:rect l="0" t="0" r="r" b="b"/>
              <a:pathLst>
                <a:path w="21373" h="21297" extrusionOk="0">
                  <a:moveTo>
                    <a:pt x="21373" y="12210"/>
                  </a:moveTo>
                  <a:cubicBezTo>
                    <a:pt x="21294" y="12207"/>
                    <a:pt x="20975" y="11960"/>
                    <a:pt x="20415" y="12087"/>
                  </a:cubicBezTo>
                  <a:cubicBezTo>
                    <a:pt x="19855" y="12213"/>
                    <a:pt x="19876" y="12294"/>
                    <a:pt x="19416" y="11800"/>
                  </a:cubicBezTo>
                  <a:cubicBezTo>
                    <a:pt x="18956" y="11307"/>
                    <a:pt x="18467" y="11204"/>
                    <a:pt x="17514" y="11401"/>
                  </a:cubicBezTo>
                  <a:cubicBezTo>
                    <a:pt x="16561" y="11599"/>
                    <a:pt x="15568" y="12045"/>
                    <a:pt x="15249" y="12004"/>
                  </a:cubicBezTo>
                  <a:cubicBezTo>
                    <a:pt x="14929" y="11962"/>
                    <a:pt x="14698" y="12068"/>
                    <a:pt x="14880" y="11567"/>
                  </a:cubicBezTo>
                  <a:cubicBezTo>
                    <a:pt x="15062" y="11067"/>
                    <a:pt x="15624" y="10236"/>
                    <a:pt x="15649" y="9934"/>
                  </a:cubicBezTo>
                  <a:cubicBezTo>
                    <a:pt x="15675" y="9631"/>
                    <a:pt x="15736" y="9465"/>
                    <a:pt x="15115" y="9347"/>
                  </a:cubicBezTo>
                  <a:cubicBezTo>
                    <a:pt x="14494" y="9229"/>
                    <a:pt x="13824" y="9128"/>
                    <a:pt x="13425" y="9377"/>
                  </a:cubicBezTo>
                  <a:cubicBezTo>
                    <a:pt x="13024" y="9627"/>
                    <a:pt x="12991" y="9697"/>
                    <a:pt x="12857" y="9272"/>
                  </a:cubicBezTo>
                  <a:cubicBezTo>
                    <a:pt x="12723" y="8846"/>
                    <a:pt x="12758" y="6750"/>
                    <a:pt x="12351" y="6063"/>
                  </a:cubicBezTo>
                  <a:cubicBezTo>
                    <a:pt x="11944" y="5375"/>
                    <a:pt x="9597" y="3421"/>
                    <a:pt x="7925" y="2711"/>
                  </a:cubicBezTo>
                  <a:cubicBezTo>
                    <a:pt x="6253" y="2002"/>
                    <a:pt x="2133" y="164"/>
                    <a:pt x="1158" y="75"/>
                  </a:cubicBezTo>
                  <a:cubicBezTo>
                    <a:pt x="183" y="-14"/>
                    <a:pt x="-227" y="-113"/>
                    <a:pt x="123" y="358"/>
                  </a:cubicBezTo>
                  <a:cubicBezTo>
                    <a:pt x="475" y="829"/>
                    <a:pt x="772" y="1289"/>
                    <a:pt x="1034" y="1614"/>
                  </a:cubicBezTo>
                  <a:cubicBezTo>
                    <a:pt x="1297" y="1938"/>
                    <a:pt x="1324" y="2046"/>
                    <a:pt x="1782" y="2629"/>
                  </a:cubicBezTo>
                  <a:cubicBezTo>
                    <a:pt x="2238" y="3212"/>
                    <a:pt x="2660" y="3865"/>
                    <a:pt x="2892" y="3964"/>
                  </a:cubicBezTo>
                  <a:cubicBezTo>
                    <a:pt x="3123" y="4064"/>
                    <a:pt x="3426" y="4345"/>
                    <a:pt x="3773" y="4700"/>
                  </a:cubicBezTo>
                  <a:cubicBezTo>
                    <a:pt x="4121" y="5055"/>
                    <a:pt x="4505" y="5457"/>
                    <a:pt x="4716" y="5680"/>
                  </a:cubicBezTo>
                  <a:cubicBezTo>
                    <a:pt x="4928" y="5904"/>
                    <a:pt x="5147" y="6360"/>
                    <a:pt x="5406" y="6568"/>
                  </a:cubicBezTo>
                  <a:cubicBezTo>
                    <a:pt x="5665" y="6776"/>
                    <a:pt x="5474" y="6839"/>
                    <a:pt x="5868" y="7178"/>
                  </a:cubicBezTo>
                  <a:cubicBezTo>
                    <a:pt x="6264" y="7518"/>
                    <a:pt x="6451" y="7749"/>
                    <a:pt x="6635" y="8069"/>
                  </a:cubicBezTo>
                  <a:cubicBezTo>
                    <a:pt x="6819" y="8391"/>
                    <a:pt x="6650" y="8534"/>
                    <a:pt x="6854" y="8731"/>
                  </a:cubicBezTo>
                  <a:cubicBezTo>
                    <a:pt x="7059" y="8928"/>
                    <a:pt x="7087" y="9242"/>
                    <a:pt x="7220" y="9462"/>
                  </a:cubicBezTo>
                  <a:cubicBezTo>
                    <a:pt x="7353" y="9682"/>
                    <a:pt x="7225" y="9989"/>
                    <a:pt x="7485" y="10402"/>
                  </a:cubicBezTo>
                  <a:cubicBezTo>
                    <a:pt x="7744" y="10815"/>
                    <a:pt x="7642" y="11025"/>
                    <a:pt x="7869" y="11508"/>
                  </a:cubicBezTo>
                  <a:cubicBezTo>
                    <a:pt x="8094" y="11991"/>
                    <a:pt x="8024" y="12425"/>
                    <a:pt x="8461" y="13132"/>
                  </a:cubicBezTo>
                  <a:cubicBezTo>
                    <a:pt x="8897" y="13839"/>
                    <a:pt x="9185" y="14566"/>
                    <a:pt x="9135" y="14876"/>
                  </a:cubicBezTo>
                  <a:cubicBezTo>
                    <a:pt x="9086" y="15186"/>
                    <a:pt x="8401" y="16646"/>
                    <a:pt x="8118" y="17150"/>
                  </a:cubicBezTo>
                  <a:cubicBezTo>
                    <a:pt x="7833" y="17655"/>
                    <a:pt x="6738" y="18810"/>
                    <a:pt x="6118" y="19309"/>
                  </a:cubicBezTo>
                  <a:cubicBezTo>
                    <a:pt x="5498" y="19807"/>
                    <a:pt x="4114" y="20940"/>
                    <a:pt x="4549" y="21031"/>
                  </a:cubicBezTo>
                  <a:cubicBezTo>
                    <a:pt x="4984" y="21122"/>
                    <a:pt x="4768" y="21487"/>
                    <a:pt x="5280" y="21171"/>
                  </a:cubicBezTo>
                  <a:cubicBezTo>
                    <a:pt x="5790" y="20855"/>
                    <a:pt x="7321" y="20496"/>
                    <a:pt x="8157" y="20249"/>
                  </a:cubicBezTo>
                  <a:cubicBezTo>
                    <a:pt x="8995" y="20002"/>
                    <a:pt x="10758" y="19448"/>
                    <a:pt x="11447" y="19425"/>
                  </a:cubicBezTo>
                  <a:cubicBezTo>
                    <a:pt x="12136" y="19403"/>
                    <a:pt x="15185" y="18337"/>
                    <a:pt x="15942" y="17470"/>
                  </a:cubicBezTo>
                  <a:cubicBezTo>
                    <a:pt x="16699" y="16603"/>
                    <a:pt x="19075" y="13498"/>
                    <a:pt x="19668" y="13097"/>
                  </a:cubicBezTo>
                  <a:cubicBezTo>
                    <a:pt x="20260" y="12695"/>
                    <a:pt x="21373" y="12210"/>
                    <a:pt x="21373" y="12210"/>
                  </a:cubicBezTo>
                  <a:close/>
                </a:path>
              </a:pathLst>
            </a:custGeom>
            <a:solidFill>
              <a:srgbClr val="3E6E84"/>
            </a:solidFill>
            <a:ln w="12700" cap="flat">
              <a:noFill/>
              <a:miter lim="400000"/>
            </a:ln>
            <a:effectLst/>
          </p:spPr>
          <p:txBody>
            <a:bodyPr wrap="square" lIns="0" tIns="0" rIns="0" bIns="0" numCol="1" anchor="ctr">
              <a:noAutofit/>
            </a:bodyPr>
            <a:lstStyle/>
            <a:p>
              <a:pPr algn="ctr">
                <a:defRPr sz="2100" b="1" baseline="30000">
                  <a:solidFill>
                    <a:srgbClr val="FFFFFF"/>
                  </a:solidFill>
                </a:defRPr>
              </a:pPr>
              <a:endParaRPr/>
            </a:p>
          </p:txBody>
        </p:sp>
        <p:sp>
          <p:nvSpPr>
            <p:cNvPr id="657" name="Google Shape;350;p51"/>
            <p:cNvSpPr/>
            <p:nvPr/>
          </p:nvSpPr>
          <p:spPr>
            <a:xfrm>
              <a:off x="457884" y="442957"/>
              <a:ext cx="176506" cy="171822"/>
            </a:xfrm>
            <a:custGeom>
              <a:avLst/>
              <a:gdLst/>
              <a:ahLst/>
              <a:cxnLst>
                <a:cxn ang="0">
                  <a:pos x="wd2" y="hd2"/>
                </a:cxn>
                <a:cxn ang="5400000">
                  <a:pos x="wd2" y="hd2"/>
                </a:cxn>
                <a:cxn ang="10800000">
                  <a:pos x="wd2" y="hd2"/>
                </a:cxn>
                <a:cxn ang="16200000">
                  <a:pos x="wd2" y="hd2"/>
                </a:cxn>
              </a:cxnLst>
              <a:rect l="0" t="0" r="r" b="b"/>
              <a:pathLst>
                <a:path w="21209" h="21222" extrusionOk="0">
                  <a:moveTo>
                    <a:pt x="20124" y="1758"/>
                  </a:moveTo>
                  <a:cubicBezTo>
                    <a:pt x="20124" y="1758"/>
                    <a:pt x="19613" y="1277"/>
                    <a:pt x="18945" y="1283"/>
                  </a:cubicBezTo>
                  <a:cubicBezTo>
                    <a:pt x="18278" y="1289"/>
                    <a:pt x="18174" y="1209"/>
                    <a:pt x="17988" y="741"/>
                  </a:cubicBezTo>
                  <a:cubicBezTo>
                    <a:pt x="17803" y="273"/>
                    <a:pt x="16514" y="-307"/>
                    <a:pt x="14752" y="190"/>
                  </a:cubicBezTo>
                  <a:cubicBezTo>
                    <a:pt x="12990" y="687"/>
                    <a:pt x="12551" y="845"/>
                    <a:pt x="11817" y="1092"/>
                  </a:cubicBezTo>
                  <a:cubicBezTo>
                    <a:pt x="11083" y="1338"/>
                    <a:pt x="9056" y="2134"/>
                    <a:pt x="7605" y="3641"/>
                  </a:cubicBezTo>
                  <a:cubicBezTo>
                    <a:pt x="6154" y="5148"/>
                    <a:pt x="4304" y="6663"/>
                    <a:pt x="3668" y="7072"/>
                  </a:cubicBezTo>
                  <a:cubicBezTo>
                    <a:pt x="3033" y="7482"/>
                    <a:pt x="1892" y="8565"/>
                    <a:pt x="1402" y="8822"/>
                  </a:cubicBezTo>
                  <a:cubicBezTo>
                    <a:pt x="911" y="9078"/>
                    <a:pt x="-285" y="9875"/>
                    <a:pt x="62" y="9964"/>
                  </a:cubicBezTo>
                  <a:cubicBezTo>
                    <a:pt x="409" y="10054"/>
                    <a:pt x="420" y="10188"/>
                    <a:pt x="978" y="9885"/>
                  </a:cubicBezTo>
                  <a:cubicBezTo>
                    <a:pt x="1535" y="9581"/>
                    <a:pt x="2506" y="9319"/>
                    <a:pt x="2506" y="9319"/>
                  </a:cubicBezTo>
                  <a:cubicBezTo>
                    <a:pt x="2506" y="9319"/>
                    <a:pt x="3045" y="9517"/>
                    <a:pt x="3782" y="9380"/>
                  </a:cubicBezTo>
                  <a:cubicBezTo>
                    <a:pt x="4522" y="9242"/>
                    <a:pt x="5909" y="8747"/>
                    <a:pt x="6738" y="8554"/>
                  </a:cubicBezTo>
                  <a:cubicBezTo>
                    <a:pt x="7569" y="8362"/>
                    <a:pt x="8014" y="8230"/>
                    <a:pt x="8014" y="8230"/>
                  </a:cubicBezTo>
                  <a:cubicBezTo>
                    <a:pt x="8014" y="8230"/>
                    <a:pt x="7831" y="8339"/>
                    <a:pt x="7853" y="8801"/>
                  </a:cubicBezTo>
                  <a:cubicBezTo>
                    <a:pt x="7877" y="9262"/>
                    <a:pt x="7640" y="9471"/>
                    <a:pt x="7861" y="9681"/>
                  </a:cubicBezTo>
                  <a:cubicBezTo>
                    <a:pt x="8081" y="9890"/>
                    <a:pt x="7989" y="9945"/>
                    <a:pt x="8266" y="10359"/>
                  </a:cubicBezTo>
                  <a:cubicBezTo>
                    <a:pt x="8543" y="10772"/>
                    <a:pt x="8596" y="10866"/>
                    <a:pt x="8710" y="11080"/>
                  </a:cubicBezTo>
                  <a:cubicBezTo>
                    <a:pt x="8824" y="11294"/>
                    <a:pt x="8753" y="11425"/>
                    <a:pt x="8961" y="11777"/>
                  </a:cubicBezTo>
                  <a:cubicBezTo>
                    <a:pt x="9166" y="12129"/>
                    <a:pt x="9270" y="12208"/>
                    <a:pt x="9298" y="12503"/>
                  </a:cubicBezTo>
                  <a:cubicBezTo>
                    <a:pt x="9328" y="12797"/>
                    <a:pt x="9364" y="12924"/>
                    <a:pt x="9457" y="13254"/>
                  </a:cubicBezTo>
                  <a:cubicBezTo>
                    <a:pt x="9550" y="13585"/>
                    <a:pt x="9441" y="13672"/>
                    <a:pt x="9640" y="13806"/>
                  </a:cubicBezTo>
                  <a:cubicBezTo>
                    <a:pt x="9838" y="13940"/>
                    <a:pt x="9901" y="13976"/>
                    <a:pt x="10050" y="13932"/>
                  </a:cubicBezTo>
                  <a:cubicBezTo>
                    <a:pt x="10198" y="13888"/>
                    <a:pt x="9909" y="14194"/>
                    <a:pt x="10265" y="14033"/>
                  </a:cubicBezTo>
                  <a:cubicBezTo>
                    <a:pt x="10623" y="13871"/>
                    <a:pt x="11652" y="13152"/>
                    <a:pt x="12213" y="10863"/>
                  </a:cubicBezTo>
                  <a:cubicBezTo>
                    <a:pt x="12648" y="10982"/>
                    <a:pt x="12440" y="10906"/>
                    <a:pt x="12648" y="10982"/>
                  </a:cubicBezTo>
                  <a:cubicBezTo>
                    <a:pt x="12858" y="11057"/>
                    <a:pt x="12606" y="11215"/>
                    <a:pt x="12982" y="11599"/>
                  </a:cubicBezTo>
                  <a:cubicBezTo>
                    <a:pt x="13359" y="11982"/>
                    <a:pt x="13623" y="12537"/>
                    <a:pt x="13729" y="12533"/>
                  </a:cubicBezTo>
                  <a:cubicBezTo>
                    <a:pt x="13835" y="12529"/>
                    <a:pt x="14147" y="13731"/>
                    <a:pt x="14368" y="13665"/>
                  </a:cubicBezTo>
                  <a:cubicBezTo>
                    <a:pt x="14592" y="13599"/>
                    <a:pt x="14793" y="14503"/>
                    <a:pt x="15043" y="14538"/>
                  </a:cubicBezTo>
                  <a:cubicBezTo>
                    <a:pt x="15295" y="14573"/>
                    <a:pt x="15245" y="14588"/>
                    <a:pt x="15530" y="15027"/>
                  </a:cubicBezTo>
                  <a:cubicBezTo>
                    <a:pt x="15815" y="15465"/>
                    <a:pt x="15875" y="15778"/>
                    <a:pt x="16202" y="15984"/>
                  </a:cubicBezTo>
                  <a:cubicBezTo>
                    <a:pt x="16527" y="16190"/>
                    <a:pt x="16436" y="16245"/>
                    <a:pt x="16756" y="16618"/>
                  </a:cubicBezTo>
                  <a:cubicBezTo>
                    <a:pt x="17075" y="16991"/>
                    <a:pt x="16870" y="17217"/>
                    <a:pt x="17274" y="17317"/>
                  </a:cubicBezTo>
                  <a:cubicBezTo>
                    <a:pt x="17678" y="17417"/>
                    <a:pt x="17674" y="18355"/>
                    <a:pt x="17868" y="18380"/>
                  </a:cubicBezTo>
                  <a:cubicBezTo>
                    <a:pt x="18063" y="18405"/>
                    <a:pt x="18144" y="18408"/>
                    <a:pt x="18239" y="18462"/>
                  </a:cubicBezTo>
                  <a:cubicBezTo>
                    <a:pt x="18335" y="18516"/>
                    <a:pt x="18100" y="18917"/>
                    <a:pt x="18480" y="19217"/>
                  </a:cubicBezTo>
                  <a:cubicBezTo>
                    <a:pt x="18859" y="19517"/>
                    <a:pt x="18926" y="19663"/>
                    <a:pt x="19064" y="19677"/>
                  </a:cubicBezTo>
                  <a:cubicBezTo>
                    <a:pt x="19202" y="19691"/>
                    <a:pt x="19107" y="19829"/>
                    <a:pt x="19360" y="20057"/>
                  </a:cubicBezTo>
                  <a:cubicBezTo>
                    <a:pt x="19611" y="20285"/>
                    <a:pt x="19838" y="20328"/>
                    <a:pt x="20036" y="20462"/>
                  </a:cubicBezTo>
                  <a:cubicBezTo>
                    <a:pt x="20234" y="20595"/>
                    <a:pt x="20228" y="20762"/>
                    <a:pt x="20443" y="20864"/>
                  </a:cubicBezTo>
                  <a:cubicBezTo>
                    <a:pt x="20660" y="20964"/>
                    <a:pt x="20826" y="20888"/>
                    <a:pt x="20826" y="20888"/>
                  </a:cubicBezTo>
                  <a:cubicBezTo>
                    <a:pt x="20826" y="20888"/>
                    <a:pt x="21060" y="21148"/>
                    <a:pt x="21188" y="21221"/>
                  </a:cubicBezTo>
                  <a:cubicBezTo>
                    <a:pt x="21315" y="21293"/>
                    <a:pt x="20858" y="16911"/>
                    <a:pt x="20006" y="13887"/>
                  </a:cubicBezTo>
                  <a:cubicBezTo>
                    <a:pt x="19153" y="10863"/>
                    <a:pt x="19083" y="10139"/>
                    <a:pt x="18581" y="9022"/>
                  </a:cubicBezTo>
                  <a:cubicBezTo>
                    <a:pt x="18079" y="7905"/>
                    <a:pt x="17887" y="6942"/>
                    <a:pt x="17380" y="6377"/>
                  </a:cubicBezTo>
                  <a:cubicBezTo>
                    <a:pt x="16872" y="5812"/>
                    <a:pt x="17017" y="5851"/>
                    <a:pt x="16246" y="5585"/>
                  </a:cubicBezTo>
                  <a:cubicBezTo>
                    <a:pt x="15475" y="5319"/>
                    <a:pt x="14774" y="5307"/>
                    <a:pt x="15076" y="4859"/>
                  </a:cubicBezTo>
                  <a:cubicBezTo>
                    <a:pt x="15379" y="4411"/>
                    <a:pt x="17061" y="3249"/>
                    <a:pt x="17504" y="2731"/>
                  </a:cubicBezTo>
                  <a:cubicBezTo>
                    <a:pt x="17948" y="2213"/>
                    <a:pt x="17878" y="2152"/>
                    <a:pt x="18591" y="2022"/>
                  </a:cubicBezTo>
                  <a:cubicBezTo>
                    <a:pt x="19305" y="1892"/>
                    <a:pt x="20124" y="1758"/>
                    <a:pt x="20124" y="1758"/>
                  </a:cubicBezTo>
                  <a:close/>
                </a:path>
              </a:pathLst>
            </a:custGeom>
            <a:solidFill>
              <a:srgbClr val="3E6E84"/>
            </a:solidFill>
            <a:ln w="12700" cap="flat">
              <a:noFill/>
              <a:miter lim="400000"/>
            </a:ln>
            <a:effectLst/>
          </p:spPr>
          <p:txBody>
            <a:bodyPr wrap="square" lIns="0" tIns="0" rIns="0" bIns="0" numCol="1" anchor="ctr">
              <a:noAutofit/>
            </a:bodyPr>
            <a:lstStyle/>
            <a:p>
              <a:pPr algn="ctr">
                <a:defRPr sz="2100" b="1" baseline="30000">
                  <a:solidFill>
                    <a:srgbClr val="FFFFFF"/>
                  </a:solidFill>
                </a:defRPr>
              </a:pPr>
              <a:endParaRPr/>
            </a:p>
          </p:txBody>
        </p:sp>
      </p:grpSp>
      <p:sp>
        <p:nvSpPr>
          <p:cNvPr id="659" name="Title Text"/>
          <p:cNvSpPr txBox="1">
            <a:spLocks noGrp="1"/>
          </p:cNvSpPr>
          <p:nvPr>
            <p:ph type="title"/>
          </p:nvPr>
        </p:nvSpPr>
        <p:spPr>
          <a:xfrm>
            <a:off x="2101457" y="2957464"/>
            <a:ext cx="5058601" cy="1410001"/>
          </a:xfrm>
          <a:prstGeom prst="rect">
            <a:avLst/>
          </a:prstGeom>
        </p:spPr>
        <p:txBody>
          <a:bodyPr lIns="0" tIns="0" rIns="0" bIns="0"/>
          <a:lstStyle>
            <a:lvl1pPr>
              <a:lnSpc>
                <a:spcPct val="90000"/>
              </a:lnSpc>
              <a:defRPr sz="2900" b="1">
                <a:solidFill>
                  <a:srgbClr val="FCFFFF"/>
                </a:solidFill>
              </a:defRPr>
            </a:lvl1pPr>
          </a:lstStyle>
          <a:p>
            <a:r>
              <a:t>Title Text</a:t>
            </a:r>
          </a:p>
        </p:txBody>
      </p:sp>
      <p:sp>
        <p:nvSpPr>
          <p:cNvPr id="660" name="Body Level One…"/>
          <p:cNvSpPr txBox="1">
            <a:spLocks noGrp="1"/>
          </p:cNvSpPr>
          <p:nvPr>
            <p:ph type="body" sz="quarter" idx="1"/>
          </p:nvPr>
        </p:nvSpPr>
        <p:spPr>
          <a:xfrm>
            <a:off x="2063367" y="4448478"/>
            <a:ext cx="5521501" cy="543301"/>
          </a:xfrm>
          <a:prstGeom prst="rect">
            <a:avLst/>
          </a:prstGeom>
        </p:spPr>
        <p:txBody>
          <a:bodyPr lIns="22874" tIns="22874" rIns="22874" bIns="22874"/>
          <a:lstStyle>
            <a:lvl1pPr>
              <a:lnSpc>
                <a:spcPct val="90000"/>
              </a:lnSpc>
              <a:spcBef>
                <a:spcPts val="700"/>
              </a:spcBef>
              <a:defRPr sz="1700" b="1" baseline="30000">
                <a:solidFill>
                  <a:srgbClr val="D4BC9C"/>
                </a:solidFill>
              </a:defRPr>
            </a:lvl1pPr>
            <a:lvl2pPr marL="228600" indent="457200">
              <a:lnSpc>
                <a:spcPct val="90000"/>
              </a:lnSpc>
              <a:spcBef>
                <a:spcPts val="700"/>
              </a:spcBef>
              <a:buSzTx/>
              <a:buNone/>
              <a:defRPr sz="1700" b="1" baseline="30000">
                <a:solidFill>
                  <a:srgbClr val="D4BC9C"/>
                </a:solidFill>
              </a:defRPr>
            </a:lvl2pPr>
            <a:lvl3pPr marL="1334836" indent="-312486">
              <a:lnSpc>
                <a:spcPct val="90000"/>
              </a:lnSpc>
              <a:spcBef>
                <a:spcPts val="700"/>
              </a:spcBef>
              <a:buSzPts val="1700"/>
              <a:defRPr sz="1700" b="1" baseline="30000">
                <a:solidFill>
                  <a:srgbClr val="D4BC9C"/>
                </a:solidFill>
              </a:defRPr>
            </a:lvl3pPr>
            <a:lvl4pPr marL="1792036" indent="-312486">
              <a:lnSpc>
                <a:spcPct val="90000"/>
              </a:lnSpc>
              <a:spcBef>
                <a:spcPts val="700"/>
              </a:spcBef>
              <a:buSzPts val="1700"/>
              <a:defRPr sz="1700" b="1" baseline="30000">
                <a:solidFill>
                  <a:srgbClr val="D4BC9C"/>
                </a:solidFill>
              </a:defRPr>
            </a:lvl4pPr>
            <a:lvl5pPr marL="2249236" indent="-312486">
              <a:lnSpc>
                <a:spcPct val="90000"/>
              </a:lnSpc>
              <a:spcBef>
                <a:spcPts val="700"/>
              </a:spcBef>
              <a:buSzPts val="1700"/>
              <a:buChar char="•"/>
              <a:defRPr sz="1700" b="1" baseline="30000">
                <a:solidFill>
                  <a:srgbClr val="D4BC9C"/>
                </a:solidFill>
              </a:defRPr>
            </a:lvl5pPr>
          </a:lstStyle>
          <a:p>
            <a:r>
              <a:t>Body Level One</a:t>
            </a:r>
          </a:p>
          <a:p>
            <a:pPr lvl="1"/>
            <a:r>
              <a:t>Body Level Two</a:t>
            </a:r>
          </a:p>
          <a:p>
            <a:pPr lvl="2"/>
            <a:r>
              <a:t>Body Level Three</a:t>
            </a:r>
          </a:p>
          <a:p>
            <a:pPr lvl="3"/>
            <a:r>
              <a:t>Body Level Four</a:t>
            </a:r>
          </a:p>
          <a:p>
            <a:pPr lvl="4"/>
            <a:r>
              <a:t>Body Level Five</a:t>
            </a:r>
          </a:p>
        </p:txBody>
      </p:sp>
      <p:pic>
        <p:nvPicPr>
          <p:cNvPr id="661" name="Google Shape;353;p51" descr="Google Shape;353;p51"/>
          <p:cNvPicPr>
            <a:picLocks noChangeAspect="1"/>
          </p:cNvPicPr>
          <p:nvPr/>
        </p:nvPicPr>
        <p:blipFill>
          <a:blip r:embed="rId7">
            <a:extLst/>
          </a:blip>
          <a:stretch>
            <a:fillRect/>
          </a:stretch>
        </p:blipFill>
        <p:spPr>
          <a:xfrm>
            <a:off x="8849824" y="484474"/>
            <a:ext cx="2989843" cy="901352"/>
          </a:xfrm>
          <a:prstGeom prst="rect">
            <a:avLst/>
          </a:prstGeom>
          <a:ln w="12700">
            <a:miter lim="400000"/>
          </a:ln>
        </p:spPr>
      </p:pic>
      <p:pic>
        <p:nvPicPr>
          <p:cNvPr id="662" name="Google Shape;354;p51" descr="Google Shape;354;p51"/>
          <p:cNvPicPr>
            <a:picLocks noChangeAspect="1"/>
          </p:cNvPicPr>
          <p:nvPr/>
        </p:nvPicPr>
        <p:blipFill>
          <a:blip r:embed="rId8">
            <a:extLst/>
          </a:blip>
          <a:stretch>
            <a:fillRect/>
          </a:stretch>
        </p:blipFill>
        <p:spPr>
          <a:xfrm>
            <a:off x="4092985" y="5341408"/>
            <a:ext cx="2300025" cy="1716173"/>
          </a:xfrm>
          <a:prstGeom prst="rect">
            <a:avLst/>
          </a:prstGeom>
          <a:ln w="12700">
            <a:miter lim="400000"/>
          </a:ln>
        </p:spPr>
      </p:pic>
      <p:sp>
        <p:nvSpPr>
          <p:cNvPr id="66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Panelist Slide - 5 up">
    <p:bg>
      <p:bgPr>
        <a:solidFill>
          <a:srgbClr val="2CB4E1"/>
        </a:solidFill>
        <a:effectLst/>
      </p:bgPr>
    </p:bg>
    <p:spTree>
      <p:nvGrpSpPr>
        <p:cNvPr id="1" name=""/>
        <p:cNvGrpSpPr/>
        <p:nvPr/>
      </p:nvGrpSpPr>
      <p:grpSpPr>
        <a:xfrm>
          <a:off x="0" y="0"/>
          <a:ext cx="0" cy="0"/>
          <a:chOff x="0" y="0"/>
          <a:chExt cx="0" cy="0"/>
        </a:xfrm>
      </p:grpSpPr>
      <p:pic>
        <p:nvPicPr>
          <p:cNvPr id="670" name="Google Shape;356;p52" descr="Google Shape;356;p52"/>
          <p:cNvPicPr>
            <a:picLocks noChangeAspect="1"/>
          </p:cNvPicPr>
          <p:nvPr/>
        </p:nvPicPr>
        <p:blipFill>
          <a:blip r:embed="rId2">
            <a:extLst/>
          </a:blip>
          <a:stretch>
            <a:fillRect/>
          </a:stretch>
        </p:blipFill>
        <p:spPr>
          <a:xfrm>
            <a:off x="592" y="-2870438"/>
            <a:ext cx="12187640" cy="6856212"/>
          </a:xfrm>
          <a:prstGeom prst="rect">
            <a:avLst/>
          </a:prstGeom>
          <a:ln w="12700">
            <a:miter lim="400000"/>
          </a:ln>
        </p:spPr>
      </p:pic>
      <p:pic>
        <p:nvPicPr>
          <p:cNvPr id="671" name="Google Shape;357;p52" descr="Google Shape;357;p52"/>
          <p:cNvPicPr>
            <a:picLocks noChangeAspect="1"/>
          </p:cNvPicPr>
          <p:nvPr/>
        </p:nvPicPr>
        <p:blipFill>
          <a:blip r:embed="rId3">
            <a:extLst/>
          </a:blip>
          <a:stretch>
            <a:fillRect/>
          </a:stretch>
        </p:blipFill>
        <p:spPr>
          <a:xfrm>
            <a:off x="-13915" y="3774004"/>
            <a:ext cx="12216652" cy="6872538"/>
          </a:xfrm>
          <a:prstGeom prst="rect">
            <a:avLst/>
          </a:prstGeom>
          <a:ln w="12700">
            <a:miter lim="400000"/>
          </a:ln>
        </p:spPr>
      </p:pic>
      <p:sp>
        <p:nvSpPr>
          <p:cNvPr id="672" name="Body Level One…"/>
          <p:cNvSpPr txBox="1">
            <a:spLocks noGrp="1"/>
          </p:cNvSpPr>
          <p:nvPr>
            <p:ph type="body" sz="quarter" idx="1"/>
          </p:nvPr>
        </p:nvSpPr>
        <p:spPr>
          <a:xfrm>
            <a:off x="541081" y="1143000"/>
            <a:ext cx="11106601" cy="342900"/>
          </a:xfrm>
          <a:prstGeom prst="rect">
            <a:avLst/>
          </a:prstGeom>
        </p:spPr>
        <p:txBody>
          <a:bodyPr lIns="22874" tIns="22874" rIns="22874" bIns="22874"/>
          <a:lstStyle>
            <a:lvl1pPr>
              <a:lnSpc>
                <a:spcPct val="90000"/>
              </a:lnSpc>
              <a:spcBef>
                <a:spcPts val="0"/>
              </a:spcBef>
              <a:defRPr sz="2400" baseline="30000">
                <a:solidFill>
                  <a:srgbClr val="002060"/>
                </a:solidFill>
              </a:defRPr>
            </a:lvl1pPr>
            <a:lvl2pPr marL="228600" indent="457200">
              <a:lnSpc>
                <a:spcPct val="90000"/>
              </a:lnSpc>
              <a:spcBef>
                <a:spcPts val="0"/>
              </a:spcBef>
              <a:buSzTx/>
              <a:buNone/>
              <a:defRPr sz="2400" baseline="30000">
                <a:solidFill>
                  <a:srgbClr val="002060"/>
                </a:solidFill>
              </a:defRPr>
            </a:lvl2pPr>
            <a:lvl3pPr marL="1463507" indent="-441157">
              <a:lnSpc>
                <a:spcPct val="90000"/>
              </a:lnSpc>
              <a:spcBef>
                <a:spcPts val="0"/>
              </a:spcBef>
              <a:buSzPts val="2400"/>
              <a:defRPr sz="2400" baseline="30000">
                <a:solidFill>
                  <a:srgbClr val="002060"/>
                </a:solidFill>
              </a:defRPr>
            </a:lvl3pPr>
            <a:lvl4pPr marL="1920707" indent="-441157">
              <a:lnSpc>
                <a:spcPct val="90000"/>
              </a:lnSpc>
              <a:spcBef>
                <a:spcPts val="0"/>
              </a:spcBef>
              <a:buSzPts val="2400"/>
              <a:defRPr sz="2400" baseline="30000">
                <a:solidFill>
                  <a:srgbClr val="002060"/>
                </a:solidFill>
              </a:defRPr>
            </a:lvl4pPr>
            <a:lvl5pPr marL="2377907" indent="-441157">
              <a:lnSpc>
                <a:spcPct val="90000"/>
              </a:lnSpc>
              <a:spcBef>
                <a:spcPts val="0"/>
              </a:spcBef>
              <a:buSzPts val="2400"/>
              <a:buChar char="•"/>
              <a:defRPr sz="2400" baseline="30000">
                <a:solidFill>
                  <a:srgbClr val="002060"/>
                </a:solidFill>
              </a:defRPr>
            </a:lvl5pPr>
          </a:lstStyle>
          <a:p>
            <a:r>
              <a:t>Body Level One</a:t>
            </a:r>
          </a:p>
          <a:p>
            <a:pPr lvl="1"/>
            <a:r>
              <a:t>Body Level Two</a:t>
            </a:r>
          </a:p>
          <a:p>
            <a:pPr lvl="2"/>
            <a:r>
              <a:t>Body Level Three</a:t>
            </a:r>
          </a:p>
          <a:p>
            <a:pPr lvl="3"/>
            <a:r>
              <a:t>Body Level Four</a:t>
            </a:r>
          </a:p>
          <a:p>
            <a:pPr lvl="4"/>
            <a:r>
              <a:t>Body Level Five</a:t>
            </a:r>
          </a:p>
        </p:txBody>
      </p:sp>
      <p:sp>
        <p:nvSpPr>
          <p:cNvPr id="673" name="Google Shape;359;p52"/>
          <p:cNvSpPr txBox="1">
            <a:spLocks noGrp="1"/>
          </p:cNvSpPr>
          <p:nvPr>
            <p:ph type="body" sz="quarter" idx="13"/>
          </p:nvPr>
        </p:nvSpPr>
        <p:spPr>
          <a:xfrm>
            <a:off x="539608" y="-1"/>
            <a:ext cx="10157402" cy="1146002"/>
          </a:xfrm>
          <a:prstGeom prst="rect">
            <a:avLst/>
          </a:prstGeom>
        </p:spPr>
        <p:txBody>
          <a:bodyPr lIns="22874" tIns="22874" rIns="22874" bIns="22874" anchor="b"/>
          <a:lstStyle/>
          <a:p>
            <a:pPr>
              <a:lnSpc>
                <a:spcPct val="90000"/>
              </a:lnSpc>
              <a:spcBef>
                <a:spcPts val="0"/>
              </a:spcBef>
              <a:defRPr sz="3500" b="1" baseline="30000">
                <a:solidFill>
                  <a:srgbClr val="002060"/>
                </a:solidFill>
              </a:defRPr>
            </a:pPr>
            <a:endParaRPr/>
          </a:p>
        </p:txBody>
      </p:sp>
      <p:sp>
        <p:nvSpPr>
          <p:cNvPr id="674" name="Google Shape;360;p52"/>
          <p:cNvSpPr txBox="1">
            <a:spLocks noGrp="1"/>
          </p:cNvSpPr>
          <p:nvPr>
            <p:ph type="body" sz="quarter" idx="14"/>
          </p:nvPr>
        </p:nvSpPr>
        <p:spPr>
          <a:xfrm>
            <a:off x="281159" y="4862712"/>
            <a:ext cx="2625601" cy="431701"/>
          </a:xfrm>
          <a:prstGeom prst="rect">
            <a:avLst/>
          </a:prstGeom>
        </p:spPr>
        <p:txBody>
          <a:bodyPr lIns="22874" tIns="22874" rIns="22874" bIns="22874"/>
          <a:lstStyle/>
          <a:p>
            <a:pPr algn="ctr">
              <a:lnSpc>
                <a:spcPct val="90000"/>
              </a:lnSpc>
              <a:spcBef>
                <a:spcPts val="1200"/>
              </a:spcBef>
              <a:defRPr sz="1900" b="1" baseline="30000">
                <a:solidFill>
                  <a:srgbClr val="FFFFFF"/>
                </a:solidFill>
              </a:defRPr>
            </a:pPr>
            <a:endParaRPr/>
          </a:p>
        </p:txBody>
      </p:sp>
      <p:sp>
        <p:nvSpPr>
          <p:cNvPr id="675" name="Google Shape;361;p52"/>
          <p:cNvSpPr txBox="1">
            <a:spLocks noGrp="1"/>
          </p:cNvSpPr>
          <p:nvPr>
            <p:ph type="body" sz="quarter" idx="15"/>
          </p:nvPr>
        </p:nvSpPr>
        <p:spPr>
          <a:xfrm>
            <a:off x="281159" y="5281812"/>
            <a:ext cx="2625601" cy="431701"/>
          </a:xfrm>
          <a:prstGeom prst="rect">
            <a:avLst/>
          </a:prstGeom>
        </p:spPr>
        <p:txBody>
          <a:bodyPr lIns="22874" tIns="22874" rIns="22874" bIns="22874"/>
          <a:lstStyle/>
          <a:p>
            <a:pPr algn="ctr">
              <a:lnSpc>
                <a:spcPct val="90000"/>
              </a:lnSpc>
              <a:spcBef>
                <a:spcPts val="1200"/>
              </a:spcBef>
              <a:defRPr sz="1600" b="1" baseline="30000">
                <a:solidFill>
                  <a:srgbClr val="FFFFFF"/>
                </a:solidFill>
              </a:defRPr>
            </a:pPr>
            <a:endParaRPr/>
          </a:p>
        </p:txBody>
      </p:sp>
      <p:sp>
        <p:nvSpPr>
          <p:cNvPr id="676" name="Google Shape;362;p52"/>
          <p:cNvSpPr>
            <a:spLocks noGrp="1"/>
          </p:cNvSpPr>
          <p:nvPr>
            <p:ph type="pic" sz="quarter" idx="16"/>
          </p:nvPr>
        </p:nvSpPr>
        <p:spPr>
          <a:xfrm>
            <a:off x="5080634" y="2613867"/>
            <a:ext cx="1998301" cy="1994700"/>
          </a:xfrm>
          <a:prstGeom prst="rect">
            <a:avLst/>
          </a:prstGeom>
          <a:ln w="101600">
            <a:solidFill>
              <a:srgbClr val="434448"/>
            </a:solidFill>
            <a:round/>
          </a:ln>
        </p:spPr>
        <p:txBody>
          <a:bodyPr lIns="91439" tIns="45719" rIns="91439" bIns="45719">
            <a:noAutofit/>
          </a:bodyPr>
          <a:lstStyle/>
          <a:p>
            <a:endParaRPr/>
          </a:p>
        </p:txBody>
      </p:sp>
      <p:sp>
        <p:nvSpPr>
          <p:cNvPr id="677" name="Google Shape;363;p52"/>
          <p:cNvSpPr>
            <a:spLocks noGrp="1"/>
          </p:cNvSpPr>
          <p:nvPr>
            <p:ph type="pic" sz="quarter" idx="17"/>
          </p:nvPr>
        </p:nvSpPr>
        <p:spPr>
          <a:xfrm>
            <a:off x="7343536" y="2633695"/>
            <a:ext cx="1958701" cy="1955101"/>
          </a:xfrm>
          <a:prstGeom prst="rect">
            <a:avLst/>
          </a:prstGeom>
          <a:ln w="101600">
            <a:solidFill>
              <a:srgbClr val="434448"/>
            </a:solidFill>
            <a:round/>
          </a:ln>
        </p:spPr>
        <p:txBody>
          <a:bodyPr lIns="91439" tIns="45719" rIns="91439" bIns="45719">
            <a:noAutofit/>
          </a:bodyPr>
          <a:lstStyle/>
          <a:p>
            <a:endParaRPr/>
          </a:p>
        </p:txBody>
      </p:sp>
      <p:sp>
        <p:nvSpPr>
          <p:cNvPr id="678" name="Google Shape;364;p52"/>
          <p:cNvSpPr txBox="1">
            <a:spLocks noGrp="1"/>
          </p:cNvSpPr>
          <p:nvPr>
            <p:ph type="body" sz="quarter" idx="18"/>
          </p:nvPr>
        </p:nvSpPr>
        <p:spPr>
          <a:xfrm>
            <a:off x="2524541" y="4862712"/>
            <a:ext cx="2625601" cy="431701"/>
          </a:xfrm>
          <a:prstGeom prst="rect">
            <a:avLst/>
          </a:prstGeom>
        </p:spPr>
        <p:txBody>
          <a:bodyPr lIns="22874" tIns="22874" rIns="22874" bIns="22874"/>
          <a:lstStyle/>
          <a:p>
            <a:pPr algn="ctr">
              <a:lnSpc>
                <a:spcPct val="90000"/>
              </a:lnSpc>
              <a:spcBef>
                <a:spcPts val="1200"/>
              </a:spcBef>
              <a:defRPr sz="1900" b="1" baseline="30000">
                <a:solidFill>
                  <a:srgbClr val="FFFFFF"/>
                </a:solidFill>
              </a:defRPr>
            </a:pPr>
            <a:endParaRPr/>
          </a:p>
        </p:txBody>
      </p:sp>
      <p:sp>
        <p:nvSpPr>
          <p:cNvPr id="679" name="Google Shape;365;p52"/>
          <p:cNvSpPr txBox="1">
            <a:spLocks noGrp="1"/>
          </p:cNvSpPr>
          <p:nvPr>
            <p:ph type="body" sz="quarter" idx="19"/>
          </p:nvPr>
        </p:nvSpPr>
        <p:spPr>
          <a:xfrm>
            <a:off x="2524541" y="5281812"/>
            <a:ext cx="2625601" cy="431701"/>
          </a:xfrm>
          <a:prstGeom prst="rect">
            <a:avLst/>
          </a:prstGeom>
        </p:spPr>
        <p:txBody>
          <a:bodyPr lIns="22874" tIns="22874" rIns="22874" bIns="22874"/>
          <a:lstStyle/>
          <a:p>
            <a:pPr algn="ctr">
              <a:lnSpc>
                <a:spcPct val="90000"/>
              </a:lnSpc>
              <a:spcBef>
                <a:spcPts val="1200"/>
              </a:spcBef>
              <a:defRPr sz="1600" b="1" baseline="30000">
                <a:solidFill>
                  <a:srgbClr val="FFFFFF"/>
                </a:solidFill>
              </a:defRPr>
            </a:pPr>
            <a:endParaRPr/>
          </a:p>
        </p:txBody>
      </p:sp>
      <p:sp>
        <p:nvSpPr>
          <p:cNvPr id="680" name="Google Shape;366;p52"/>
          <p:cNvSpPr txBox="1">
            <a:spLocks noGrp="1"/>
          </p:cNvSpPr>
          <p:nvPr>
            <p:ph type="body" sz="quarter" idx="20"/>
          </p:nvPr>
        </p:nvSpPr>
        <p:spPr>
          <a:xfrm>
            <a:off x="4796747" y="4862712"/>
            <a:ext cx="2625601" cy="431701"/>
          </a:xfrm>
          <a:prstGeom prst="rect">
            <a:avLst/>
          </a:prstGeom>
        </p:spPr>
        <p:txBody>
          <a:bodyPr lIns="22874" tIns="22874" rIns="22874" bIns="22874"/>
          <a:lstStyle/>
          <a:p>
            <a:pPr algn="ctr">
              <a:lnSpc>
                <a:spcPct val="90000"/>
              </a:lnSpc>
              <a:spcBef>
                <a:spcPts val="1200"/>
              </a:spcBef>
              <a:defRPr sz="1900" b="1" baseline="30000">
                <a:solidFill>
                  <a:srgbClr val="FFFFFF"/>
                </a:solidFill>
              </a:defRPr>
            </a:pPr>
            <a:endParaRPr/>
          </a:p>
        </p:txBody>
      </p:sp>
      <p:sp>
        <p:nvSpPr>
          <p:cNvPr id="681" name="Google Shape;367;p52"/>
          <p:cNvSpPr txBox="1">
            <a:spLocks noGrp="1"/>
          </p:cNvSpPr>
          <p:nvPr>
            <p:ph type="body" sz="quarter" idx="21"/>
          </p:nvPr>
        </p:nvSpPr>
        <p:spPr>
          <a:xfrm>
            <a:off x="4796747" y="5281812"/>
            <a:ext cx="2625601" cy="431701"/>
          </a:xfrm>
          <a:prstGeom prst="rect">
            <a:avLst/>
          </a:prstGeom>
        </p:spPr>
        <p:txBody>
          <a:bodyPr lIns="22874" tIns="22874" rIns="22874" bIns="22874"/>
          <a:lstStyle/>
          <a:p>
            <a:pPr algn="ctr">
              <a:lnSpc>
                <a:spcPct val="90000"/>
              </a:lnSpc>
              <a:spcBef>
                <a:spcPts val="1200"/>
              </a:spcBef>
              <a:defRPr sz="1600" b="1" baseline="30000">
                <a:solidFill>
                  <a:srgbClr val="FFFFFF"/>
                </a:solidFill>
              </a:defRPr>
            </a:pPr>
            <a:endParaRPr/>
          </a:p>
        </p:txBody>
      </p:sp>
      <p:sp>
        <p:nvSpPr>
          <p:cNvPr id="682" name="Google Shape;368;p52"/>
          <p:cNvSpPr txBox="1">
            <a:spLocks noGrp="1"/>
          </p:cNvSpPr>
          <p:nvPr>
            <p:ph type="body" sz="quarter" idx="22"/>
          </p:nvPr>
        </p:nvSpPr>
        <p:spPr>
          <a:xfrm>
            <a:off x="7010055" y="4862712"/>
            <a:ext cx="2625601" cy="431701"/>
          </a:xfrm>
          <a:prstGeom prst="rect">
            <a:avLst/>
          </a:prstGeom>
        </p:spPr>
        <p:txBody>
          <a:bodyPr lIns="22874" tIns="22874" rIns="22874" bIns="22874"/>
          <a:lstStyle/>
          <a:p>
            <a:pPr algn="ctr">
              <a:lnSpc>
                <a:spcPct val="90000"/>
              </a:lnSpc>
              <a:spcBef>
                <a:spcPts val="1200"/>
              </a:spcBef>
              <a:defRPr sz="1900" b="1" baseline="30000">
                <a:solidFill>
                  <a:srgbClr val="FFFFFF"/>
                </a:solidFill>
              </a:defRPr>
            </a:pPr>
            <a:endParaRPr/>
          </a:p>
        </p:txBody>
      </p:sp>
      <p:sp>
        <p:nvSpPr>
          <p:cNvPr id="683" name="Google Shape;369;p52"/>
          <p:cNvSpPr txBox="1">
            <a:spLocks noGrp="1"/>
          </p:cNvSpPr>
          <p:nvPr>
            <p:ph type="body" sz="quarter" idx="23"/>
          </p:nvPr>
        </p:nvSpPr>
        <p:spPr>
          <a:xfrm>
            <a:off x="7010055" y="5281812"/>
            <a:ext cx="2625601" cy="431701"/>
          </a:xfrm>
          <a:prstGeom prst="rect">
            <a:avLst/>
          </a:prstGeom>
        </p:spPr>
        <p:txBody>
          <a:bodyPr lIns="22874" tIns="22874" rIns="22874" bIns="22874"/>
          <a:lstStyle/>
          <a:p>
            <a:pPr algn="ctr">
              <a:lnSpc>
                <a:spcPct val="90000"/>
              </a:lnSpc>
              <a:spcBef>
                <a:spcPts val="1200"/>
              </a:spcBef>
              <a:defRPr sz="1600" b="1" baseline="30000">
                <a:solidFill>
                  <a:srgbClr val="FFFFFF"/>
                </a:solidFill>
              </a:defRPr>
            </a:pPr>
            <a:endParaRPr/>
          </a:p>
        </p:txBody>
      </p:sp>
      <p:sp>
        <p:nvSpPr>
          <p:cNvPr id="684" name="Google Shape;370;p52"/>
          <p:cNvSpPr>
            <a:spLocks noGrp="1"/>
          </p:cNvSpPr>
          <p:nvPr>
            <p:ph type="pic" sz="quarter" idx="24"/>
          </p:nvPr>
        </p:nvSpPr>
        <p:spPr>
          <a:xfrm>
            <a:off x="594707" y="2613867"/>
            <a:ext cx="1998301" cy="1994700"/>
          </a:xfrm>
          <a:prstGeom prst="rect">
            <a:avLst/>
          </a:prstGeom>
          <a:ln w="101600">
            <a:solidFill>
              <a:srgbClr val="434448"/>
            </a:solidFill>
            <a:round/>
          </a:ln>
        </p:spPr>
        <p:txBody>
          <a:bodyPr lIns="91439" tIns="45719" rIns="91439" bIns="45719">
            <a:noAutofit/>
          </a:bodyPr>
          <a:lstStyle/>
          <a:p>
            <a:endParaRPr/>
          </a:p>
        </p:txBody>
      </p:sp>
      <p:sp>
        <p:nvSpPr>
          <p:cNvPr id="685" name="Google Shape;371;p52"/>
          <p:cNvSpPr>
            <a:spLocks noGrp="1"/>
          </p:cNvSpPr>
          <p:nvPr>
            <p:ph type="pic" sz="quarter" idx="25"/>
          </p:nvPr>
        </p:nvSpPr>
        <p:spPr>
          <a:xfrm>
            <a:off x="2858028" y="2633695"/>
            <a:ext cx="1958701" cy="1955101"/>
          </a:xfrm>
          <a:prstGeom prst="rect">
            <a:avLst/>
          </a:prstGeom>
          <a:ln w="101600">
            <a:solidFill>
              <a:srgbClr val="434448"/>
            </a:solidFill>
            <a:round/>
          </a:ln>
        </p:spPr>
        <p:txBody>
          <a:bodyPr lIns="91439" tIns="45719" rIns="91439" bIns="45719">
            <a:noAutofit/>
          </a:bodyPr>
          <a:lstStyle/>
          <a:p>
            <a:endParaRPr/>
          </a:p>
        </p:txBody>
      </p:sp>
      <p:sp>
        <p:nvSpPr>
          <p:cNvPr id="686" name="Google Shape;372;p52"/>
          <p:cNvSpPr>
            <a:spLocks noGrp="1"/>
          </p:cNvSpPr>
          <p:nvPr>
            <p:ph type="pic" sz="quarter" idx="26"/>
          </p:nvPr>
        </p:nvSpPr>
        <p:spPr>
          <a:xfrm>
            <a:off x="9645818" y="2633695"/>
            <a:ext cx="1958701" cy="1955101"/>
          </a:xfrm>
          <a:prstGeom prst="rect">
            <a:avLst/>
          </a:prstGeom>
          <a:ln w="101600">
            <a:solidFill>
              <a:srgbClr val="434448"/>
            </a:solidFill>
            <a:round/>
          </a:ln>
        </p:spPr>
        <p:txBody>
          <a:bodyPr lIns="91439" tIns="45719" rIns="91439" bIns="45719">
            <a:noAutofit/>
          </a:bodyPr>
          <a:lstStyle/>
          <a:p>
            <a:endParaRPr/>
          </a:p>
        </p:txBody>
      </p:sp>
      <p:sp>
        <p:nvSpPr>
          <p:cNvPr id="687" name="Google Shape;373;p52"/>
          <p:cNvSpPr txBox="1">
            <a:spLocks noGrp="1"/>
          </p:cNvSpPr>
          <p:nvPr>
            <p:ph type="body" sz="quarter" idx="27"/>
          </p:nvPr>
        </p:nvSpPr>
        <p:spPr>
          <a:xfrm>
            <a:off x="9312337" y="4862712"/>
            <a:ext cx="2625601" cy="431701"/>
          </a:xfrm>
          <a:prstGeom prst="rect">
            <a:avLst/>
          </a:prstGeom>
        </p:spPr>
        <p:txBody>
          <a:bodyPr lIns="22874" tIns="22874" rIns="22874" bIns="22874"/>
          <a:lstStyle/>
          <a:p>
            <a:pPr algn="ctr">
              <a:lnSpc>
                <a:spcPct val="90000"/>
              </a:lnSpc>
              <a:spcBef>
                <a:spcPts val="1200"/>
              </a:spcBef>
              <a:defRPr sz="1900" b="1" baseline="30000">
                <a:solidFill>
                  <a:srgbClr val="FFFFFF"/>
                </a:solidFill>
              </a:defRPr>
            </a:pPr>
            <a:endParaRPr/>
          </a:p>
        </p:txBody>
      </p:sp>
      <p:sp>
        <p:nvSpPr>
          <p:cNvPr id="688" name="Google Shape;374;p52"/>
          <p:cNvSpPr txBox="1">
            <a:spLocks noGrp="1"/>
          </p:cNvSpPr>
          <p:nvPr>
            <p:ph type="body" sz="quarter" idx="28"/>
          </p:nvPr>
        </p:nvSpPr>
        <p:spPr>
          <a:xfrm>
            <a:off x="9312337" y="5281812"/>
            <a:ext cx="2625601" cy="431701"/>
          </a:xfrm>
          <a:prstGeom prst="rect">
            <a:avLst/>
          </a:prstGeom>
        </p:spPr>
        <p:txBody>
          <a:bodyPr lIns="22874" tIns="22874" rIns="22874" bIns="22874"/>
          <a:lstStyle/>
          <a:p>
            <a:pPr algn="ctr">
              <a:lnSpc>
                <a:spcPct val="90000"/>
              </a:lnSpc>
              <a:spcBef>
                <a:spcPts val="1200"/>
              </a:spcBef>
              <a:defRPr sz="1600" b="1" baseline="30000">
                <a:solidFill>
                  <a:srgbClr val="FFFFFF"/>
                </a:solidFill>
              </a:defRPr>
            </a:pPr>
            <a:endParaRPr/>
          </a:p>
        </p:txBody>
      </p:sp>
      <p:pic>
        <p:nvPicPr>
          <p:cNvPr id="689" name="Google Shape;375;p52" descr="Google Shape;375;p52"/>
          <p:cNvPicPr>
            <a:picLocks noChangeAspect="1"/>
          </p:cNvPicPr>
          <p:nvPr/>
        </p:nvPicPr>
        <p:blipFill>
          <a:blip r:embed="rId4">
            <a:extLst/>
          </a:blip>
          <a:stretch>
            <a:fillRect/>
          </a:stretch>
        </p:blipFill>
        <p:spPr>
          <a:xfrm>
            <a:off x="9935161" y="298212"/>
            <a:ext cx="1726752" cy="520566"/>
          </a:xfrm>
          <a:prstGeom prst="rect">
            <a:avLst/>
          </a:prstGeom>
          <a:ln w="12700">
            <a:miter lim="400000"/>
          </a:ln>
        </p:spPr>
      </p:pic>
      <p:pic>
        <p:nvPicPr>
          <p:cNvPr id="690"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69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itle Slide_A">
    <p:spTree>
      <p:nvGrpSpPr>
        <p:cNvPr id="1" name=""/>
        <p:cNvGrpSpPr/>
        <p:nvPr/>
      </p:nvGrpSpPr>
      <p:grpSpPr>
        <a:xfrm>
          <a:off x="0" y="0"/>
          <a:ext cx="0" cy="0"/>
          <a:chOff x="0" y="0"/>
          <a:chExt cx="0" cy="0"/>
        </a:xfrm>
      </p:grpSpPr>
      <p:pic>
        <p:nvPicPr>
          <p:cNvPr id="58" name="Google Shape;47;p6" descr="Google Shape;47;p6"/>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59" name="Body Level One…"/>
          <p:cNvSpPr txBox="1">
            <a:spLocks noGrp="1"/>
          </p:cNvSpPr>
          <p:nvPr>
            <p:ph type="body" sz="quarter" idx="1"/>
          </p:nvPr>
        </p:nvSpPr>
        <p:spPr>
          <a:xfrm>
            <a:off x="562425" y="4100183"/>
            <a:ext cx="8552700" cy="611401"/>
          </a:xfrm>
          <a:prstGeom prst="rect">
            <a:avLst/>
          </a:prstGeom>
        </p:spPr>
        <p:txBody>
          <a:bodyPr/>
          <a:lstStyle>
            <a:lvl1pPr>
              <a:spcBef>
                <a:spcPts val="0"/>
              </a:spcBef>
            </a:lvl1pPr>
            <a:lvl2pPr marL="228600" indent="457200">
              <a:spcBef>
                <a:spcPts val="0"/>
              </a:spcBef>
              <a:buSzTx/>
              <a:buNone/>
            </a:lvl2pPr>
            <a:lvl3pPr>
              <a:spcBef>
                <a:spcPts val="0"/>
              </a:spcBef>
            </a:lvl3pPr>
            <a:lvl4pPr>
              <a:spcBef>
                <a:spcPts val="0"/>
              </a:spcBef>
            </a:lvl4pPr>
            <a:lvl5pPr>
              <a:spcBef>
                <a:spcPts val="0"/>
              </a:spcBef>
            </a:lvl5pPr>
          </a:lstStyle>
          <a:p>
            <a:r>
              <a:t>Body Level One</a:t>
            </a:r>
          </a:p>
          <a:p>
            <a:pPr lvl="1"/>
            <a:r>
              <a:t>Body Level Two</a:t>
            </a:r>
          </a:p>
          <a:p>
            <a:pPr lvl="2"/>
            <a:r>
              <a:t>Body Level Three</a:t>
            </a:r>
          </a:p>
          <a:p>
            <a:pPr lvl="3"/>
            <a:r>
              <a:t>Body Level Four</a:t>
            </a:r>
          </a:p>
          <a:p>
            <a:pPr lvl="4"/>
            <a:r>
              <a:t>Body Level Five</a:t>
            </a:r>
          </a:p>
        </p:txBody>
      </p:sp>
      <p:sp>
        <p:nvSpPr>
          <p:cNvPr id="60" name="Google Shape;49;p6"/>
          <p:cNvSpPr txBox="1">
            <a:spLocks noGrp="1"/>
          </p:cNvSpPr>
          <p:nvPr>
            <p:ph type="body" sz="quarter" idx="13"/>
          </p:nvPr>
        </p:nvSpPr>
        <p:spPr>
          <a:xfrm>
            <a:off x="562425" y="5122440"/>
            <a:ext cx="8552700" cy="970801"/>
          </a:xfrm>
          <a:prstGeom prst="rect">
            <a:avLst/>
          </a:prstGeom>
        </p:spPr>
        <p:txBody>
          <a:bodyPr/>
          <a:lstStyle/>
          <a:p>
            <a:pPr>
              <a:spcBef>
                <a:spcPts val="0"/>
              </a:spcBef>
              <a:defRPr sz="1400" b="1">
                <a:solidFill>
                  <a:schemeClr val="accent2"/>
                </a:solidFill>
              </a:defRPr>
            </a:pPr>
            <a:endParaRPr/>
          </a:p>
        </p:txBody>
      </p:sp>
      <p:sp>
        <p:nvSpPr>
          <p:cNvPr id="61" name="Title Text"/>
          <p:cNvSpPr txBox="1">
            <a:spLocks noGrp="1"/>
          </p:cNvSpPr>
          <p:nvPr>
            <p:ph type="title"/>
          </p:nvPr>
        </p:nvSpPr>
        <p:spPr>
          <a:xfrm>
            <a:off x="562425" y="1281181"/>
            <a:ext cx="11065500" cy="1874101"/>
          </a:xfrm>
          <a:prstGeom prst="rect">
            <a:avLst/>
          </a:prstGeom>
        </p:spPr>
        <p:txBody>
          <a:bodyPr/>
          <a:lstStyle>
            <a:lvl1pPr>
              <a:lnSpc>
                <a:spcPct val="90000"/>
              </a:lnSpc>
              <a:defRPr sz="4800"/>
            </a:lvl1pPr>
          </a:lstStyle>
          <a:p>
            <a:r>
              <a:t>Title Text</a:t>
            </a:r>
          </a:p>
        </p:txBody>
      </p:sp>
      <p:pic>
        <p:nvPicPr>
          <p:cNvPr id="62"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6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Dark Sky with Light Text">
    <p:bg>
      <p:bgPr>
        <a:solidFill>
          <a:srgbClr val="2CB4E1"/>
        </a:solidFill>
        <a:effectLst/>
      </p:bgPr>
    </p:bg>
    <p:spTree>
      <p:nvGrpSpPr>
        <p:cNvPr id="1" name=""/>
        <p:cNvGrpSpPr/>
        <p:nvPr/>
      </p:nvGrpSpPr>
      <p:grpSpPr>
        <a:xfrm>
          <a:off x="0" y="0"/>
          <a:ext cx="0" cy="0"/>
          <a:chOff x="0" y="0"/>
          <a:chExt cx="0" cy="0"/>
        </a:xfrm>
      </p:grpSpPr>
      <p:grpSp>
        <p:nvGrpSpPr>
          <p:cNvPr id="700" name="Google Shape;327;p49"/>
          <p:cNvGrpSpPr/>
          <p:nvPr/>
        </p:nvGrpSpPr>
        <p:grpSpPr>
          <a:xfrm>
            <a:off x="-70789" y="-1"/>
            <a:ext cx="12271269" cy="10076579"/>
            <a:chOff x="0" y="0"/>
            <a:chExt cx="12271268" cy="10076577"/>
          </a:xfrm>
        </p:grpSpPr>
        <p:pic>
          <p:nvPicPr>
            <p:cNvPr id="698" name="Google Shape;328;p49" descr="Google Shape;328;p49"/>
            <p:cNvPicPr>
              <a:picLocks noChangeAspect="1"/>
            </p:cNvPicPr>
            <p:nvPr/>
          </p:nvPicPr>
          <p:blipFill>
            <a:blip r:embed="rId2">
              <a:alphaModFix amt="53280"/>
              <a:extLst/>
            </a:blip>
            <a:srcRect l="22199" t="23832" r="23337"/>
            <a:stretch>
              <a:fillRect/>
            </a:stretch>
          </p:blipFill>
          <p:spPr>
            <a:xfrm>
              <a:off x="0" y="2432053"/>
              <a:ext cx="12271269" cy="7644525"/>
            </a:xfrm>
            <a:prstGeom prst="rect">
              <a:avLst/>
            </a:prstGeom>
            <a:ln w="12700" cap="flat">
              <a:noFill/>
              <a:miter lim="400000"/>
            </a:ln>
            <a:effectLst/>
          </p:spPr>
        </p:pic>
        <p:pic>
          <p:nvPicPr>
            <p:cNvPr id="699" name="Google Shape;329;p49" descr="Google Shape;329;p49"/>
            <p:cNvPicPr>
              <a:picLocks noChangeAspect="1"/>
            </p:cNvPicPr>
            <p:nvPr/>
          </p:nvPicPr>
          <p:blipFill>
            <a:blip r:embed="rId3">
              <a:extLst/>
            </a:blip>
            <a:srcRect l="22968" r="22306" b="43384"/>
            <a:stretch>
              <a:fillRect/>
            </a:stretch>
          </p:blipFill>
          <p:spPr>
            <a:xfrm>
              <a:off x="793" y="-1"/>
              <a:ext cx="12269665" cy="5996644"/>
            </a:xfrm>
            <a:prstGeom prst="rect">
              <a:avLst/>
            </a:prstGeom>
            <a:ln w="12700" cap="flat">
              <a:noFill/>
              <a:miter lim="400000"/>
            </a:ln>
            <a:effectLst/>
          </p:spPr>
        </p:pic>
      </p:grpSp>
      <p:pic>
        <p:nvPicPr>
          <p:cNvPr id="701" name="Google Shape;330;p49" descr="Google Shape;330;p49"/>
          <p:cNvPicPr>
            <a:picLocks noChangeAspect="1"/>
          </p:cNvPicPr>
          <p:nvPr/>
        </p:nvPicPr>
        <p:blipFill>
          <a:blip r:embed="rId4">
            <a:alphaModFix amt="15000"/>
            <a:extLst/>
          </a:blip>
          <a:srcRect t="44858" r="40610"/>
          <a:stretch>
            <a:fillRect/>
          </a:stretch>
        </p:blipFill>
        <p:spPr>
          <a:xfrm>
            <a:off x="8124693" y="-1600"/>
            <a:ext cx="4075046" cy="3781687"/>
          </a:xfrm>
          <a:prstGeom prst="rect">
            <a:avLst/>
          </a:prstGeom>
          <a:ln w="12700">
            <a:miter lim="400000"/>
          </a:ln>
        </p:spPr>
      </p:pic>
      <p:pic>
        <p:nvPicPr>
          <p:cNvPr id="702" name="Google Shape;331;p49" descr="Google Shape;331;p49"/>
          <p:cNvPicPr>
            <a:picLocks noChangeAspect="1"/>
          </p:cNvPicPr>
          <p:nvPr/>
        </p:nvPicPr>
        <p:blipFill>
          <a:blip r:embed="rId5">
            <a:alphaModFix amt="19520"/>
            <a:extLst/>
          </a:blip>
          <a:srcRect b="30371"/>
          <a:stretch>
            <a:fillRect/>
          </a:stretch>
        </p:blipFill>
        <p:spPr>
          <a:xfrm>
            <a:off x="0" y="2082800"/>
            <a:ext cx="12188828" cy="4775198"/>
          </a:xfrm>
          <a:prstGeom prst="rect">
            <a:avLst/>
          </a:prstGeom>
          <a:ln w="12700">
            <a:miter lim="400000"/>
          </a:ln>
        </p:spPr>
      </p:pic>
      <p:pic>
        <p:nvPicPr>
          <p:cNvPr id="703" name="Google Shape;333;p49" descr="Google Shape;333;p49"/>
          <p:cNvPicPr>
            <a:picLocks noChangeAspect="1"/>
          </p:cNvPicPr>
          <p:nvPr/>
        </p:nvPicPr>
        <p:blipFill>
          <a:blip r:embed="rId6">
            <a:extLst/>
          </a:blip>
          <a:stretch>
            <a:fillRect/>
          </a:stretch>
        </p:blipFill>
        <p:spPr>
          <a:xfrm>
            <a:off x="9960554" y="289299"/>
            <a:ext cx="1726752" cy="520565"/>
          </a:xfrm>
          <a:prstGeom prst="rect">
            <a:avLst/>
          </a:prstGeom>
          <a:ln w="12700">
            <a:miter lim="400000"/>
          </a:ln>
        </p:spPr>
      </p:pic>
      <p:sp>
        <p:nvSpPr>
          <p:cNvPr id="704"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500" b="1">
                <a:solidFill>
                  <a:srgbClr val="002060"/>
                </a:solidFill>
              </a:defRPr>
            </a:lvl1pPr>
          </a:lstStyle>
          <a:p>
            <a:r>
              <a:t>Title Text</a:t>
            </a:r>
          </a:p>
        </p:txBody>
      </p:sp>
      <p:sp>
        <p:nvSpPr>
          <p:cNvPr id="705" name="Body Level One…"/>
          <p:cNvSpPr txBox="1">
            <a:spLocks noGrp="1"/>
          </p:cNvSpPr>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sz="2400" b="1" baseline="30000">
                <a:solidFill>
                  <a:srgbClr val="002060"/>
                </a:solidFill>
              </a:defRPr>
            </a:lvl1pPr>
            <a:lvl2pPr marL="0" indent="685800">
              <a:lnSpc>
                <a:spcPct val="90000"/>
              </a:lnSpc>
              <a:spcBef>
                <a:spcPts val="1200"/>
              </a:spcBef>
              <a:buClr>
                <a:srgbClr val="FFFFFF"/>
              </a:buClr>
              <a:buSzTx/>
              <a:buFont typeface="Arial"/>
              <a:buNone/>
              <a:defRPr sz="2400" b="1" baseline="30000">
                <a:solidFill>
                  <a:srgbClr val="002060"/>
                </a:solidFill>
              </a:defRPr>
            </a:lvl2pPr>
            <a:lvl3pPr marL="1463507" indent="-441157">
              <a:lnSpc>
                <a:spcPct val="90000"/>
              </a:lnSpc>
              <a:spcBef>
                <a:spcPts val="1200"/>
              </a:spcBef>
              <a:buClr>
                <a:srgbClr val="FFFFFF"/>
              </a:buClr>
              <a:buSzPts val="2400"/>
              <a:buFont typeface="Arial"/>
              <a:defRPr sz="2400" b="1" baseline="30000">
                <a:solidFill>
                  <a:srgbClr val="002060"/>
                </a:solidFill>
              </a:defRPr>
            </a:lvl3pPr>
            <a:lvl4pPr marL="1920707" indent="-441157">
              <a:lnSpc>
                <a:spcPct val="90000"/>
              </a:lnSpc>
              <a:spcBef>
                <a:spcPts val="1200"/>
              </a:spcBef>
              <a:buClr>
                <a:srgbClr val="FFFFFF"/>
              </a:buClr>
              <a:buSzPts val="2400"/>
              <a:buFont typeface="Arial"/>
              <a:defRPr sz="2400" b="1" baseline="30000">
                <a:solidFill>
                  <a:srgbClr val="002060"/>
                </a:solidFill>
              </a:defRPr>
            </a:lvl4pPr>
            <a:lvl5pPr marL="2377907" indent="-441157">
              <a:lnSpc>
                <a:spcPct val="90000"/>
              </a:lnSpc>
              <a:spcBef>
                <a:spcPts val="1200"/>
              </a:spcBef>
              <a:buClr>
                <a:srgbClr val="FFFFFF"/>
              </a:buClr>
              <a:buSzPts val="2400"/>
              <a:buFont typeface="Arial"/>
              <a:buChar char="•"/>
              <a:defRPr sz="2400" b="1" baseline="30000">
                <a:solidFill>
                  <a:srgbClr val="002060"/>
                </a:solidFill>
              </a:defRPr>
            </a:lvl5pPr>
          </a:lstStyle>
          <a:p>
            <a:r>
              <a:t>Body Level One</a:t>
            </a:r>
          </a:p>
          <a:p>
            <a:pPr lvl="1"/>
            <a:r>
              <a:t>Body Level Two</a:t>
            </a:r>
          </a:p>
          <a:p>
            <a:pPr lvl="2"/>
            <a:r>
              <a:t>Body Level Three</a:t>
            </a:r>
          </a:p>
          <a:p>
            <a:pPr lvl="3"/>
            <a:r>
              <a:t>Body Level Four</a:t>
            </a:r>
          </a:p>
          <a:p>
            <a:pPr lvl="4"/>
            <a:r>
              <a:t>Body Level Five</a:t>
            </a:r>
          </a:p>
        </p:txBody>
      </p:sp>
      <p:sp>
        <p:nvSpPr>
          <p:cNvPr id="706" name="Google Shape;379;p53"/>
          <p:cNvSpPr txBox="1">
            <a:spLocks noGrp="1"/>
          </p:cNvSpPr>
          <p:nvPr>
            <p:ph type="body" sz="quarter" idx="13"/>
          </p:nvPr>
        </p:nvSpPr>
        <p:spPr>
          <a:xfrm>
            <a:off x="541080" y="1143000"/>
            <a:ext cx="10157402" cy="351300"/>
          </a:xfrm>
          <a:prstGeom prst="rect">
            <a:avLst/>
          </a:prstGeom>
        </p:spPr>
        <p:txBody>
          <a:bodyPr lIns="22874" tIns="22874" rIns="22874" bIns="22874"/>
          <a:lstStyle/>
          <a:p>
            <a:pPr>
              <a:lnSpc>
                <a:spcPct val="80000"/>
              </a:lnSpc>
              <a:spcBef>
                <a:spcPts val="0"/>
              </a:spcBef>
              <a:defRPr sz="2400" baseline="30000">
                <a:solidFill>
                  <a:srgbClr val="002060"/>
                </a:solidFill>
              </a:defRPr>
            </a:pPr>
            <a:endParaRPr/>
          </a:p>
        </p:txBody>
      </p:sp>
      <p:pic>
        <p:nvPicPr>
          <p:cNvPr id="707"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70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Light Sky with Dark Text">
    <p:bg>
      <p:bgPr>
        <a:solidFill>
          <a:srgbClr val="2CB4E1"/>
        </a:solidFill>
        <a:effectLst/>
      </p:bgPr>
    </p:bg>
    <p:spTree>
      <p:nvGrpSpPr>
        <p:cNvPr id="1" name=""/>
        <p:cNvGrpSpPr/>
        <p:nvPr/>
      </p:nvGrpSpPr>
      <p:grpSpPr>
        <a:xfrm>
          <a:off x="0" y="0"/>
          <a:ext cx="0" cy="0"/>
          <a:chOff x="0" y="0"/>
          <a:chExt cx="0" cy="0"/>
        </a:xfrm>
      </p:grpSpPr>
      <p:pic>
        <p:nvPicPr>
          <p:cNvPr id="715" name="Google Shape;381;p54" descr="Google Shape;381;p54"/>
          <p:cNvPicPr>
            <a:picLocks noChangeAspect="1"/>
          </p:cNvPicPr>
          <p:nvPr/>
        </p:nvPicPr>
        <p:blipFill>
          <a:blip r:embed="rId2">
            <a:extLst/>
          </a:blip>
          <a:srcRect l="17416" b="17422"/>
          <a:stretch>
            <a:fillRect/>
          </a:stretch>
        </p:blipFill>
        <p:spPr>
          <a:xfrm>
            <a:off x="-1" y="0"/>
            <a:ext cx="12188826" cy="6856212"/>
          </a:xfrm>
          <a:prstGeom prst="rect">
            <a:avLst/>
          </a:prstGeom>
          <a:ln w="12700">
            <a:miter lim="400000"/>
          </a:ln>
        </p:spPr>
      </p:pic>
      <p:sp>
        <p:nvSpPr>
          <p:cNvPr id="716" name="Title Text"/>
          <p:cNvSpPr txBox="1">
            <a:spLocks noGrp="1"/>
          </p:cNvSpPr>
          <p:nvPr>
            <p:ph type="title"/>
          </p:nvPr>
        </p:nvSpPr>
        <p:spPr>
          <a:xfrm>
            <a:off x="382703" y="0"/>
            <a:ext cx="10314001" cy="1146001"/>
          </a:xfrm>
          <a:prstGeom prst="rect">
            <a:avLst/>
          </a:prstGeom>
        </p:spPr>
        <p:txBody>
          <a:bodyPr lIns="0" tIns="0" rIns="0" bIns="0"/>
          <a:lstStyle>
            <a:lvl1pPr>
              <a:lnSpc>
                <a:spcPct val="90000"/>
              </a:lnSpc>
              <a:defRPr sz="3500" b="1">
                <a:solidFill>
                  <a:srgbClr val="0D177B"/>
                </a:solidFill>
              </a:defRPr>
            </a:lvl1pPr>
          </a:lstStyle>
          <a:p>
            <a:r>
              <a:t>Title Text</a:t>
            </a:r>
          </a:p>
        </p:txBody>
      </p:sp>
      <p:sp>
        <p:nvSpPr>
          <p:cNvPr id="717" name="Body Level One…"/>
          <p:cNvSpPr txBox="1">
            <a:spLocks noGrp="1"/>
          </p:cNvSpPr>
          <p:nvPr>
            <p:ph type="body" idx="1"/>
          </p:nvPr>
        </p:nvSpPr>
        <p:spPr>
          <a:xfrm>
            <a:off x="440757" y="1818900"/>
            <a:ext cx="112092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sz="2400" b="1" baseline="30000">
                <a:solidFill>
                  <a:srgbClr val="0D177B"/>
                </a:solidFill>
              </a:defRPr>
            </a:lvl1pPr>
            <a:lvl2pPr marL="0" indent="685800">
              <a:lnSpc>
                <a:spcPct val="90000"/>
              </a:lnSpc>
              <a:spcBef>
                <a:spcPts val="1200"/>
              </a:spcBef>
              <a:buClr>
                <a:srgbClr val="FFFFFF"/>
              </a:buClr>
              <a:buSzTx/>
              <a:buFont typeface="Arial"/>
              <a:buNone/>
              <a:defRPr sz="2400" b="1" baseline="30000">
                <a:solidFill>
                  <a:srgbClr val="0D177B"/>
                </a:solidFill>
              </a:defRPr>
            </a:lvl2pPr>
            <a:lvl3pPr marL="1463507" indent="-441157">
              <a:lnSpc>
                <a:spcPct val="90000"/>
              </a:lnSpc>
              <a:spcBef>
                <a:spcPts val="1200"/>
              </a:spcBef>
              <a:buClr>
                <a:srgbClr val="FFFFFF"/>
              </a:buClr>
              <a:buSzPts val="2400"/>
              <a:buFont typeface="Arial"/>
              <a:defRPr sz="2400" b="1" baseline="30000">
                <a:solidFill>
                  <a:srgbClr val="0D177B"/>
                </a:solidFill>
              </a:defRPr>
            </a:lvl3pPr>
            <a:lvl4pPr marL="1920707" indent="-441157">
              <a:lnSpc>
                <a:spcPct val="90000"/>
              </a:lnSpc>
              <a:spcBef>
                <a:spcPts val="1200"/>
              </a:spcBef>
              <a:buClr>
                <a:srgbClr val="FFFFFF"/>
              </a:buClr>
              <a:buSzPts val="2400"/>
              <a:buFont typeface="Arial"/>
              <a:defRPr sz="2400" b="1" baseline="30000">
                <a:solidFill>
                  <a:srgbClr val="0D177B"/>
                </a:solidFill>
              </a:defRPr>
            </a:lvl4pPr>
            <a:lvl5pPr marL="2377907" indent="-441157">
              <a:lnSpc>
                <a:spcPct val="90000"/>
              </a:lnSpc>
              <a:spcBef>
                <a:spcPts val="1200"/>
              </a:spcBef>
              <a:buClr>
                <a:srgbClr val="FFFFFF"/>
              </a:buClr>
              <a:buSzPts val="2400"/>
              <a:buFont typeface="Arial"/>
              <a:buChar char="•"/>
              <a:defRPr sz="2400" b="1" baseline="30000">
                <a:solidFill>
                  <a:srgbClr val="0D177B"/>
                </a:solidFill>
              </a:defRPr>
            </a:lvl5pPr>
          </a:lstStyle>
          <a:p>
            <a:r>
              <a:t>Body Level One</a:t>
            </a:r>
          </a:p>
          <a:p>
            <a:pPr lvl="1"/>
            <a:r>
              <a:t>Body Level Two</a:t>
            </a:r>
          </a:p>
          <a:p>
            <a:pPr lvl="2"/>
            <a:r>
              <a:t>Body Level Three</a:t>
            </a:r>
          </a:p>
          <a:p>
            <a:pPr lvl="3"/>
            <a:r>
              <a:t>Body Level Four</a:t>
            </a:r>
          </a:p>
          <a:p>
            <a:pPr lvl="4"/>
            <a:r>
              <a:t>Body Level Five</a:t>
            </a:r>
          </a:p>
        </p:txBody>
      </p:sp>
      <p:sp>
        <p:nvSpPr>
          <p:cNvPr id="718" name="Google Shape;384;p54"/>
          <p:cNvSpPr txBox="1">
            <a:spLocks noGrp="1"/>
          </p:cNvSpPr>
          <p:nvPr>
            <p:ph type="body" sz="quarter" idx="13"/>
          </p:nvPr>
        </p:nvSpPr>
        <p:spPr>
          <a:xfrm>
            <a:off x="384176" y="1143000"/>
            <a:ext cx="10314000" cy="351300"/>
          </a:xfrm>
          <a:prstGeom prst="rect">
            <a:avLst/>
          </a:prstGeom>
        </p:spPr>
        <p:txBody>
          <a:bodyPr lIns="22874" tIns="22874" rIns="22874" bIns="22874"/>
          <a:lstStyle/>
          <a:p>
            <a:pPr>
              <a:lnSpc>
                <a:spcPct val="80000"/>
              </a:lnSpc>
              <a:spcBef>
                <a:spcPts val="0"/>
              </a:spcBef>
              <a:defRPr sz="2400" baseline="30000">
                <a:solidFill>
                  <a:srgbClr val="0D177B"/>
                </a:solidFill>
              </a:defRPr>
            </a:pPr>
            <a:endParaRPr/>
          </a:p>
        </p:txBody>
      </p:sp>
      <p:pic>
        <p:nvPicPr>
          <p:cNvPr id="719" name="Google Shape;385;p54" descr="Google Shape;385;p54"/>
          <p:cNvPicPr>
            <a:picLocks noChangeAspect="1"/>
          </p:cNvPicPr>
          <p:nvPr/>
        </p:nvPicPr>
        <p:blipFill>
          <a:blip r:embed="rId3">
            <a:extLst/>
          </a:blip>
          <a:stretch>
            <a:fillRect/>
          </a:stretch>
        </p:blipFill>
        <p:spPr>
          <a:xfrm>
            <a:off x="9960554" y="289299"/>
            <a:ext cx="1726752" cy="520565"/>
          </a:xfrm>
          <a:prstGeom prst="rect">
            <a:avLst/>
          </a:prstGeom>
          <a:ln w="12700">
            <a:miter lim="400000"/>
          </a:ln>
        </p:spPr>
      </p:pic>
      <p:pic>
        <p:nvPicPr>
          <p:cNvPr id="720"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72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Light Picnic DF">
    <p:spTree>
      <p:nvGrpSpPr>
        <p:cNvPr id="1" name=""/>
        <p:cNvGrpSpPr/>
        <p:nvPr/>
      </p:nvGrpSpPr>
      <p:grpSpPr>
        <a:xfrm>
          <a:off x="0" y="0"/>
          <a:ext cx="0" cy="0"/>
          <a:chOff x="0" y="0"/>
          <a:chExt cx="0" cy="0"/>
        </a:xfrm>
      </p:grpSpPr>
      <p:pic>
        <p:nvPicPr>
          <p:cNvPr id="728" name="Google Shape;387;p55" descr="Google Shape;387;p55"/>
          <p:cNvPicPr>
            <a:picLocks noChangeAspect="1"/>
          </p:cNvPicPr>
          <p:nvPr/>
        </p:nvPicPr>
        <p:blipFill>
          <a:blip r:embed="rId2">
            <a:extLst/>
          </a:blip>
          <a:stretch>
            <a:fillRect/>
          </a:stretch>
        </p:blipFill>
        <p:spPr>
          <a:xfrm>
            <a:off x="-11653" y="6553700"/>
            <a:ext cx="12212126" cy="342901"/>
          </a:xfrm>
          <a:prstGeom prst="rect">
            <a:avLst/>
          </a:prstGeom>
          <a:ln w="12700">
            <a:miter lim="400000"/>
          </a:ln>
        </p:spPr>
      </p:pic>
      <p:sp>
        <p:nvSpPr>
          <p:cNvPr id="729"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500" b="1">
                <a:solidFill>
                  <a:srgbClr val="0D177B"/>
                </a:solidFill>
              </a:defRPr>
            </a:lvl1pPr>
          </a:lstStyle>
          <a:p>
            <a:r>
              <a:t>Title Text</a:t>
            </a:r>
          </a:p>
        </p:txBody>
      </p:sp>
      <p:sp>
        <p:nvSpPr>
          <p:cNvPr id="730" name="Body Level One…"/>
          <p:cNvSpPr txBox="1">
            <a:spLocks noGrp="1"/>
          </p:cNvSpPr>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sz="2400" b="1" baseline="30000">
                <a:solidFill>
                  <a:srgbClr val="0D177B"/>
                </a:solidFill>
              </a:defRPr>
            </a:lvl1pPr>
            <a:lvl2pPr marL="0" indent="685800">
              <a:lnSpc>
                <a:spcPct val="90000"/>
              </a:lnSpc>
              <a:spcBef>
                <a:spcPts val="1200"/>
              </a:spcBef>
              <a:buClr>
                <a:srgbClr val="FFFFFF"/>
              </a:buClr>
              <a:buSzTx/>
              <a:buFont typeface="Arial"/>
              <a:buNone/>
              <a:defRPr sz="2400" b="1" baseline="30000">
                <a:solidFill>
                  <a:srgbClr val="0D177B"/>
                </a:solidFill>
              </a:defRPr>
            </a:lvl2pPr>
            <a:lvl3pPr marL="1463507" indent="-441157">
              <a:lnSpc>
                <a:spcPct val="90000"/>
              </a:lnSpc>
              <a:spcBef>
                <a:spcPts val="1200"/>
              </a:spcBef>
              <a:buClr>
                <a:srgbClr val="FFFFFF"/>
              </a:buClr>
              <a:buSzPts val="2400"/>
              <a:buFont typeface="Arial"/>
              <a:defRPr sz="2400" b="1" baseline="30000">
                <a:solidFill>
                  <a:srgbClr val="0D177B"/>
                </a:solidFill>
              </a:defRPr>
            </a:lvl3pPr>
            <a:lvl4pPr marL="1920707" indent="-441157">
              <a:lnSpc>
                <a:spcPct val="90000"/>
              </a:lnSpc>
              <a:spcBef>
                <a:spcPts val="1200"/>
              </a:spcBef>
              <a:buClr>
                <a:srgbClr val="FFFFFF"/>
              </a:buClr>
              <a:buSzPts val="2400"/>
              <a:buFont typeface="Arial"/>
              <a:defRPr sz="2400" b="1" baseline="30000">
                <a:solidFill>
                  <a:srgbClr val="0D177B"/>
                </a:solidFill>
              </a:defRPr>
            </a:lvl4pPr>
            <a:lvl5pPr marL="2377907" indent="-441157">
              <a:lnSpc>
                <a:spcPct val="90000"/>
              </a:lnSpc>
              <a:spcBef>
                <a:spcPts val="1200"/>
              </a:spcBef>
              <a:buClr>
                <a:srgbClr val="FFFFFF"/>
              </a:buClr>
              <a:buSzPts val="2400"/>
              <a:buFont typeface="Arial"/>
              <a:buChar char="•"/>
              <a:defRPr sz="2400" b="1" baseline="30000">
                <a:solidFill>
                  <a:srgbClr val="0D177B"/>
                </a:solidFill>
              </a:defRPr>
            </a:lvl5pPr>
          </a:lstStyle>
          <a:p>
            <a:r>
              <a:t>Body Level One</a:t>
            </a:r>
          </a:p>
          <a:p>
            <a:pPr lvl="1"/>
            <a:r>
              <a:t>Body Level Two</a:t>
            </a:r>
          </a:p>
          <a:p>
            <a:pPr lvl="2"/>
            <a:r>
              <a:t>Body Level Three</a:t>
            </a:r>
          </a:p>
          <a:p>
            <a:pPr lvl="3"/>
            <a:r>
              <a:t>Body Level Four</a:t>
            </a:r>
          </a:p>
          <a:p>
            <a:pPr lvl="4"/>
            <a:r>
              <a:t>Body Level Five</a:t>
            </a:r>
          </a:p>
        </p:txBody>
      </p:sp>
      <p:sp>
        <p:nvSpPr>
          <p:cNvPr id="731" name="Google Shape;390;p55"/>
          <p:cNvSpPr txBox="1">
            <a:spLocks noGrp="1"/>
          </p:cNvSpPr>
          <p:nvPr>
            <p:ph type="body" sz="quarter" idx="13"/>
          </p:nvPr>
        </p:nvSpPr>
        <p:spPr>
          <a:xfrm>
            <a:off x="541080" y="1143000"/>
            <a:ext cx="10157402" cy="342900"/>
          </a:xfrm>
          <a:prstGeom prst="rect">
            <a:avLst/>
          </a:prstGeom>
        </p:spPr>
        <p:txBody>
          <a:bodyPr lIns="22874" tIns="22874" rIns="22874" bIns="22874"/>
          <a:lstStyle/>
          <a:p>
            <a:pPr>
              <a:lnSpc>
                <a:spcPct val="80000"/>
              </a:lnSpc>
              <a:spcBef>
                <a:spcPts val="0"/>
              </a:spcBef>
              <a:defRPr sz="2400" baseline="30000">
                <a:solidFill>
                  <a:srgbClr val="0D177B"/>
                </a:solidFill>
              </a:defRPr>
            </a:pPr>
            <a:endParaRPr/>
          </a:p>
        </p:txBody>
      </p:sp>
      <p:pic>
        <p:nvPicPr>
          <p:cNvPr id="732" name="Google Shape;391;p55" descr="Google Shape;391;p55"/>
          <p:cNvPicPr>
            <a:picLocks noChangeAspect="1"/>
          </p:cNvPicPr>
          <p:nvPr/>
        </p:nvPicPr>
        <p:blipFill>
          <a:blip r:embed="rId3">
            <a:extLst/>
          </a:blip>
          <a:stretch>
            <a:fillRect/>
          </a:stretch>
        </p:blipFill>
        <p:spPr>
          <a:xfrm>
            <a:off x="9960554" y="289299"/>
            <a:ext cx="1726752" cy="520565"/>
          </a:xfrm>
          <a:prstGeom prst="rect">
            <a:avLst/>
          </a:prstGeom>
          <a:ln w="12700">
            <a:miter lim="400000"/>
          </a:ln>
        </p:spPr>
      </p:pic>
      <p:pic>
        <p:nvPicPr>
          <p:cNvPr id="733" name="Google Shape;392;p55" descr="Google Shape;392;p55"/>
          <p:cNvPicPr>
            <a:picLocks noChangeAspect="1"/>
          </p:cNvPicPr>
          <p:nvPr/>
        </p:nvPicPr>
        <p:blipFill>
          <a:blip r:embed="rId4">
            <a:extLst/>
          </a:blip>
          <a:stretch>
            <a:fillRect/>
          </a:stretch>
        </p:blipFill>
        <p:spPr>
          <a:xfrm flipH="1">
            <a:off x="2" y="-201415"/>
            <a:ext cx="12188823" cy="6852643"/>
          </a:xfrm>
          <a:prstGeom prst="rect">
            <a:avLst/>
          </a:prstGeom>
          <a:ln w="12700">
            <a:miter lim="400000"/>
          </a:ln>
        </p:spPr>
      </p:pic>
      <p:pic>
        <p:nvPicPr>
          <p:cNvPr id="734" name="Google Shape;393;p55" descr="Google Shape;393;p55"/>
          <p:cNvPicPr>
            <a:picLocks noChangeAspect="1"/>
          </p:cNvPicPr>
          <p:nvPr/>
        </p:nvPicPr>
        <p:blipFill>
          <a:blip r:embed="rId5">
            <a:extLst/>
          </a:blip>
          <a:stretch>
            <a:fillRect/>
          </a:stretch>
        </p:blipFill>
        <p:spPr>
          <a:xfrm>
            <a:off x="7682090" y="4297726"/>
            <a:ext cx="4271847" cy="3076999"/>
          </a:xfrm>
          <a:prstGeom prst="rect">
            <a:avLst/>
          </a:prstGeom>
          <a:ln w="12700">
            <a:miter lim="400000"/>
          </a:ln>
        </p:spPr>
      </p:pic>
      <p:pic>
        <p:nvPicPr>
          <p:cNvPr id="735"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73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Light Picnic TC">
    <p:spTree>
      <p:nvGrpSpPr>
        <p:cNvPr id="1" name=""/>
        <p:cNvGrpSpPr/>
        <p:nvPr/>
      </p:nvGrpSpPr>
      <p:grpSpPr>
        <a:xfrm>
          <a:off x="0" y="0"/>
          <a:ext cx="0" cy="0"/>
          <a:chOff x="0" y="0"/>
          <a:chExt cx="0" cy="0"/>
        </a:xfrm>
      </p:grpSpPr>
      <p:pic>
        <p:nvPicPr>
          <p:cNvPr id="743" name="Google Shape;395;p56" descr="Google Shape;395;p56"/>
          <p:cNvPicPr>
            <a:picLocks noChangeAspect="1"/>
          </p:cNvPicPr>
          <p:nvPr/>
        </p:nvPicPr>
        <p:blipFill>
          <a:blip r:embed="rId2">
            <a:extLst/>
          </a:blip>
          <a:stretch>
            <a:fillRect/>
          </a:stretch>
        </p:blipFill>
        <p:spPr>
          <a:xfrm flipH="1">
            <a:off x="2" y="-201415"/>
            <a:ext cx="12188823" cy="6852643"/>
          </a:xfrm>
          <a:prstGeom prst="rect">
            <a:avLst/>
          </a:prstGeom>
          <a:ln w="12700">
            <a:miter lim="400000"/>
          </a:ln>
        </p:spPr>
      </p:pic>
      <p:pic>
        <p:nvPicPr>
          <p:cNvPr id="744" name="Google Shape;396;p56" descr="Google Shape;396;p56"/>
          <p:cNvPicPr>
            <a:picLocks noChangeAspect="1"/>
          </p:cNvPicPr>
          <p:nvPr/>
        </p:nvPicPr>
        <p:blipFill>
          <a:blip r:embed="rId3">
            <a:extLst/>
          </a:blip>
          <a:stretch>
            <a:fillRect/>
          </a:stretch>
        </p:blipFill>
        <p:spPr>
          <a:xfrm>
            <a:off x="-11653" y="6553700"/>
            <a:ext cx="12212126" cy="342901"/>
          </a:xfrm>
          <a:prstGeom prst="rect">
            <a:avLst/>
          </a:prstGeom>
          <a:ln w="12700">
            <a:miter lim="400000"/>
          </a:ln>
        </p:spPr>
      </p:pic>
      <p:sp>
        <p:nvSpPr>
          <p:cNvPr id="745"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500" b="1">
                <a:solidFill>
                  <a:srgbClr val="0D177B"/>
                </a:solidFill>
              </a:defRPr>
            </a:lvl1pPr>
          </a:lstStyle>
          <a:p>
            <a:r>
              <a:t>Title Text</a:t>
            </a:r>
          </a:p>
        </p:txBody>
      </p:sp>
      <p:sp>
        <p:nvSpPr>
          <p:cNvPr id="746" name="Body Level One…"/>
          <p:cNvSpPr txBox="1">
            <a:spLocks noGrp="1"/>
          </p:cNvSpPr>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sz="2400" b="1" baseline="30000">
                <a:solidFill>
                  <a:srgbClr val="0D177B"/>
                </a:solidFill>
              </a:defRPr>
            </a:lvl1pPr>
            <a:lvl2pPr marL="0" indent="685800">
              <a:lnSpc>
                <a:spcPct val="90000"/>
              </a:lnSpc>
              <a:spcBef>
                <a:spcPts val="1200"/>
              </a:spcBef>
              <a:buClr>
                <a:srgbClr val="FFFFFF"/>
              </a:buClr>
              <a:buSzTx/>
              <a:buFont typeface="Arial"/>
              <a:buNone/>
              <a:defRPr sz="2400" b="1" baseline="30000">
                <a:solidFill>
                  <a:srgbClr val="0D177B"/>
                </a:solidFill>
              </a:defRPr>
            </a:lvl2pPr>
            <a:lvl3pPr marL="1463507" indent="-441157">
              <a:lnSpc>
                <a:spcPct val="90000"/>
              </a:lnSpc>
              <a:spcBef>
                <a:spcPts val="1200"/>
              </a:spcBef>
              <a:buClr>
                <a:srgbClr val="FFFFFF"/>
              </a:buClr>
              <a:buSzPts val="2400"/>
              <a:buFont typeface="Arial"/>
              <a:defRPr sz="2400" b="1" baseline="30000">
                <a:solidFill>
                  <a:srgbClr val="0D177B"/>
                </a:solidFill>
              </a:defRPr>
            </a:lvl3pPr>
            <a:lvl4pPr marL="1920707" indent="-441157">
              <a:lnSpc>
                <a:spcPct val="90000"/>
              </a:lnSpc>
              <a:spcBef>
                <a:spcPts val="1200"/>
              </a:spcBef>
              <a:buClr>
                <a:srgbClr val="FFFFFF"/>
              </a:buClr>
              <a:buSzPts val="2400"/>
              <a:buFont typeface="Arial"/>
              <a:defRPr sz="2400" b="1" baseline="30000">
                <a:solidFill>
                  <a:srgbClr val="0D177B"/>
                </a:solidFill>
              </a:defRPr>
            </a:lvl4pPr>
            <a:lvl5pPr marL="2377907" indent="-441157">
              <a:lnSpc>
                <a:spcPct val="90000"/>
              </a:lnSpc>
              <a:spcBef>
                <a:spcPts val="1200"/>
              </a:spcBef>
              <a:buClr>
                <a:srgbClr val="FFFFFF"/>
              </a:buClr>
              <a:buSzPts val="2400"/>
              <a:buFont typeface="Arial"/>
              <a:buChar char="•"/>
              <a:defRPr sz="2400" b="1" baseline="30000">
                <a:solidFill>
                  <a:srgbClr val="0D177B"/>
                </a:solidFill>
              </a:defRPr>
            </a:lvl5pPr>
          </a:lstStyle>
          <a:p>
            <a:r>
              <a:t>Body Level One</a:t>
            </a:r>
          </a:p>
          <a:p>
            <a:pPr lvl="1"/>
            <a:r>
              <a:t>Body Level Two</a:t>
            </a:r>
          </a:p>
          <a:p>
            <a:pPr lvl="2"/>
            <a:r>
              <a:t>Body Level Three</a:t>
            </a:r>
          </a:p>
          <a:p>
            <a:pPr lvl="3"/>
            <a:r>
              <a:t>Body Level Four</a:t>
            </a:r>
          </a:p>
          <a:p>
            <a:pPr lvl="4"/>
            <a:r>
              <a:t>Body Level Five</a:t>
            </a:r>
          </a:p>
        </p:txBody>
      </p:sp>
      <p:sp>
        <p:nvSpPr>
          <p:cNvPr id="747" name="Google Shape;399;p56"/>
          <p:cNvSpPr txBox="1">
            <a:spLocks noGrp="1"/>
          </p:cNvSpPr>
          <p:nvPr>
            <p:ph type="body" sz="quarter" idx="13"/>
          </p:nvPr>
        </p:nvSpPr>
        <p:spPr>
          <a:xfrm>
            <a:off x="541080" y="1143000"/>
            <a:ext cx="10157402" cy="342900"/>
          </a:xfrm>
          <a:prstGeom prst="rect">
            <a:avLst/>
          </a:prstGeom>
        </p:spPr>
        <p:txBody>
          <a:bodyPr lIns="22874" tIns="22874" rIns="22874" bIns="22874"/>
          <a:lstStyle/>
          <a:p>
            <a:pPr>
              <a:lnSpc>
                <a:spcPct val="80000"/>
              </a:lnSpc>
              <a:spcBef>
                <a:spcPts val="0"/>
              </a:spcBef>
              <a:defRPr sz="2400" baseline="30000">
                <a:solidFill>
                  <a:srgbClr val="0D177B"/>
                </a:solidFill>
              </a:defRPr>
            </a:pPr>
            <a:endParaRPr/>
          </a:p>
        </p:txBody>
      </p:sp>
      <p:pic>
        <p:nvPicPr>
          <p:cNvPr id="748" name="Google Shape;400;p56" descr="Google Shape;400;p56"/>
          <p:cNvPicPr>
            <a:picLocks noChangeAspect="1"/>
          </p:cNvPicPr>
          <p:nvPr/>
        </p:nvPicPr>
        <p:blipFill>
          <a:blip r:embed="rId4">
            <a:extLst/>
          </a:blip>
          <a:stretch>
            <a:fillRect/>
          </a:stretch>
        </p:blipFill>
        <p:spPr>
          <a:xfrm>
            <a:off x="7419348" y="5678323"/>
            <a:ext cx="2101120" cy="984903"/>
          </a:xfrm>
          <a:prstGeom prst="rect">
            <a:avLst/>
          </a:prstGeom>
          <a:ln w="12700">
            <a:miter lim="400000"/>
          </a:ln>
        </p:spPr>
      </p:pic>
      <p:pic>
        <p:nvPicPr>
          <p:cNvPr id="749" name="Google Shape;401;p56" descr="Google Shape;401;p56"/>
          <p:cNvPicPr>
            <a:picLocks noChangeAspect="1"/>
          </p:cNvPicPr>
          <p:nvPr/>
        </p:nvPicPr>
        <p:blipFill>
          <a:blip r:embed="rId5">
            <a:extLst/>
          </a:blip>
          <a:stretch>
            <a:fillRect/>
          </a:stretch>
        </p:blipFill>
        <p:spPr>
          <a:xfrm>
            <a:off x="10989833" y="4409902"/>
            <a:ext cx="957249" cy="2371285"/>
          </a:xfrm>
          <a:prstGeom prst="rect">
            <a:avLst/>
          </a:prstGeom>
          <a:ln w="12700">
            <a:miter lim="400000"/>
          </a:ln>
        </p:spPr>
      </p:pic>
      <p:pic>
        <p:nvPicPr>
          <p:cNvPr id="750" name="Google Shape;402;p56" descr="Google Shape;402;p56"/>
          <p:cNvPicPr>
            <a:picLocks noChangeAspect="1"/>
          </p:cNvPicPr>
          <p:nvPr/>
        </p:nvPicPr>
        <p:blipFill>
          <a:blip r:embed="rId6">
            <a:extLst/>
          </a:blip>
          <a:stretch>
            <a:fillRect/>
          </a:stretch>
        </p:blipFill>
        <p:spPr>
          <a:xfrm>
            <a:off x="9557074" y="4803759"/>
            <a:ext cx="1726751" cy="2200400"/>
          </a:xfrm>
          <a:prstGeom prst="rect">
            <a:avLst/>
          </a:prstGeom>
          <a:ln w="12700">
            <a:miter lim="400000"/>
          </a:ln>
        </p:spPr>
      </p:pic>
      <p:pic>
        <p:nvPicPr>
          <p:cNvPr id="751"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75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Minimal 01">
    <p:spTree>
      <p:nvGrpSpPr>
        <p:cNvPr id="1" name=""/>
        <p:cNvGrpSpPr/>
        <p:nvPr/>
      </p:nvGrpSpPr>
      <p:grpSpPr>
        <a:xfrm>
          <a:off x="0" y="0"/>
          <a:ext cx="0" cy="0"/>
          <a:chOff x="0" y="0"/>
          <a:chExt cx="0" cy="0"/>
        </a:xfrm>
      </p:grpSpPr>
      <p:sp>
        <p:nvSpPr>
          <p:cNvPr id="759"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500" b="1">
                <a:solidFill>
                  <a:srgbClr val="0D177B"/>
                </a:solidFill>
              </a:defRPr>
            </a:lvl1pPr>
          </a:lstStyle>
          <a:p>
            <a:r>
              <a:t>Title Text</a:t>
            </a:r>
          </a:p>
        </p:txBody>
      </p:sp>
      <p:sp>
        <p:nvSpPr>
          <p:cNvPr id="760" name="Body Level One…"/>
          <p:cNvSpPr txBox="1">
            <a:spLocks noGrp="1"/>
          </p:cNvSpPr>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sz="2400" b="1" baseline="30000">
                <a:solidFill>
                  <a:srgbClr val="0D177B"/>
                </a:solidFill>
              </a:defRPr>
            </a:lvl1pPr>
            <a:lvl2pPr marL="0" indent="685800">
              <a:lnSpc>
                <a:spcPct val="90000"/>
              </a:lnSpc>
              <a:spcBef>
                <a:spcPts val="1200"/>
              </a:spcBef>
              <a:buClr>
                <a:srgbClr val="FFFFFF"/>
              </a:buClr>
              <a:buSzTx/>
              <a:buFont typeface="Arial"/>
              <a:buNone/>
              <a:defRPr sz="2400" b="1" baseline="30000">
                <a:solidFill>
                  <a:srgbClr val="0D177B"/>
                </a:solidFill>
              </a:defRPr>
            </a:lvl2pPr>
            <a:lvl3pPr marL="1463507" indent="-441157">
              <a:lnSpc>
                <a:spcPct val="90000"/>
              </a:lnSpc>
              <a:spcBef>
                <a:spcPts val="1200"/>
              </a:spcBef>
              <a:buClr>
                <a:srgbClr val="FFFFFF"/>
              </a:buClr>
              <a:buSzPts val="2400"/>
              <a:buFont typeface="Arial"/>
              <a:defRPr sz="2400" b="1" baseline="30000">
                <a:solidFill>
                  <a:srgbClr val="0D177B"/>
                </a:solidFill>
              </a:defRPr>
            </a:lvl3pPr>
            <a:lvl4pPr marL="1920707" indent="-441157">
              <a:lnSpc>
                <a:spcPct val="90000"/>
              </a:lnSpc>
              <a:spcBef>
                <a:spcPts val="1200"/>
              </a:spcBef>
              <a:buClr>
                <a:srgbClr val="FFFFFF"/>
              </a:buClr>
              <a:buSzPts val="2400"/>
              <a:buFont typeface="Arial"/>
              <a:defRPr sz="2400" b="1" baseline="30000">
                <a:solidFill>
                  <a:srgbClr val="0D177B"/>
                </a:solidFill>
              </a:defRPr>
            </a:lvl4pPr>
            <a:lvl5pPr marL="2377907" indent="-441157">
              <a:lnSpc>
                <a:spcPct val="90000"/>
              </a:lnSpc>
              <a:spcBef>
                <a:spcPts val="1200"/>
              </a:spcBef>
              <a:buClr>
                <a:srgbClr val="FFFFFF"/>
              </a:buClr>
              <a:buSzPts val="2400"/>
              <a:buFont typeface="Arial"/>
              <a:buChar char="•"/>
              <a:defRPr sz="2400" b="1" baseline="30000">
                <a:solidFill>
                  <a:srgbClr val="0D177B"/>
                </a:solidFill>
              </a:defRPr>
            </a:lvl5pPr>
          </a:lstStyle>
          <a:p>
            <a:r>
              <a:t>Body Level One</a:t>
            </a:r>
          </a:p>
          <a:p>
            <a:pPr lvl="1"/>
            <a:r>
              <a:t>Body Level Two</a:t>
            </a:r>
          </a:p>
          <a:p>
            <a:pPr lvl="2"/>
            <a:r>
              <a:t>Body Level Three</a:t>
            </a:r>
          </a:p>
          <a:p>
            <a:pPr lvl="3"/>
            <a:r>
              <a:t>Body Level Four</a:t>
            </a:r>
          </a:p>
          <a:p>
            <a:pPr lvl="4"/>
            <a:r>
              <a:t>Body Level Five</a:t>
            </a:r>
          </a:p>
        </p:txBody>
      </p:sp>
      <p:sp>
        <p:nvSpPr>
          <p:cNvPr id="761" name="Google Shape;406;p57"/>
          <p:cNvSpPr txBox="1">
            <a:spLocks noGrp="1"/>
          </p:cNvSpPr>
          <p:nvPr>
            <p:ph type="body" sz="quarter" idx="13"/>
          </p:nvPr>
        </p:nvSpPr>
        <p:spPr>
          <a:xfrm>
            <a:off x="541080" y="1143000"/>
            <a:ext cx="10157402" cy="342900"/>
          </a:xfrm>
          <a:prstGeom prst="rect">
            <a:avLst/>
          </a:prstGeom>
        </p:spPr>
        <p:txBody>
          <a:bodyPr lIns="22874" tIns="22874" rIns="22874" bIns="22874"/>
          <a:lstStyle/>
          <a:p>
            <a:pPr>
              <a:lnSpc>
                <a:spcPct val="80000"/>
              </a:lnSpc>
              <a:spcBef>
                <a:spcPts val="0"/>
              </a:spcBef>
              <a:defRPr sz="2400" baseline="30000">
                <a:solidFill>
                  <a:srgbClr val="0D177B"/>
                </a:solidFill>
              </a:defRPr>
            </a:pPr>
            <a:endParaRPr/>
          </a:p>
        </p:txBody>
      </p:sp>
      <p:pic>
        <p:nvPicPr>
          <p:cNvPr id="762" name="Google Shape;407;p57" descr="Google Shape;407;p57"/>
          <p:cNvPicPr>
            <a:picLocks noChangeAspect="1"/>
          </p:cNvPicPr>
          <p:nvPr/>
        </p:nvPicPr>
        <p:blipFill>
          <a:blip r:embed="rId2">
            <a:extLst/>
          </a:blip>
          <a:stretch>
            <a:fillRect/>
          </a:stretch>
        </p:blipFill>
        <p:spPr>
          <a:xfrm>
            <a:off x="9960554" y="289299"/>
            <a:ext cx="1726752" cy="520565"/>
          </a:xfrm>
          <a:prstGeom prst="rect">
            <a:avLst/>
          </a:prstGeom>
          <a:ln w="12700">
            <a:miter lim="400000"/>
          </a:ln>
        </p:spPr>
      </p:pic>
      <p:pic>
        <p:nvPicPr>
          <p:cNvPr id="763" name="Google Shape;408;p57" descr="Google Shape;408;p57"/>
          <p:cNvPicPr>
            <a:picLocks noChangeAspect="1"/>
          </p:cNvPicPr>
          <p:nvPr/>
        </p:nvPicPr>
        <p:blipFill>
          <a:blip r:embed="rId3">
            <a:extLst/>
          </a:blip>
          <a:stretch>
            <a:fillRect/>
          </a:stretch>
        </p:blipFill>
        <p:spPr>
          <a:xfrm>
            <a:off x="2466" y="0"/>
            <a:ext cx="12183895" cy="6856215"/>
          </a:xfrm>
          <a:prstGeom prst="rect">
            <a:avLst/>
          </a:prstGeom>
          <a:ln w="12700">
            <a:miter lim="400000"/>
          </a:ln>
        </p:spPr>
      </p:pic>
      <p:pic>
        <p:nvPicPr>
          <p:cNvPr id="764"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76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Minimal 02">
    <p:spTree>
      <p:nvGrpSpPr>
        <p:cNvPr id="1" name=""/>
        <p:cNvGrpSpPr/>
        <p:nvPr/>
      </p:nvGrpSpPr>
      <p:grpSpPr>
        <a:xfrm>
          <a:off x="0" y="0"/>
          <a:ext cx="0" cy="0"/>
          <a:chOff x="0" y="0"/>
          <a:chExt cx="0" cy="0"/>
        </a:xfrm>
      </p:grpSpPr>
      <p:sp>
        <p:nvSpPr>
          <p:cNvPr id="772"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500" b="1">
                <a:solidFill>
                  <a:srgbClr val="0D177B"/>
                </a:solidFill>
              </a:defRPr>
            </a:lvl1pPr>
          </a:lstStyle>
          <a:p>
            <a:r>
              <a:t>Title Text</a:t>
            </a:r>
          </a:p>
        </p:txBody>
      </p:sp>
      <p:sp>
        <p:nvSpPr>
          <p:cNvPr id="773" name="Body Level One…"/>
          <p:cNvSpPr txBox="1">
            <a:spLocks noGrp="1"/>
          </p:cNvSpPr>
          <p:nvPr>
            <p:ph type="body" idx="1"/>
          </p:nvPr>
        </p:nvSpPr>
        <p:spPr>
          <a:xfrm>
            <a:off x="539609" y="1818900"/>
            <a:ext cx="11109601" cy="4667102"/>
          </a:xfrm>
          <a:prstGeom prst="rect">
            <a:avLst/>
          </a:prstGeom>
        </p:spPr>
        <p:txBody>
          <a:bodyPr lIns="22874" tIns="22874" rIns="22874" bIns="22874"/>
          <a:lstStyle>
            <a:lvl1pPr marL="457200" indent="-349250">
              <a:lnSpc>
                <a:spcPct val="90000"/>
              </a:lnSpc>
              <a:spcBef>
                <a:spcPts val="1200"/>
              </a:spcBef>
              <a:buClr>
                <a:srgbClr val="FFFFFF"/>
              </a:buClr>
              <a:buSzPts val="2400"/>
              <a:buFont typeface="Arial"/>
              <a:buChar char="​"/>
              <a:defRPr sz="2400" b="1" baseline="30000">
                <a:solidFill>
                  <a:srgbClr val="0D177B"/>
                </a:solidFill>
              </a:defRPr>
            </a:lvl1pPr>
            <a:lvl2pPr marL="0" indent="685800">
              <a:lnSpc>
                <a:spcPct val="90000"/>
              </a:lnSpc>
              <a:spcBef>
                <a:spcPts val="1200"/>
              </a:spcBef>
              <a:buClr>
                <a:srgbClr val="FFFFFF"/>
              </a:buClr>
              <a:buSzTx/>
              <a:buFont typeface="Arial"/>
              <a:buNone/>
              <a:defRPr sz="2400" b="1" baseline="30000">
                <a:solidFill>
                  <a:srgbClr val="0D177B"/>
                </a:solidFill>
              </a:defRPr>
            </a:lvl2pPr>
            <a:lvl3pPr marL="1463507" indent="-441157">
              <a:lnSpc>
                <a:spcPct val="90000"/>
              </a:lnSpc>
              <a:spcBef>
                <a:spcPts val="1200"/>
              </a:spcBef>
              <a:buClr>
                <a:srgbClr val="FFFFFF"/>
              </a:buClr>
              <a:buSzPts val="2400"/>
              <a:buFont typeface="Arial"/>
              <a:defRPr sz="2400" b="1" baseline="30000">
                <a:solidFill>
                  <a:srgbClr val="0D177B"/>
                </a:solidFill>
              </a:defRPr>
            </a:lvl3pPr>
            <a:lvl4pPr marL="1920707" indent="-441157">
              <a:lnSpc>
                <a:spcPct val="90000"/>
              </a:lnSpc>
              <a:spcBef>
                <a:spcPts val="1200"/>
              </a:spcBef>
              <a:buClr>
                <a:srgbClr val="FFFFFF"/>
              </a:buClr>
              <a:buSzPts val="2400"/>
              <a:buFont typeface="Arial"/>
              <a:defRPr sz="2400" b="1" baseline="30000">
                <a:solidFill>
                  <a:srgbClr val="0D177B"/>
                </a:solidFill>
              </a:defRPr>
            </a:lvl4pPr>
            <a:lvl5pPr marL="2377907" indent="-441157">
              <a:lnSpc>
                <a:spcPct val="90000"/>
              </a:lnSpc>
              <a:spcBef>
                <a:spcPts val="1200"/>
              </a:spcBef>
              <a:buClr>
                <a:srgbClr val="FFFFFF"/>
              </a:buClr>
              <a:buSzPts val="2400"/>
              <a:buFont typeface="Arial"/>
              <a:buChar char="•"/>
              <a:defRPr sz="2400" b="1" baseline="30000">
                <a:solidFill>
                  <a:srgbClr val="0D177B"/>
                </a:solidFill>
              </a:defRPr>
            </a:lvl5pPr>
          </a:lstStyle>
          <a:p>
            <a:r>
              <a:t>Body Level One</a:t>
            </a:r>
          </a:p>
          <a:p>
            <a:pPr lvl="1"/>
            <a:r>
              <a:t>Body Level Two</a:t>
            </a:r>
          </a:p>
          <a:p>
            <a:pPr lvl="2"/>
            <a:r>
              <a:t>Body Level Three</a:t>
            </a:r>
          </a:p>
          <a:p>
            <a:pPr lvl="3"/>
            <a:r>
              <a:t>Body Level Four</a:t>
            </a:r>
          </a:p>
          <a:p>
            <a:pPr lvl="4"/>
            <a:r>
              <a:t>Body Level Five</a:t>
            </a:r>
          </a:p>
        </p:txBody>
      </p:sp>
      <p:sp>
        <p:nvSpPr>
          <p:cNvPr id="774" name="Google Shape;412;p58"/>
          <p:cNvSpPr txBox="1">
            <a:spLocks noGrp="1"/>
          </p:cNvSpPr>
          <p:nvPr>
            <p:ph type="body" sz="quarter" idx="13"/>
          </p:nvPr>
        </p:nvSpPr>
        <p:spPr>
          <a:xfrm>
            <a:off x="541080" y="1143000"/>
            <a:ext cx="10157402" cy="342900"/>
          </a:xfrm>
          <a:prstGeom prst="rect">
            <a:avLst/>
          </a:prstGeom>
        </p:spPr>
        <p:txBody>
          <a:bodyPr lIns="22874" tIns="22874" rIns="22874" bIns="22874"/>
          <a:lstStyle/>
          <a:p>
            <a:pPr>
              <a:lnSpc>
                <a:spcPct val="80000"/>
              </a:lnSpc>
              <a:spcBef>
                <a:spcPts val="0"/>
              </a:spcBef>
              <a:defRPr sz="2400" baseline="30000">
                <a:solidFill>
                  <a:srgbClr val="0D177B"/>
                </a:solidFill>
              </a:defRPr>
            </a:pPr>
            <a:endParaRPr/>
          </a:p>
        </p:txBody>
      </p:sp>
      <p:pic>
        <p:nvPicPr>
          <p:cNvPr id="775" name="Google Shape;413;p58" descr="Google Shape;413;p58"/>
          <p:cNvPicPr>
            <a:picLocks noChangeAspect="1"/>
          </p:cNvPicPr>
          <p:nvPr/>
        </p:nvPicPr>
        <p:blipFill>
          <a:blip r:embed="rId2">
            <a:extLst/>
          </a:blip>
          <a:stretch>
            <a:fillRect/>
          </a:stretch>
        </p:blipFill>
        <p:spPr>
          <a:xfrm>
            <a:off x="9960554" y="289299"/>
            <a:ext cx="1726752" cy="520565"/>
          </a:xfrm>
          <a:prstGeom prst="rect">
            <a:avLst/>
          </a:prstGeom>
          <a:ln w="12700">
            <a:miter lim="400000"/>
          </a:ln>
        </p:spPr>
      </p:pic>
      <p:sp>
        <p:nvSpPr>
          <p:cNvPr id="776" name="Google Shape;414;p58"/>
          <p:cNvSpPr txBox="1"/>
          <p:nvPr/>
        </p:nvSpPr>
        <p:spPr>
          <a:xfrm>
            <a:off x="-460249" y="6794500"/>
            <a:ext cx="523801" cy="127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0" tIns="0" rIns="0" bIns="0">
            <a:spAutoFit/>
          </a:bodyPr>
          <a:lstStyle>
            <a:lvl1pPr algn="ctr">
              <a:defRPr sz="500">
                <a:solidFill>
                  <a:srgbClr val="FFFFFF"/>
                </a:solidFill>
                <a:latin typeface="Helvetica Neue"/>
                <a:ea typeface="Helvetica Neue"/>
                <a:cs typeface="Helvetica Neue"/>
                <a:sym typeface="Helvetica Neue"/>
              </a:defRPr>
            </a:lvl1pPr>
          </a:lstStyle>
          <a:p>
            <a:r>
              <a:t>Minimal 01 copy</a:t>
            </a:r>
          </a:p>
        </p:txBody>
      </p:sp>
      <p:pic>
        <p:nvPicPr>
          <p:cNvPr id="777" name="Google Shape;415;p58" descr="Google Shape;415;p58"/>
          <p:cNvPicPr>
            <a:picLocks noChangeAspect="1"/>
          </p:cNvPicPr>
          <p:nvPr/>
        </p:nvPicPr>
        <p:blipFill>
          <a:blip r:embed="rId3">
            <a:extLst/>
          </a:blip>
          <a:stretch>
            <a:fillRect/>
          </a:stretch>
        </p:blipFill>
        <p:spPr>
          <a:xfrm>
            <a:off x="0" y="1784"/>
            <a:ext cx="12188822" cy="6852644"/>
          </a:xfrm>
          <a:prstGeom prst="rect">
            <a:avLst/>
          </a:prstGeom>
          <a:ln w="12700">
            <a:miter lim="400000"/>
          </a:ln>
        </p:spPr>
      </p:pic>
      <p:pic>
        <p:nvPicPr>
          <p:cNvPr id="778"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77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mall Cove 01">
    <p:bg>
      <p:bgPr>
        <a:solidFill>
          <a:srgbClr val="2CB4E1"/>
        </a:solidFill>
        <a:effectLst/>
      </p:bgPr>
    </p:bg>
    <p:spTree>
      <p:nvGrpSpPr>
        <p:cNvPr id="1" name=""/>
        <p:cNvGrpSpPr/>
        <p:nvPr/>
      </p:nvGrpSpPr>
      <p:grpSpPr>
        <a:xfrm>
          <a:off x="0" y="0"/>
          <a:ext cx="0" cy="0"/>
          <a:chOff x="0" y="0"/>
          <a:chExt cx="0" cy="0"/>
        </a:xfrm>
      </p:grpSpPr>
      <p:pic>
        <p:nvPicPr>
          <p:cNvPr id="786" name="Google Shape;417;p59" descr="Google Shape;417;p59"/>
          <p:cNvPicPr>
            <a:picLocks noChangeAspect="1"/>
          </p:cNvPicPr>
          <p:nvPr/>
        </p:nvPicPr>
        <p:blipFill>
          <a:blip r:embed="rId2">
            <a:extLst/>
          </a:blip>
          <a:stretch>
            <a:fillRect/>
          </a:stretch>
        </p:blipFill>
        <p:spPr>
          <a:xfrm>
            <a:off x="592" y="0"/>
            <a:ext cx="12187640" cy="6856212"/>
          </a:xfrm>
          <a:prstGeom prst="rect">
            <a:avLst/>
          </a:prstGeom>
          <a:ln w="12700">
            <a:miter lim="400000"/>
          </a:ln>
        </p:spPr>
      </p:pic>
      <p:sp>
        <p:nvSpPr>
          <p:cNvPr id="787" name="Body Level One…"/>
          <p:cNvSpPr txBox="1">
            <a:spLocks noGrp="1"/>
          </p:cNvSpPr>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sz="2400" b="1" baseline="30000">
                <a:solidFill>
                  <a:srgbClr val="002060"/>
                </a:solidFill>
              </a:defRPr>
            </a:lvl1pPr>
            <a:lvl2pPr marL="0" indent="685800">
              <a:lnSpc>
                <a:spcPct val="90000"/>
              </a:lnSpc>
              <a:spcBef>
                <a:spcPts val="1200"/>
              </a:spcBef>
              <a:buClr>
                <a:srgbClr val="002060"/>
              </a:buClr>
              <a:buSzTx/>
              <a:buFont typeface="Arial"/>
              <a:buNone/>
              <a:defRPr sz="2400" b="1" baseline="30000">
                <a:solidFill>
                  <a:srgbClr val="002060"/>
                </a:solidFill>
              </a:defRPr>
            </a:lvl2pPr>
            <a:lvl3pPr marL="1463507" indent="-441157">
              <a:lnSpc>
                <a:spcPct val="90000"/>
              </a:lnSpc>
              <a:spcBef>
                <a:spcPts val="1200"/>
              </a:spcBef>
              <a:buClr>
                <a:srgbClr val="002060"/>
              </a:buClr>
              <a:buSzPts val="2400"/>
              <a:buFont typeface="Arial"/>
              <a:defRPr sz="2400" b="1" baseline="30000">
                <a:solidFill>
                  <a:srgbClr val="002060"/>
                </a:solidFill>
              </a:defRPr>
            </a:lvl3pPr>
            <a:lvl4pPr marL="1920707" indent="-441157">
              <a:lnSpc>
                <a:spcPct val="90000"/>
              </a:lnSpc>
              <a:spcBef>
                <a:spcPts val="1200"/>
              </a:spcBef>
              <a:buClr>
                <a:srgbClr val="002060"/>
              </a:buClr>
              <a:buSzPts val="2400"/>
              <a:buFont typeface="Arial"/>
              <a:defRPr sz="2400" b="1" baseline="30000">
                <a:solidFill>
                  <a:srgbClr val="002060"/>
                </a:solidFill>
              </a:defRPr>
            </a:lvl4pPr>
            <a:lvl5pPr marL="2377907" indent="-441157">
              <a:lnSpc>
                <a:spcPct val="90000"/>
              </a:lnSpc>
              <a:spcBef>
                <a:spcPts val="1200"/>
              </a:spcBef>
              <a:buClr>
                <a:srgbClr val="002060"/>
              </a:buClr>
              <a:buSzPts val="2400"/>
              <a:buFont typeface="Arial"/>
              <a:buChar char="•"/>
              <a:defRPr sz="2400" b="1" baseline="30000">
                <a:solidFill>
                  <a:srgbClr val="002060"/>
                </a:solidFill>
              </a:defRPr>
            </a:lvl5pPr>
          </a:lstStyle>
          <a:p>
            <a:r>
              <a:t>Body Level One</a:t>
            </a:r>
          </a:p>
          <a:p>
            <a:pPr lvl="1"/>
            <a:r>
              <a:t>Body Level Two</a:t>
            </a:r>
          </a:p>
          <a:p>
            <a:pPr lvl="2"/>
            <a:r>
              <a:t>Body Level Three</a:t>
            </a:r>
          </a:p>
          <a:p>
            <a:pPr lvl="3"/>
            <a:r>
              <a:t>Body Level Four</a:t>
            </a:r>
          </a:p>
          <a:p>
            <a:pPr lvl="4"/>
            <a:r>
              <a:t>Body Level Five</a:t>
            </a:r>
          </a:p>
        </p:txBody>
      </p:sp>
      <p:sp>
        <p:nvSpPr>
          <p:cNvPr id="788"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500" b="1">
                <a:solidFill>
                  <a:srgbClr val="002060"/>
                </a:solidFill>
              </a:defRPr>
            </a:lvl1pPr>
          </a:lstStyle>
          <a:p>
            <a:r>
              <a:t>Title Text</a:t>
            </a:r>
          </a:p>
        </p:txBody>
      </p:sp>
      <p:sp>
        <p:nvSpPr>
          <p:cNvPr id="789" name="Google Shape;420;p59"/>
          <p:cNvSpPr txBox="1">
            <a:spLocks noGrp="1"/>
          </p:cNvSpPr>
          <p:nvPr>
            <p:ph type="body" sz="quarter" idx="13"/>
          </p:nvPr>
        </p:nvSpPr>
        <p:spPr>
          <a:xfrm>
            <a:off x="541080" y="1143000"/>
            <a:ext cx="10154702" cy="351300"/>
          </a:xfrm>
          <a:prstGeom prst="rect">
            <a:avLst/>
          </a:prstGeom>
        </p:spPr>
        <p:txBody>
          <a:bodyPr lIns="22874" tIns="22874" rIns="22874" bIns="22874"/>
          <a:lstStyle/>
          <a:p>
            <a:pPr>
              <a:lnSpc>
                <a:spcPct val="80000"/>
              </a:lnSpc>
              <a:spcBef>
                <a:spcPts val="0"/>
              </a:spcBef>
              <a:defRPr sz="2400" baseline="30000">
                <a:solidFill>
                  <a:srgbClr val="002060"/>
                </a:solidFill>
              </a:defRPr>
            </a:pPr>
            <a:endParaRPr/>
          </a:p>
        </p:txBody>
      </p:sp>
      <p:pic>
        <p:nvPicPr>
          <p:cNvPr id="790" name="Google Shape;421;p59" descr="Google Shape;421;p59"/>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791" name="Google Shape;422;p59" descr="Google Shape;422;p59"/>
          <p:cNvPicPr>
            <a:picLocks noChangeAspect="1"/>
          </p:cNvPicPr>
          <p:nvPr/>
        </p:nvPicPr>
        <p:blipFill>
          <a:blip r:embed="rId4">
            <a:extLst/>
          </a:blip>
          <a:stretch>
            <a:fillRect/>
          </a:stretch>
        </p:blipFill>
        <p:spPr>
          <a:xfrm>
            <a:off x="1770784" y="6253674"/>
            <a:ext cx="4825324" cy="194800"/>
          </a:xfrm>
          <a:prstGeom prst="rect">
            <a:avLst/>
          </a:prstGeom>
          <a:ln w="12700">
            <a:miter lim="400000"/>
          </a:ln>
        </p:spPr>
      </p:pic>
      <p:pic>
        <p:nvPicPr>
          <p:cNvPr id="792"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79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mall Cove 02">
    <p:bg>
      <p:bgPr>
        <a:solidFill>
          <a:srgbClr val="2CB4E1"/>
        </a:solidFill>
        <a:effectLst/>
      </p:bgPr>
    </p:bg>
    <p:spTree>
      <p:nvGrpSpPr>
        <p:cNvPr id="1" name=""/>
        <p:cNvGrpSpPr/>
        <p:nvPr/>
      </p:nvGrpSpPr>
      <p:grpSpPr>
        <a:xfrm>
          <a:off x="0" y="0"/>
          <a:ext cx="0" cy="0"/>
          <a:chOff x="0" y="0"/>
          <a:chExt cx="0" cy="0"/>
        </a:xfrm>
      </p:grpSpPr>
      <p:pic>
        <p:nvPicPr>
          <p:cNvPr id="800" name="Google Shape;424;p60" descr="Google Shape;424;p60"/>
          <p:cNvPicPr>
            <a:picLocks noChangeAspect="1"/>
          </p:cNvPicPr>
          <p:nvPr/>
        </p:nvPicPr>
        <p:blipFill>
          <a:blip r:embed="rId2">
            <a:extLst/>
          </a:blip>
          <a:stretch>
            <a:fillRect/>
          </a:stretch>
        </p:blipFill>
        <p:spPr>
          <a:xfrm>
            <a:off x="592" y="0"/>
            <a:ext cx="12187640" cy="6856212"/>
          </a:xfrm>
          <a:prstGeom prst="rect">
            <a:avLst/>
          </a:prstGeom>
          <a:ln w="12700">
            <a:miter lim="400000"/>
          </a:ln>
        </p:spPr>
      </p:pic>
      <p:sp>
        <p:nvSpPr>
          <p:cNvPr id="801" name="Body Level One…"/>
          <p:cNvSpPr txBox="1">
            <a:spLocks noGrp="1"/>
          </p:cNvSpPr>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sz="2400" b="1" baseline="30000">
                <a:solidFill>
                  <a:srgbClr val="002060"/>
                </a:solidFill>
              </a:defRPr>
            </a:lvl1pPr>
            <a:lvl2pPr marL="0" indent="685800">
              <a:lnSpc>
                <a:spcPct val="90000"/>
              </a:lnSpc>
              <a:spcBef>
                <a:spcPts val="1200"/>
              </a:spcBef>
              <a:buClr>
                <a:srgbClr val="002060"/>
              </a:buClr>
              <a:buSzTx/>
              <a:buFont typeface="Arial"/>
              <a:buNone/>
              <a:defRPr sz="2400" b="1" baseline="30000">
                <a:solidFill>
                  <a:srgbClr val="002060"/>
                </a:solidFill>
              </a:defRPr>
            </a:lvl2pPr>
            <a:lvl3pPr marL="1463507" indent="-441157">
              <a:lnSpc>
                <a:spcPct val="90000"/>
              </a:lnSpc>
              <a:spcBef>
                <a:spcPts val="1200"/>
              </a:spcBef>
              <a:buClr>
                <a:srgbClr val="002060"/>
              </a:buClr>
              <a:buSzPts val="2400"/>
              <a:buFont typeface="Arial"/>
              <a:defRPr sz="2400" b="1" baseline="30000">
                <a:solidFill>
                  <a:srgbClr val="002060"/>
                </a:solidFill>
              </a:defRPr>
            </a:lvl3pPr>
            <a:lvl4pPr marL="1920707" indent="-441157">
              <a:lnSpc>
                <a:spcPct val="90000"/>
              </a:lnSpc>
              <a:spcBef>
                <a:spcPts val="1200"/>
              </a:spcBef>
              <a:buClr>
                <a:srgbClr val="002060"/>
              </a:buClr>
              <a:buSzPts val="2400"/>
              <a:buFont typeface="Arial"/>
              <a:defRPr sz="2400" b="1" baseline="30000">
                <a:solidFill>
                  <a:srgbClr val="002060"/>
                </a:solidFill>
              </a:defRPr>
            </a:lvl4pPr>
            <a:lvl5pPr marL="2377907" indent="-441157">
              <a:lnSpc>
                <a:spcPct val="90000"/>
              </a:lnSpc>
              <a:spcBef>
                <a:spcPts val="1200"/>
              </a:spcBef>
              <a:buClr>
                <a:srgbClr val="002060"/>
              </a:buClr>
              <a:buSzPts val="2400"/>
              <a:buFont typeface="Arial"/>
              <a:buChar char="•"/>
              <a:defRPr sz="2400" b="1" baseline="30000">
                <a:solidFill>
                  <a:srgbClr val="002060"/>
                </a:solidFill>
              </a:defRPr>
            </a:lvl5pPr>
          </a:lstStyle>
          <a:p>
            <a:r>
              <a:t>Body Level One</a:t>
            </a:r>
          </a:p>
          <a:p>
            <a:pPr lvl="1"/>
            <a:r>
              <a:t>Body Level Two</a:t>
            </a:r>
          </a:p>
          <a:p>
            <a:pPr lvl="2"/>
            <a:r>
              <a:t>Body Level Three</a:t>
            </a:r>
          </a:p>
          <a:p>
            <a:pPr lvl="3"/>
            <a:r>
              <a:t>Body Level Four</a:t>
            </a:r>
          </a:p>
          <a:p>
            <a:pPr lvl="4"/>
            <a:r>
              <a:t>Body Level Five</a:t>
            </a:r>
          </a:p>
        </p:txBody>
      </p:sp>
      <p:sp>
        <p:nvSpPr>
          <p:cNvPr id="802"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500" b="1">
                <a:solidFill>
                  <a:srgbClr val="002060"/>
                </a:solidFill>
              </a:defRPr>
            </a:lvl1pPr>
          </a:lstStyle>
          <a:p>
            <a:r>
              <a:t>Title Text</a:t>
            </a:r>
          </a:p>
        </p:txBody>
      </p:sp>
      <p:sp>
        <p:nvSpPr>
          <p:cNvPr id="803" name="Google Shape;427;p60"/>
          <p:cNvSpPr txBox="1">
            <a:spLocks noGrp="1"/>
          </p:cNvSpPr>
          <p:nvPr>
            <p:ph type="body" sz="quarter" idx="13"/>
          </p:nvPr>
        </p:nvSpPr>
        <p:spPr>
          <a:xfrm>
            <a:off x="541080" y="1143000"/>
            <a:ext cx="10154702" cy="351300"/>
          </a:xfrm>
          <a:prstGeom prst="rect">
            <a:avLst/>
          </a:prstGeom>
        </p:spPr>
        <p:txBody>
          <a:bodyPr lIns="22874" tIns="22874" rIns="22874" bIns="22874"/>
          <a:lstStyle/>
          <a:p>
            <a:pPr>
              <a:lnSpc>
                <a:spcPct val="80000"/>
              </a:lnSpc>
              <a:spcBef>
                <a:spcPts val="0"/>
              </a:spcBef>
              <a:defRPr sz="2400" baseline="30000">
                <a:solidFill>
                  <a:srgbClr val="002060"/>
                </a:solidFill>
              </a:defRPr>
            </a:pPr>
            <a:endParaRPr/>
          </a:p>
        </p:txBody>
      </p:sp>
      <p:pic>
        <p:nvPicPr>
          <p:cNvPr id="804" name="Google Shape;428;p60" descr="Google Shape;428;p60"/>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805" name="Google Shape;429;p60" descr="Google Shape;429;p60"/>
          <p:cNvPicPr>
            <a:picLocks noChangeAspect="1"/>
          </p:cNvPicPr>
          <p:nvPr/>
        </p:nvPicPr>
        <p:blipFill>
          <a:blip r:embed="rId4">
            <a:extLst/>
          </a:blip>
          <a:stretch>
            <a:fillRect/>
          </a:stretch>
        </p:blipFill>
        <p:spPr>
          <a:xfrm>
            <a:off x="-4542986" y="6197837"/>
            <a:ext cx="7406983" cy="299022"/>
          </a:xfrm>
          <a:prstGeom prst="rect">
            <a:avLst/>
          </a:prstGeom>
          <a:ln w="12700">
            <a:miter lim="400000"/>
          </a:ln>
        </p:spPr>
      </p:pic>
      <p:pic>
        <p:nvPicPr>
          <p:cNvPr id="806" name="Image" descr="Image"/>
          <p:cNvPicPr>
            <a:picLocks noChangeAspect="1"/>
          </p:cNvPicPr>
          <p:nvPr/>
        </p:nvPicPr>
        <p:blipFill>
          <a:blip r:embed="rId5">
            <a:extLst/>
          </a:blip>
          <a:stretch>
            <a:fillRect/>
          </a:stretch>
        </p:blipFill>
        <p:spPr>
          <a:xfrm>
            <a:off x="10969984" y="5624552"/>
            <a:ext cx="1169785" cy="1178460"/>
          </a:xfrm>
          <a:prstGeom prst="rect">
            <a:avLst/>
          </a:prstGeom>
          <a:ln w="12700">
            <a:miter lim="400000"/>
          </a:ln>
        </p:spPr>
      </p:pic>
      <p:sp>
        <p:nvSpPr>
          <p:cNvPr id="80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mall Cove 01 - Green">
    <p:bg>
      <p:bgPr>
        <a:solidFill>
          <a:srgbClr val="2CB4E1"/>
        </a:solidFill>
        <a:effectLst/>
      </p:bgPr>
    </p:bg>
    <p:spTree>
      <p:nvGrpSpPr>
        <p:cNvPr id="1" name=""/>
        <p:cNvGrpSpPr/>
        <p:nvPr/>
      </p:nvGrpSpPr>
      <p:grpSpPr>
        <a:xfrm>
          <a:off x="0" y="0"/>
          <a:ext cx="0" cy="0"/>
          <a:chOff x="0" y="0"/>
          <a:chExt cx="0" cy="0"/>
        </a:xfrm>
      </p:grpSpPr>
      <p:pic>
        <p:nvPicPr>
          <p:cNvPr id="814" name="Google Shape;431;p61" descr="Google Shape;431;p61"/>
          <p:cNvPicPr>
            <a:picLocks noChangeAspect="1"/>
          </p:cNvPicPr>
          <p:nvPr/>
        </p:nvPicPr>
        <p:blipFill>
          <a:blip r:embed="rId2">
            <a:extLst/>
          </a:blip>
          <a:stretch>
            <a:fillRect/>
          </a:stretch>
        </p:blipFill>
        <p:spPr>
          <a:xfrm>
            <a:off x="592" y="-4584700"/>
            <a:ext cx="12187640" cy="6856212"/>
          </a:xfrm>
          <a:prstGeom prst="rect">
            <a:avLst/>
          </a:prstGeom>
          <a:ln w="12700">
            <a:miter lim="400000"/>
          </a:ln>
        </p:spPr>
      </p:pic>
      <p:pic>
        <p:nvPicPr>
          <p:cNvPr id="815" name="Google Shape;432;p61" descr="Google Shape;432;p61"/>
          <p:cNvPicPr>
            <a:picLocks noChangeAspect="1"/>
          </p:cNvPicPr>
          <p:nvPr/>
        </p:nvPicPr>
        <p:blipFill>
          <a:blip r:embed="rId3">
            <a:extLst/>
          </a:blip>
          <a:stretch>
            <a:fillRect/>
          </a:stretch>
        </p:blipFill>
        <p:spPr>
          <a:xfrm>
            <a:off x="592" y="1661268"/>
            <a:ext cx="12187640" cy="6856213"/>
          </a:xfrm>
          <a:prstGeom prst="rect">
            <a:avLst/>
          </a:prstGeom>
          <a:ln w="12700">
            <a:miter lim="400000"/>
          </a:ln>
        </p:spPr>
      </p:pic>
      <p:sp>
        <p:nvSpPr>
          <p:cNvPr id="816" name="Body Level One…"/>
          <p:cNvSpPr txBox="1">
            <a:spLocks noGrp="1"/>
          </p:cNvSpPr>
          <p:nvPr>
            <p:ph type="body" sz="half" idx="1"/>
          </p:nvPr>
        </p:nvSpPr>
        <p:spPr>
          <a:xfrm>
            <a:off x="539609" y="2961900"/>
            <a:ext cx="11109601" cy="1718401"/>
          </a:xfrm>
          <a:prstGeom prst="rect">
            <a:avLst/>
          </a:prstGeom>
        </p:spPr>
        <p:txBody>
          <a:bodyPr lIns="22874" tIns="22874" rIns="22874" bIns="22874"/>
          <a:lstStyle>
            <a:lvl1pPr marL="457200" indent="-381000">
              <a:lnSpc>
                <a:spcPct val="90000"/>
              </a:lnSpc>
              <a:spcBef>
                <a:spcPts val="1200"/>
              </a:spcBef>
              <a:buClr>
                <a:srgbClr val="FFFFFF"/>
              </a:buClr>
              <a:buSzPts val="2400"/>
              <a:buFont typeface="Arial"/>
              <a:buChar char="​"/>
              <a:defRPr sz="2400" b="1" baseline="30000">
                <a:solidFill>
                  <a:srgbClr val="FFFFFF"/>
                </a:solidFill>
              </a:defRPr>
            </a:lvl1pPr>
            <a:lvl2pPr marL="0" indent="685800">
              <a:lnSpc>
                <a:spcPct val="90000"/>
              </a:lnSpc>
              <a:spcBef>
                <a:spcPts val="1200"/>
              </a:spcBef>
              <a:buClr>
                <a:srgbClr val="FFFFFF"/>
              </a:buClr>
              <a:buSzTx/>
              <a:buFont typeface="Arial"/>
              <a:buNone/>
              <a:defRPr sz="2400" b="1" baseline="30000">
                <a:solidFill>
                  <a:srgbClr val="FFFFFF"/>
                </a:solidFill>
              </a:defRPr>
            </a:lvl2pPr>
            <a:lvl3pPr marL="1463507" indent="-441157">
              <a:lnSpc>
                <a:spcPct val="90000"/>
              </a:lnSpc>
              <a:spcBef>
                <a:spcPts val="1200"/>
              </a:spcBef>
              <a:buClr>
                <a:srgbClr val="FFFFFF"/>
              </a:buClr>
              <a:buSzPts val="2400"/>
              <a:buFont typeface="Arial"/>
              <a:defRPr sz="2400" b="1" baseline="30000">
                <a:solidFill>
                  <a:srgbClr val="FFFFFF"/>
                </a:solidFill>
              </a:defRPr>
            </a:lvl3pPr>
            <a:lvl4pPr marL="1920707" indent="-441157">
              <a:lnSpc>
                <a:spcPct val="90000"/>
              </a:lnSpc>
              <a:spcBef>
                <a:spcPts val="1200"/>
              </a:spcBef>
              <a:buClr>
                <a:srgbClr val="FFFFFF"/>
              </a:buClr>
              <a:buSzPts val="2400"/>
              <a:buFont typeface="Arial"/>
              <a:defRPr sz="2400" b="1" baseline="30000">
                <a:solidFill>
                  <a:srgbClr val="FFFFFF"/>
                </a:solidFill>
              </a:defRPr>
            </a:lvl4pPr>
            <a:lvl5pPr marL="2377907" indent="-441157">
              <a:lnSpc>
                <a:spcPct val="90000"/>
              </a:lnSpc>
              <a:spcBef>
                <a:spcPts val="1200"/>
              </a:spcBef>
              <a:buClr>
                <a:srgbClr val="FFFFFF"/>
              </a:buClr>
              <a:buSzPts val="2400"/>
              <a:buFont typeface="Arial"/>
              <a:buChar char="•"/>
              <a:defRPr sz="2400" b="1" baseline="30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17" name="Title Text"/>
          <p:cNvSpPr txBox="1">
            <a:spLocks noGrp="1"/>
          </p:cNvSpPr>
          <p:nvPr>
            <p:ph type="title"/>
          </p:nvPr>
        </p:nvSpPr>
        <p:spPr>
          <a:xfrm>
            <a:off x="539609" y="1143000"/>
            <a:ext cx="10157401" cy="1146001"/>
          </a:xfrm>
          <a:prstGeom prst="rect">
            <a:avLst/>
          </a:prstGeom>
        </p:spPr>
        <p:txBody>
          <a:bodyPr lIns="0" tIns="0" rIns="0" bIns="0"/>
          <a:lstStyle>
            <a:lvl1pPr>
              <a:lnSpc>
                <a:spcPct val="90000"/>
              </a:lnSpc>
              <a:defRPr sz="3500" b="1">
                <a:solidFill>
                  <a:srgbClr val="FFFFFF"/>
                </a:solidFill>
              </a:defRPr>
            </a:lvl1pPr>
          </a:lstStyle>
          <a:p>
            <a:r>
              <a:t>Title Text</a:t>
            </a:r>
          </a:p>
        </p:txBody>
      </p:sp>
      <p:sp>
        <p:nvSpPr>
          <p:cNvPr id="818" name="Google Shape;435;p61"/>
          <p:cNvSpPr txBox="1">
            <a:spLocks noGrp="1"/>
          </p:cNvSpPr>
          <p:nvPr>
            <p:ph type="body" sz="quarter" idx="13"/>
          </p:nvPr>
        </p:nvSpPr>
        <p:spPr>
          <a:xfrm>
            <a:off x="541080" y="2286000"/>
            <a:ext cx="10154702" cy="351300"/>
          </a:xfrm>
          <a:prstGeom prst="rect">
            <a:avLst/>
          </a:prstGeom>
        </p:spPr>
        <p:txBody>
          <a:bodyPr lIns="22874" tIns="22874" rIns="22874" bIns="22874"/>
          <a:lstStyle/>
          <a:p>
            <a:pPr>
              <a:lnSpc>
                <a:spcPct val="80000"/>
              </a:lnSpc>
              <a:spcBef>
                <a:spcPts val="0"/>
              </a:spcBef>
              <a:defRPr sz="2400" baseline="30000">
                <a:solidFill>
                  <a:srgbClr val="FFFFFF"/>
                </a:solidFill>
              </a:defRPr>
            </a:pPr>
            <a:endParaRPr/>
          </a:p>
        </p:txBody>
      </p:sp>
      <p:pic>
        <p:nvPicPr>
          <p:cNvPr id="819" name="Google Shape;436;p61" descr="Google Shape;436;p61"/>
          <p:cNvPicPr>
            <a:picLocks noChangeAspect="1"/>
          </p:cNvPicPr>
          <p:nvPr/>
        </p:nvPicPr>
        <p:blipFill>
          <a:blip r:embed="rId4">
            <a:extLst/>
          </a:blip>
          <a:stretch>
            <a:fillRect/>
          </a:stretch>
        </p:blipFill>
        <p:spPr>
          <a:xfrm>
            <a:off x="9935161" y="310912"/>
            <a:ext cx="1726752" cy="520566"/>
          </a:xfrm>
          <a:prstGeom prst="rect">
            <a:avLst/>
          </a:prstGeom>
          <a:ln w="12700">
            <a:miter lim="400000"/>
          </a:ln>
        </p:spPr>
      </p:pic>
      <p:pic>
        <p:nvPicPr>
          <p:cNvPr id="820"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82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mall Cove 02 - Green">
    <p:bg>
      <p:bgPr>
        <a:solidFill>
          <a:srgbClr val="2CB4E1"/>
        </a:solidFill>
        <a:effectLst/>
      </p:bgPr>
    </p:bg>
    <p:spTree>
      <p:nvGrpSpPr>
        <p:cNvPr id="1" name=""/>
        <p:cNvGrpSpPr/>
        <p:nvPr/>
      </p:nvGrpSpPr>
      <p:grpSpPr>
        <a:xfrm>
          <a:off x="0" y="0"/>
          <a:ext cx="0" cy="0"/>
          <a:chOff x="0" y="0"/>
          <a:chExt cx="0" cy="0"/>
        </a:xfrm>
      </p:grpSpPr>
      <p:pic>
        <p:nvPicPr>
          <p:cNvPr id="828" name="Google Shape;438;p62" descr="Google Shape;438;p62"/>
          <p:cNvPicPr>
            <a:picLocks noChangeAspect="1"/>
          </p:cNvPicPr>
          <p:nvPr/>
        </p:nvPicPr>
        <p:blipFill>
          <a:blip r:embed="rId2">
            <a:extLst/>
          </a:blip>
          <a:stretch>
            <a:fillRect/>
          </a:stretch>
        </p:blipFill>
        <p:spPr>
          <a:xfrm>
            <a:off x="592" y="-4572000"/>
            <a:ext cx="12187640" cy="6856212"/>
          </a:xfrm>
          <a:prstGeom prst="rect">
            <a:avLst/>
          </a:prstGeom>
          <a:ln w="12700">
            <a:miter lim="400000"/>
          </a:ln>
        </p:spPr>
      </p:pic>
      <p:pic>
        <p:nvPicPr>
          <p:cNvPr id="829" name="Google Shape;439;p62" descr="Google Shape;439;p62"/>
          <p:cNvPicPr>
            <a:picLocks noChangeAspect="1"/>
          </p:cNvPicPr>
          <p:nvPr/>
        </p:nvPicPr>
        <p:blipFill>
          <a:blip r:embed="rId3">
            <a:extLst/>
          </a:blip>
          <a:stretch>
            <a:fillRect/>
          </a:stretch>
        </p:blipFill>
        <p:spPr>
          <a:xfrm>
            <a:off x="592" y="2067668"/>
            <a:ext cx="12187640" cy="6856213"/>
          </a:xfrm>
          <a:prstGeom prst="rect">
            <a:avLst/>
          </a:prstGeom>
          <a:ln w="12700">
            <a:miter lim="400000"/>
          </a:ln>
        </p:spPr>
      </p:pic>
      <p:sp>
        <p:nvSpPr>
          <p:cNvPr id="830" name="Body Level One…"/>
          <p:cNvSpPr txBox="1">
            <a:spLocks noGrp="1"/>
          </p:cNvSpPr>
          <p:nvPr>
            <p:ph type="body" sz="half" idx="1"/>
          </p:nvPr>
        </p:nvSpPr>
        <p:spPr>
          <a:xfrm>
            <a:off x="539609" y="3076200"/>
            <a:ext cx="11109601" cy="1718401"/>
          </a:xfrm>
          <a:prstGeom prst="rect">
            <a:avLst/>
          </a:prstGeom>
        </p:spPr>
        <p:txBody>
          <a:bodyPr lIns="22874" tIns="22874" rIns="22874" bIns="22874"/>
          <a:lstStyle>
            <a:lvl1pPr marL="457200" indent="-381000">
              <a:lnSpc>
                <a:spcPct val="90000"/>
              </a:lnSpc>
              <a:spcBef>
                <a:spcPts val="1200"/>
              </a:spcBef>
              <a:buClr>
                <a:srgbClr val="FFFFFF"/>
              </a:buClr>
              <a:buSzPts val="2400"/>
              <a:buFont typeface="Arial"/>
              <a:buChar char="​"/>
              <a:defRPr sz="2400" b="1" baseline="30000">
                <a:solidFill>
                  <a:srgbClr val="FFFFFF"/>
                </a:solidFill>
              </a:defRPr>
            </a:lvl1pPr>
            <a:lvl2pPr marL="0" indent="685800">
              <a:lnSpc>
                <a:spcPct val="90000"/>
              </a:lnSpc>
              <a:spcBef>
                <a:spcPts val="1200"/>
              </a:spcBef>
              <a:buClr>
                <a:srgbClr val="FFFFFF"/>
              </a:buClr>
              <a:buSzTx/>
              <a:buFont typeface="Arial"/>
              <a:buNone/>
              <a:defRPr sz="2400" b="1" baseline="30000">
                <a:solidFill>
                  <a:srgbClr val="FFFFFF"/>
                </a:solidFill>
              </a:defRPr>
            </a:lvl2pPr>
            <a:lvl3pPr marL="1463507" indent="-441157">
              <a:lnSpc>
                <a:spcPct val="90000"/>
              </a:lnSpc>
              <a:spcBef>
                <a:spcPts val="1200"/>
              </a:spcBef>
              <a:buClr>
                <a:srgbClr val="FFFFFF"/>
              </a:buClr>
              <a:buSzPts val="2400"/>
              <a:buFont typeface="Arial"/>
              <a:defRPr sz="2400" b="1" baseline="30000">
                <a:solidFill>
                  <a:srgbClr val="FFFFFF"/>
                </a:solidFill>
              </a:defRPr>
            </a:lvl3pPr>
            <a:lvl4pPr marL="1920707" indent="-441157">
              <a:lnSpc>
                <a:spcPct val="90000"/>
              </a:lnSpc>
              <a:spcBef>
                <a:spcPts val="1200"/>
              </a:spcBef>
              <a:buClr>
                <a:srgbClr val="FFFFFF"/>
              </a:buClr>
              <a:buSzPts val="2400"/>
              <a:buFont typeface="Arial"/>
              <a:defRPr sz="2400" b="1" baseline="30000">
                <a:solidFill>
                  <a:srgbClr val="FFFFFF"/>
                </a:solidFill>
              </a:defRPr>
            </a:lvl4pPr>
            <a:lvl5pPr marL="2377907" indent="-441157">
              <a:lnSpc>
                <a:spcPct val="90000"/>
              </a:lnSpc>
              <a:spcBef>
                <a:spcPts val="1200"/>
              </a:spcBef>
              <a:buClr>
                <a:srgbClr val="FFFFFF"/>
              </a:buClr>
              <a:buSzPts val="2400"/>
              <a:buFont typeface="Arial"/>
              <a:buChar char="•"/>
              <a:defRPr sz="2400" b="1" baseline="30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31" name="Title Text"/>
          <p:cNvSpPr txBox="1">
            <a:spLocks noGrp="1"/>
          </p:cNvSpPr>
          <p:nvPr>
            <p:ph type="title"/>
          </p:nvPr>
        </p:nvSpPr>
        <p:spPr>
          <a:xfrm>
            <a:off x="539609" y="1257300"/>
            <a:ext cx="10157401" cy="1146001"/>
          </a:xfrm>
          <a:prstGeom prst="rect">
            <a:avLst/>
          </a:prstGeom>
        </p:spPr>
        <p:txBody>
          <a:bodyPr lIns="0" tIns="0" rIns="0" bIns="0"/>
          <a:lstStyle>
            <a:lvl1pPr>
              <a:lnSpc>
                <a:spcPct val="90000"/>
              </a:lnSpc>
              <a:defRPr sz="3500" b="1">
                <a:solidFill>
                  <a:srgbClr val="FFFFFF"/>
                </a:solidFill>
              </a:defRPr>
            </a:lvl1pPr>
          </a:lstStyle>
          <a:p>
            <a:r>
              <a:t>Title Text</a:t>
            </a:r>
          </a:p>
        </p:txBody>
      </p:sp>
      <p:sp>
        <p:nvSpPr>
          <p:cNvPr id="832" name="Google Shape;442;p62"/>
          <p:cNvSpPr txBox="1">
            <a:spLocks noGrp="1"/>
          </p:cNvSpPr>
          <p:nvPr>
            <p:ph type="body" sz="quarter" idx="13"/>
          </p:nvPr>
        </p:nvSpPr>
        <p:spPr>
          <a:xfrm>
            <a:off x="541080" y="2400300"/>
            <a:ext cx="10154702" cy="342900"/>
          </a:xfrm>
          <a:prstGeom prst="rect">
            <a:avLst/>
          </a:prstGeom>
        </p:spPr>
        <p:txBody>
          <a:bodyPr lIns="22874" tIns="22874" rIns="22874" bIns="22874"/>
          <a:lstStyle/>
          <a:p>
            <a:pPr>
              <a:lnSpc>
                <a:spcPct val="80000"/>
              </a:lnSpc>
              <a:spcBef>
                <a:spcPts val="0"/>
              </a:spcBef>
              <a:defRPr sz="2400" baseline="30000">
                <a:solidFill>
                  <a:srgbClr val="FEFFFD"/>
                </a:solidFill>
              </a:defRPr>
            </a:pPr>
            <a:endParaRPr/>
          </a:p>
        </p:txBody>
      </p:sp>
      <p:pic>
        <p:nvPicPr>
          <p:cNvPr id="833" name="Google Shape;443;p62" descr="Google Shape;443;p62"/>
          <p:cNvPicPr>
            <a:picLocks noChangeAspect="1"/>
          </p:cNvPicPr>
          <p:nvPr/>
        </p:nvPicPr>
        <p:blipFill>
          <a:blip r:embed="rId4">
            <a:extLst/>
          </a:blip>
          <a:stretch>
            <a:fillRect/>
          </a:stretch>
        </p:blipFill>
        <p:spPr>
          <a:xfrm>
            <a:off x="9389203" y="310912"/>
            <a:ext cx="1726752" cy="520566"/>
          </a:xfrm>
          <a:prstGeom prst="rect">
            <a:avLst/>
          </a:prstGeom>
          <a:ln w="12700">
            <a:miter lim="400000"/>
          </a:ln>
        </p:spPr>
      </p:pic>
      <p:pic>
        <p:nvPicPr>
          <p:cNvPr id="834" name="Google Shape;444;p62" descr="Google Shape;444;p62"/>
          <p:cNvPicPr>
            <a:picLocks noChangeAspect="1"/>
          </p:cNvPicPr>
          <p:nvPr/>
        </p:nvPicPr>
        <p:blipFill>
          <a:blip r:embed="rId5">
            <a:extLst/>
          </a:blip>
          <a:stretch>
            <a:fillRect/>
          </a:stretch>
        </p:blipFill>
        <p:spPr>
          <a:xfrm>
            <a:off x="-4581077" y="1613137"/>
            <a:ext cx="7406984" cy="299021"/>
          </a:xfrm>
          <a:prstGeom prst="rect">
            <a:avLst/>
          </a:prstGeom>
          <a:ln w="12700">
            <a:miter lim="400000"/>
          </a:ln>
        </p:spPr>
      </p:pic>
      <p:pic>
        <p:nvPicPr>
          <p:cNvPr id="835"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83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itle Slide_A_1">
    <p:spTree>
      <p:nvGrpSpPr>
        <p:cNvPr id="1" name=""/>
        <p:cNvGrpSpPr/>
        <p:nvPr/>
      </p:nvGrpSpPr>
      <p:grpSpPr>
        <a:xfrm>
          <a:off x="0" y="0"/>
          <a:ext cx="0" cy="0"/>
          <a:chOff x="0" y="0"/>
          <a:chExt cx="0" cy="0"/>
        </a:xfrm>
      </p:grpSpPr>
      <p:pic>
        <p:nvPicPr>
          <p:cNvPr id="70" name="Google Shape;53;p7" descr="Google Shape;53;p7"/>
          <p:cNvPicPr>
            <a:picLocks noChangeAspect="1"/>
          </p:cNvPicPr>
          <p:nvPr/>
        </p:nvPicPr>
        <p:blipFill>
          <a:blip r:embed="rId2">
            <a:extLst/>
          </a:blip>
          <a:stretch>
            <a:fillRect/>
          </a:stretch>
        </p:blipFill>
        <p:spPr>
          <a:xfrm>
            <a:off x="-11650" y="-5526"/>
            <a:ext cx="12226998" cy="6877926"/>
          </a:xfrm>
          <a:prstGeom prst="rect">
            <a:avLst/>
          </a:prstGeom>
          <a:ln w="12700">
            <a:miter lim="400000"/>
          </a:ln>
        </p:spPr>
      </p:pic>
      <p:sp>
        <p:nvSpPr>
          <p:cNvPr id="71" name="Body Level One…"/>
          <p:cNvSpPr txBox="1">
            <a:spLocks noGrp="1"/>
          </p:cNvSpPr>
          <p:nvPr>
            <p:ph type="body" sz="quarter" idx="1"/>
          </p:nvPr>
        </p:nvSpPr>
        <p:spPr>
          <a:xfrm>
            <a:off x="4814999" y="5424175"/>
            <a:ext cx="3102301" cy="970801"/>
          </a:xfrm>
          <a:prstGeom prst="rect">
            <a:avLst/>
          </a:prstGeom>
        </p:spPr>
        <p:txBody>
          <a:bodyPr/>
          <a:lstStyle>
            <a:lvl1pPr algn="ctr">
              <a:spcBef>
                <a:spcPts val="0"/>
              </a:spcBef>
              <a:defRPr sz="1500"/>
            </a:lvl1pPr>
            <a:lvl2pPr marL="228600" indent="457200" algn="ctr">
              <a:spcBef>
                <a:spcPts val="0"/>
              </a:spcBef>
              <a:buSzTx/>
              <a:buNone/>
              <a:defRPr sz="1500"/>
            </a:lvl2pPr>
            <a:lvl3pPr marL="228600" indent="914400" algn="ctr">
              <a:spcBef>
                <a:spcPts val="0"/>
              </a:spcBef>
              <a:buSzTx/>
              <a:buNone/>
              <a:defRPr sz="1500"/>
            </a:lvl3pPr>
            <a:lvl4pPr marL="1828800" indent="-323850" algn="ctr">
              <a:spcBef>
                <a:spcPts val="0"/>
              </a:spcBef>
              <a:buSzPts val="1500"/>
              <a:defRPr sz="1500"/>
            </a:lvl4pPr>
            <a:lvl5pPr algn="ctr">
              <a:spcBef>
                <a:spcPts val="0"/>
              </a:spcBef>
              <a:defRPr sz="1500"/>
            </a:lvl5pPr>
          </a:lstStyle>
          <a:p>
            <a:r>
              <a:t>Body Level One</a:t>
            </a:r>
          </a:p>
          <a:p>
            <a:pPr lvl="1"/>
            <a:r>
              <a:t>Body Level Two</a:t>
            </a:r>
          </a:p>
          <a:p>
            <a:pPr lvl="2"/>
            <a:r>
              <a:t>Body Level Three</a:t>
            </a:r>
          </a:p>
          <a:p>
            <a:pPr lvl="3"/>
            <a:r>
              <a:t>Body Level Four</a:t>
            </a:r>
          </a:p>
          <a:p>
            <a:pPr lvl="4"/>
            <a:r>
              <a:t>Body Level Five</a:t>
            </a:r>
          </a:p>
        </p:txBody>
      </p:sp>
      <p:sp>
        <p:nvSpPr>
          <p:cNvPr id="72" name="Title Text"/>
          <p:cNvSpPr txBox="1">
            <a:spLocks noGrp="1"/>
          </p:cNvSpPr>
          <p:nvPr>
            <p:ph type="title"/>
          </p:nvPr>
        </p:nvSpPr>
        <p:spPr>
          <a:xfrm>
            <a:off x="3949700" y="1891875"/>
            <a:ext cx="5152500" cy="1381800"/>
          </a:xfrm>
          <a:prstGeom prst="rect">
            <a:avLst/>
          </a:prstGeom>
        </p:spPr>
        <p:txBody>
          <a:bodyPr/>
          <a:lstStyle>
            <a:lvl1pPr algn="ctr">
              <a:lnSpc>
                <a:spcPct val="90000"/>
              </a:lnSpc>
              <a:defRPr sz="3800">
                <a:solidFill>
                  <a:srgbClr val="FFFFFF"/>
                </a:solidFill>
              </a:defRPr>
            </a:lvl1pPr>
          </a:lstStyle>
          <a:p>
            <a:r>
              <a:t>Title Text</a:t>
            </a:r>
          </a:p>
        </p:txBody>
      </p:sp>
      <p:sp>
        <p:nvSpPr>
          <p:cNvPr id="7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Large Cove 02">
    <p:bg>
      <p:bgPr>
        <a:solidFill>
          <a:srgbClr val="2CB4E1"/>
        </a:solidFill>
        <a:effectLst/>
      </p:bgPr>
    </p:bg>
    <p:spTree>
      <p:nvGrpSpPr>
        <p:cNvPr id="1" name=""/>
        <p:cNvGrpSpPr/>
        <p:nvPr/>
      </p:nvGrpSpPr>
      <p:grpSpPr>
        <a:xfrm>
          <a:off x="0" y="0"/>
          <a:ext cx="0" cy="0"/>
          <a:chOff x="0" y="0"/>
          <a:chExt cx="0" cy="0"/>
        </a:xfrm>
      </p:grpSpPr>
      <p:pic>
        <p:nvPicPr>
          <p:cNvPr id="843" name="Google Shape;446;p63" descr="Google Shape;446;p63"/>
          <p:cNvPicPr>
            <a:picLocks noChangeAspect="1"/>
          </p:cNvPicPr>
          <p:nvPr/>
        </p:nvPicPr>
        <p:blipFill>
          <a:blip r:embed="rId2">
            <a:extLst/>
          </a:blip>
          <a:stretch>
            <a:fillRect/>
          </a:stretch>
        </p:blipFill>
        <p:spPr>
          <a:xfrm>
            <a:off x="0" y="429"/>
            <a:ext cx="12188825" cy="6855360"/>
          </a:xfrm>
          <a:prstGeom prst="rect">
            <a:avLst/>
          </a:prstGeom>
          <a:ln w="12700">
            <a:miter lim="400000"/>
          </a:ln>
        </p:spPr>
      </p:pic>
      <p:sp>
        <p:nvSpPr>
          <p:cNvPr id="844" name="Body Level One…"/>
          <p:cNvSpPr txBox="1">
            <a:spLocks noGrp="1"/>
          </p:cNvSpPr>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sz="2400" b="1" baseline="30000">
                <a:solidFill>
                  <a:srgbClr val="002060"/>
                </a:solidFill>
              </a:defRPr>
            </a:lvl1pPr>
            <a:lvl2pPr marL="0" indent="685800">
              <a:lnSpc>
                <a:spcPct val="90000"/>
              </a:lnSpc>
              <a:spcBef>
                <a:spcPts val="1200"/>
              </a:spcBef>
              <a:buClr>
                <a:srgbClr val="002060"/>
              </a:buClr>
              <a:buSzTx/>
              <a:buFont typeface="Arial"/>
              <a:buNone/>
              <a:defRPr sz="2400" b="1" baseline="30000">
                <a:solidFill>
                  <a:srgbClr val="002060"/>
                </a:solidFill>
              </a:defRPr>
            </a:lvl2pPr>
            <a:lvl3pPr marL="1463507" indent="-441157">
              <a:lnSpc>
                <a:spcPct val="90000"/>
              </a:lnSpc>
              <a:spcBef>
                <a:spcPts val="1200"/>
              </a:spcBef>
              <a:buClr>
                <a:srgbClr val="002060"/>
              </a:buClr>
              <a:buSzPts val="2400"/>
              <a:buFont typeface="Arial"/>
              <a:defRPr sz="2400" b="1" baseline="30000">
                <a:solidFill>
                  <a:srgbClr val="002060"/>
                </a:solidFill>
              </a:defRPr>
            </a:lvl3pPr>
            <a:lvl4pPr marL="1920707" indent="-441157">
              <a:lnSpc>
                <a:spcPct val="90000"/>
              </a:lnSpc>
              <a:spcBef>
                <a:spcPts val="1200"/>
              </a:spcBef>
              <a:buClr>
                <a:srgbClr val="002060"/>
              </a:buClr>
              <a:buSzPts val="2400"/>
              <a:buFont typeface="Arial"/>
              <a:defRPr sz="2400" b="1" baseline="30000">
                <a:solidFill>
                  <a:srgbClr val="002060"/>
                </a:solidFill>
              </a:defRPr>
            </a:lvl4pPr>
            <a:lvl5pPr marL="2377907" indent="-441157">
              <a:lnSpc>
                <a:spcPct val="90000"/>
              </a:lnSpc>
              <a:spcBef>
                <a:spcPts val="1200"/>
              </a:spcBef>
              <a:buClr>
                <a:srgbClr val="002060"/>
              </a:buClr>
              <a:buSzPts val="2400"/>
              <a:buFont typeface="Arial"/>
              <a:buChar char="•"/>
              <a:defRPr sz="2400" b="1" baseline="30000">
                <a:solidFill>
                  <a:srgbClr val="002060"/>
                </a:solidFill>
              </a:defRPr>
            </a:lvl5pPr>
          </a:lstStyle>
          <a:p>
            <a:r>
              <a:t>Body Level One</a:t>
            </a:r>
          </a:p>
          <a:p>
            <a:pPr lvl="1"/>
            <a:r>
              <a:t>Body Level Two</a:t>
            </a:r>
          </a:p>
          <a:p>
            <a:pPr lvl="2"/>
            <a:r>
              <a:t>Body Level Three</a:t>
            </a:r>
          </a:p>
          <a:p>
            <a:pPr lvl="3"/>
            <a:r>
              <a:t>Body Level Four</a:t>
            </a:r>
          </a:p>
          <a:p>
            <a:pPr lvl="4"/>
            <a:r>
              <a:t>Body Level Five</a:t>
            </a:r>
          </a:p>
        </p:txBody>
      </p:sp>
      <p:sp>
        <p:nvSpPr>
          <p:cNvPr id="845"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500" b="1">
                <a:solidFill>
                  <a:srgbClr val="002060"/>
                </a:solidFill>
              </a:defRPr>
            </a:lvl1pPr>
          </a:lstStyle>
          <a:p>
            <a:r>
              <a:t>Title Text</a:t>
            </a:r>
          </a:p>
        </p:txBody>
      </p:sp>
      <p:sp>
        <p:nvSpPr>
          <p:cNvPr id="846" name="Google Shape;449;p63"/>
          <p:cNvSpPr txBox="1">
            <a:spLocks noGrp="1"/>
          </p:cNvSpPr>
          <p:nvPr>
            <p:ph type="body" sz="quarter" idx="13"/>
          </p:nvPr>
        </p:nvSpPr>
        <p:spPr>
          <a:xfrm>
            <a:off x="541080" y="1143000"/>
            <a:ext cx="10154702" cy="351300"/>
          </a:xfrm>
          <a:prstGeom prst="rect">
            <a:avLst/>
          </a:prstGeom>
        </p:spPr>
        <p:txBody>
          <a:bodyPr lIns="22874" tIns="22874" rIns="22874" bIns="22874"/>
          <a:lstStyle/>
          <a:p>
            <a:pPr>
              <a:lnSpc>
                <a:spcPct val="80000"/>
              </a:lnSpc>
              <a:spcBef>
                <a:spcPts val="0"/>
              </a:spcBef>
              <a:defRPr sz="2400" baseline="30000">
                <a:solidFill>
                  <a:srgbClr val="002060"/>
                </a:solidFill>
              </a:defRPr>
            </a:pPr>
            <a:endParaRPr/>
          </a:p>
        </p:txBody>
      </p:sp>
      <p:pic>
        <p:nvPicPr>
          <p:cNvPr id="847" name="Google Shape;450;p63" descr="Google Shape;450;p63"/>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848"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84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Large Cove 03">
    <p:bg>
      <p:bgPr>
        <a:solidFill>
          <a:srgbClr val="2CB4E1"/>
        </a:solidFill>
        <a:effectLst/>
      </p:bgPr>
    </p:bg>
    <p:spTree>
      <p:nvGrpSpPr>
        <p:cNvPr id="1" name=""/>
        <p:cNvGrpSpPr/>
        <p:nvPr/>
      </p:nvGrpSpPr>
      <p:grpSpPr>
        <a:xfrm>
          <a:off x="0" y="0"/>
          <a:ext cx="0" cy="0"/>
          <a:chOff x="0" y="0"/>
          <a:chExt cx="0" cy="0"/>
        </a:xfrm>
      </p:grpSpPr>
      <p:pic>
        <p:nvPicPr>
          <p:cNvPr id="856" name="Google Shape;452;p64" descr="Google Shape;452;p64"/>
          <p:cNvPicPr>
            <a:picLocks noChangeAspect="1"/>
          </p:cNvPicPr>
          <p:nvPr/>
        </p:nvPicPr>
        <p:blipFill>
          <a:blip r:embed="rId2">
            <a:extLst/>
          </a:blip>
          <a:stretch>
            <a:fillRect/>
          </a:stretch>
        </p:blipFill>
        <p:spPr>
          <a:xfrm>
            <a:off x="592" y="0"/>
            <a:ext cx="12187640" cy="6856212"/>
          </a:xfrm>
          <a:prstGeom prst="rect">
            <a:avLst/>
          </a:prstGeom>
          <a:ln w="12700">
            <a:miter lim="400000"/>
          </a:ln>
        </p:spPr>
      </p:pic>
      <p:sp>
        <p:nvSpPr>
          <p:cNvPr id="857" name="Body Level One…"/>
          <p:cNvSpPr txBox="1">
            <a:spLocks noGrp="1"/>
          </p:cNvSpPr>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sz="2400" b="1" baseline="30000">
                <a:solidFill>
                  <a:srgbClr val="002060"/>
                </a:solidFill>
              </a:defRPr>
            </a:lvl1pPr>
            <a:lvl2pPr marL="0" indent="685800">
              <a:lnSpc>
                <a:spcPct val="90000"/>
              </a:lnSpc>
              <a:spcBef>
                <a:spcPts val="1200"/>
              </a:spcBef>
              <a:buClr>
                <a:srgbClr val="002060"/>
              </a:buClr>
              <a:buSzTx/>
              <a:buFont typeface="Arial"/>
              <a:buNone/>
              <a:defRPr sz="2400" b="1" baseline="30000">
                <a:solidFill>
                  <a:srgbClr val="002060"/>
                </a:solidFill>
              </a:defRPr>
            </a:lvl2pPr>
            <a:lvl3pPr marL="1463507" indent="-441157">
              <a:lnSpc>
                <a:spcPct val="90000"/>
              </a:lnSpc>
              <a:spcBef>
                <a:spcPts val="1200"/>
              </a:spcBef>
              <a:buClr>
                <a:srgbClr val="002060"/>
              </a:buClr>
              <a:buSzPts val="2400"/>
              <a:buFont typeface="Arial"/>
              <a:defRPr sz="2400" b="1" baseline="30000">
                <a:solidFill>
                  <a:srgbClr val="002060"/>
                </a:solidFill>
              </a:defRPr>
            </a:lvl3pPr>
            <a:lvl4pPr marL="1920707" indent="-441157">
              <a:lnSpc>
                <a:spcPct val="90000"/>
              </a:lnSpc>
              <a:spcBef>
                <a:spcPts val="1200"/>
              </a:spcBef>
              <a:buClr>
                <a:srgbClr val="002060"/>
              </a:buClr>
              <a:buSzPts val="2400"/>
              <a:buFont typeface="Arial"/>
              <a:defRPr sz="2400" b="1" baseline="30000">
                <a:solidFill>
                  <a:srgbClr val="002060"/>
                </a:solidFill>
              </a:defRPr>
            </a:lvl4pPr>
            <a:lvl5pPr marL="2377907" indent="-441157">
              <a:lnSpc>
                <a:spcPct val="90000"/>
              </a:lnSpc>
              <a:spcBef>
                <a:spcPts val="1200"/>
              </a:spcBef>
              <a:buClr>
                <a:srgbClr val="002060"/>
              </a:buClr>
              <a:buSzPts val="2400"/>
              <a:buFont typeface="Arial"/>
              <a:buChar char="•"/>
              <a:defRPr sz="2400" b="1" baseline="30000">
                <a:solidFill>
                  <a:srgbClr val="002060"/>
                </a:solidFill>
              </a:defRPr>
            </a:lvl5pPr>
          </a:lstStyle>
          <a:p>
            <a:r>
              <a:t>Body Level One</a:t>
            </a:r>
          </a:p>
          <a:p>
            <a:pPr lvl="1"/>
            <a:r>
              <a:t>Body Level Two</a:t>
            </a:r>
          </a:p>
          <a:p>
            <a:pPr lvl="2"/>
            <a:r>
              <a:t>Body Level Three</a:t>
            </a:r>
          </a:p>
          <a:p>
            <a:pPr lvl="3"/>
            <a:r>
              <a:t>Body Level Four</a:t>
            </a:r>
          </a:p>
          <a:p>
            <a:pPr lvl="4"/>
            <a:r>
              <a:t>Body Level Five</a:t>
            </a:r>
          </a:p>
        </p:txBody>
      </p:sp>
      <p:sp>
        <p:nvSpPr>
          <p:cNvPr id="858"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500" b="1">
                <a:solidFill>
                  <a:srgbClr val="002060"/>
                </a:solidFill>
              </a:defRPr>
            </a:lvl1pPr>
          </a:lstStyle>
          <a:p>
            <a:r>
              <a:t>Title Text</a:t>
            </a:r>
          </a:p>
        </p:txBody>
      </p:sp>
      <p:sp>
        <p:nvSpPr>
          <p:cNvPr id="859" name="Google Shape;455;p64"/>
          <p:cNvSpPr txBox="1">
            <a:spLocks noGrp="1"/>
          </p:cNvSpPr>
          <p:nvPr>
            <p:ph type="body" sz="quarter" idx="13"/>
          </p:nvPr>
        </p:nvSpPr>
        <p:spPr>
          <a:xfrm>
            <a:off x="541080" y="1143000"/>
            <a:ext cx="10154702" cy="351300"/>
          </a:xfrm>
          <a:prstGeom prst="rect">
            <a:avLst/>
          </a:prstGeom>
        </p:spPr>
        <p:txBody>
          <a:bodyPr lIns="22874" tIns="22874" rIns="22874" bIns="22874"/>
          <a:lstStyle/>
          <a:p>
            <a:pPr>
              <a:lnSpc>
                <a:spcPct val="80000"/>
              </a:lnSpc>
              <a:spcBef>
                <a:spcPts val="0"/>
              </a:spcBef>
              <a:defRPr sz="2400" baseline="30000">
                <a:solidFill>
                  <a:srgbClr val="002060"/>
                </a:solidFill>
              </a:defRPr>
            </a:pPr>
            <a:endParaRPr/>
          </a:p>
        </p:txBody>
      </p:sp>
      <p:pic>
        <p:nvPicPr>
          <p:cNvPr id="860" name="Google Shape;456;p64" descr="Google Shape;456;p64"/>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861" name="Google Shape;457;p64" descr="Google Shape;457;p64"/>
          <p:cNvPicPr>
            <a:picLocks noChangeAspect="1"/>
          </p:cNvPicPr>
          <p:nvPr/>
        </p:nvPicPr>
        <p:blipFill>
          <a:blip r:embed="rId4">
            <a:extLst/>
          </a:blip>
          <a:stretch>
            <a:fillRect/>
          </a:stretch>
        </p:blipFill>
        <p:spPr>
          <a:xfrm>
            <a:off x="-11754709" y="5334127"/>
            <a:ext cx="21793150" cy="879792"/>
          </a:xfrm>
          <a:prstGeom prst="rect">
            <a:avLst/>
          </a:prstGeom>
          <a:ln w="12700">
            <a:miter lim="400000"/>
          </a:ln>
        </p:spPr>
      </p:pic>
      <p:pic>
        <p:nvPicPr>
          <p:cNvPr id="862"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86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Large Cove 04">
    <p:bg>
      <p:bgPr>
        <a:solidFill>
          <a:srgbClr val="2CB4E1"/>
        </a:solidFill>
        <a:effectLst/>
      </p:bgPr>
    </p:bg>
    <p:spTree>
      <p:nvGrpSpPr>
        <p:cNvPr id="1" name=""/>
        <p:cNvGrpSpPr/>
        <p:nvPr/>
      </p:nvGrpSpPr>
      <p:grpSpPr>
        <a:xfrm>
          <a:off x="0" y="0"/>
          <a:ext cx="0" cy="0"/>
          <a:chOff x="0" y="0"/>
          <a:chExt cx="0" cy="0"/>
        </a:xfrm>
      </p:grpSpPr>
      <p:pic>
        <p:nvPicPr>
          <p:cNvPr id="870" name="Google Shape;459;p65" descr="Google Shape;459;p65"/>
          <p:cNvPicPr>
            <a:picLocks noChangeAspect="1"/>
          </p:cNvPicPr>
          <p:nvPr/>
        </p:nvPicPr>
        <p:blipFill>
          <a:blip r:embed="rId2">
            <a:extLst/>
          </a:blip>
          <a:stretch>
            <a:fillRect/>
          </a:stretch>
        </p:blipFill>
        <p:spPr>
          <a:xfrm>
            <a:off x="592" y="0"/>
            <a:ext cx="12187640" cy="6856212"/>
          </a:xfrm>
          <a:prstGeom prst="rect">
            <a:avLst/>
          </a:prstGeom>
          <a:ln w="12700">
            <a:miter lim="400000"/>
          </a:ln>
        </p:spPr>
      </p:pic>
      <p:sp>
        <p:nvSpPr>
          <p:cNvPr id="871" name="Body Level One…"/>
          <p:cNvSpPr txBox="1">
            <a:spLocks noGrp="1"/>
          </p:cNvSpPr>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sz="2400" b="1" baseline="30000">
                <a:solidFill>
                  <a:srgbClr val="002060"/>
                </a:solidFill>
              </a:defRPr>
            </a:lvl1pPr>
            <a:lvl2pPr marL="0" indent="685800">
              <a:lnSpc>
                <a:spcPct val="90000"/>
              </a:lnSpc>
              <a:spcBef>
                <a:spcPts val="1200"/>
              </a:spcBef>
              <a:buClr>
                <a:srgbClr val="002060"/>
              </a:buClr>
              <a:buSzTx/>
              <a:buFont typeface="Arial"/>
              <a:buNone/>
              <a:defRPr sz="2400" b="1" baseline="30000">
                <a:solidFill>
                  <a:srgbClr val="002060"/>
                </a:solidFill>
              </a:defRPr>
            </a:lvl2pPr>
            <a:lvl3pPr marL="1463507" indent="-441157">
              <a:lnSpc>
                <a:spcPct val="90000"/>
              </a:lnSpc>
              <a:spcBef>
                <a:spcPts val="1200"/>
              </a:spcBef>
              <a:buClr>
                <a:srgbClr val="002060"/>
              </a:buClr>
              <a:buSzPts val="2400"/>
              <a:buFont typeface="Arial"/>
              <a:defRPr sz="2400" b="1" baseline="30000">
                <a:solidFill>
                  <a:srgbClr val="002060"/>
                </a:solidFill>
              </a:defRPr>
            </a:lvl3pPr>
            <a:lvl4pPr marL="1920707" indent="-441157">
              <a:lnSpc>
                <a:spcPct val="90000"/>
              </a:lnSpc>
              <a:spcBef>
                <a:spcPts val="1200"/>
              </a:spcBef>
              <a:buClr>
                <a:srgbClr val="002060"/>
              </a:buClr>
              <a:buSzPts val="2400"/>
              <a:buFont typeface="Arial"/>
              <a:defRPr sz="2400" b="1" baseline="30000">
                <a:solidFill>
                  <a:srgbClr val="002060"/>
                </a:solidFill>
              </a:defRPr>
            </a:lvl4pPr>
            <a:lvl5pPr marL="2377907" indent="-441157">
              <a:lnSpc>
                <a:spcPct val="90000"/>
              </a:lnSpc>
              <a:spcBef>
                <a:spcPts val="1200"/>
              </a:spcBef>
              <a:buClr>
                <a:srgbClr val="002060"/>
              </a:buClr>
              <a:buSzPts val="2400"/>
              <a:buFont typeface="Arial"/>
              <a:buChar char="•"/>
              <a:defRPr sz="2400" b="1" baseline="30000">
                <a:solidFill>
                  <a:srgbClr val="002060"/>
                </a:solidFill>
              </a:defRPr>
            </a:lvl5pPr>
          </a:lstStyle>
          <a:p>
            <a:r>
              <a:t>Body Level One</a:t>
            </a:r>
          </a:p>
          <a:p>
            <a:pPr lvl="1"/>
            <a:r>
              <a:t>Body Level Two</a:t>
            </a:r>
          </a:p>
          <a:p>
            <a:pPr lvl="2"/>
            <a:r>
              <a:t>Body Level Three</a:t>
            </a:r>
          </a:p>
          <a:p>
            <a:pPr lvl="3"/>
            <a:r>
              <a:t>Body Level Four</a:t>
            </a:r>
          </a:p>
          <a:p>
            <a:pPr lvl="4"/>
            <a:r>
              <a:t>Body Level Five</a:t>
            </a:r>
          </a:p>
        </p:txBody>
      </p:sp>
      <p:sp>
        <p:nvSpPr>
          <p:cNvPr id="872"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500" b="1">
                <a:solidFill>
                  <a:srgbClr val="002060"/>
                </a:solidFill>
              </a:defRPr>
            </a:lvl1pPr>
          </a:lstStyle>
          <a:p>
            <a:r>
              <a:t>Title Text</a:t>
            </a:r>
          </a:p>
        </p:txBody>
      </p:sp>
      <p:sp>
        <p:nvSpPr>
          <p:cNvPr id="873" name="Google Shape;462;p65"/>
          <p:cNvSpPr txBox="1">
            <a:spLocks noGrp="1"/>
          </p:cNvSpPr>
          <p:nvPr>
            <p:ph type="body" sz="quarter" idx="13"/>
          </p:nvPr>
        </p:nvSpPr>
        <p:spPr>
          <a:xfrm>
            <a:off x="541080" y="1143000"/>
            <a:ext cx="10154702" cy="351300"/>
          </a:xfrm>
          <a:prstGeom prst="rect">
            <a:avLst/>
          </a:prstGeom>
        </p:spPr>
        <p:txBody>
          <a:bodyPr lIns="22874" tIns="22874" rIns="22874" bIns="22874"/>
          <a:lstStyle/>
          <a:p>
            <a:pPr>
              <a:lnSpc>
                <a:spcPct val="80000"/>
              </a:lnSpc>
              <a:spcBef>
                <a:spcPts val="0"/>
              </a:spcBef>
              <a:defRPr sz="2400" baseline="30000">
                <a:solidFill>
                  <a:srgbClr val="002060"/>
                </a:solidFill>
              </a:defRPr>
            </a:pPr>
            <a:endParaRPr/>
          </a:p>
        </p:txBody>
      </p:sp>
      <p:pic>
        <p:nvPicPr>
          <p:cNvPr id="874" name="Google Shape;463;p65" descr="Google Shape;463;p65"/>
          <p:cNvPicPr>
            <a:picLocks noChangeAspect="1"/>
          </p:cNvPicPr>
          <p:nvPr/>
        </p:nvPicPr>
        <p:blipFill>
          <a:blip r:embed="rId3">
            <a:extLst/>
          </a:blip>
          <a:stretch>
            <a:fillRect/>
          </a:stretch>
        </p:blipFill>
        <p:spPr>
          <a:xfrm>
            <a:off x="9935161" y="310912"/>
            <a:ext cx="1726752" cy="520566"/>
          </a:xfrm>
          <a:prstGeom prst="rect">
            <a:avLst/>
          </a:prstGeom>
          <a:ln w="12700">
            <a:miter lim="400000"/>
          </a:ln>
        </p:spPr>
      </p:pic>
      <p:pic>
        <p:nvPicPr>
          <p:cNvPr id="875" name="Google Shape;464;p65" descr="Google Shape;464;p65"/>
          <p:cNvPicPr>
            <a:picLocks noChangeAspect="1"/>
          </p:cNvPicPr>
          <p:nvPr/>
        </p:nvPicPr>
        <p:blipFill>
          <a:blip r:embed="rId4">
            <a:extLst/>
          </a:blip>
          <a:stretch>
            <a:fillRect/>
          </a:stretch>
        </p:blipFill>
        <p:spPr>
          <a:xfrm>
            <a:off x="-16592147" y="5334127"/>
            <a:ext cx="21793149" cy="879792"/>
          </a:xfrm>
          <a:prstGeom prst="rect">
            <a:avLst/>
          </a:prstGeom>
          <a:ln w="12700">
            <a:miter lim="400000"/>
          </a:ln>
        </p:spPr>
      </p:pic>
      <p:pic>
        <p:nvPicPr>
          <p:cNvPr id="876"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87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Large Cove 03 - Green">
    <p:bg>
      <p:bgPr>
        <a:solidFill>
          <a:srgbClr val="2CB4E1"/>
        </a:solidFill>
        <a:effectLst/>
      </p:bgPr>
    </p:bg>
    <p:spTree>
      <p:nvGrpSpPr>
        <p:cNvPr id="1" name=""/>
        <p:cNvGrpSpPr/>
        <p:nvPr/>
      </p:nvGrpSpPr>
      <p:grpSpPr>
        <a:xfrm>
          <a:off x="0" y="0"/>
          <a:ext cx="0" cy="0"/>
          <a:chOff x="0" y="0"/>
          <a:chExt cx="0" cy="0"/>
        </a:xfrm>
      </p:grpSpPr>
      <p:pic>
        <p:nvPicPr>
          <p:cNvPr id="884" name="Google Shape;466;p66" descr="Google Shape;466;p66"/>
          <p:cNvPicPr>
            <a:picLocks noChangeAspect="1"/>
          </p:cNvPicPr>
          <p:nvPr/>
        </p:nvPicPr>
        <p:blipFill>
          <a:blip r:embed="rId2">
            <a:extLst/>
          </a:blip>
          <a:stretch>
            <a:fillRect/>
          </a:stretch>
        </p:blipFill>
        <p:spPr>
          <a:xfrm flipH="1">
            <a:off x="-96193" y="-3610463"/>
            <a:ext cx="12381213" cy="6965110"/>
          </a:xfrm>
          <a:prstGeom prst="rect">
            <a:avLst/>
          </a:prstGeom>
          <a:ln w="12700">
            <a:miter lim="400000"/>
          </a:ln>
        </p:spPr>
      </p:pic>
      <p:pic>
        <p:nvPicPr>
          <p:cNvPr id="885" name="Google Shape;467;p66" descr="Google Shape;467;p66"/>
          <p:cNvPicPr>
            <a:picLocks noChangeAspect="1"/>
          </p:cNvPicPr>
          <p:nvPr/>
        </p:nvPicPr>
        <p:blipFill>
          <a:blip r:embed="rId3">
            <a:extLst/>
          </a:blip>
          <a:stretch>
            <a:fillRect/>
          </a:stretch>
        </p:blipFill>
        <p:spPr>
          <a:xfrm>
            <a:off x="592" y="1407269"/>
            <a:ext cx="12187640" cy="6856212"/>
          </a:xfrm>
          <a:prstGeom prst="rect">
            <a:avLst/>
          </a:prstGeom>
          <a:ln w="12700">
            <a:miter lim="400000"/>
          </a:ln>
        </p:spPr>
      </p:pic>
      <p:sp>
        <p:nvSpPr>
          <p:cNvPr id="886" name="Body Level One…"/>
          <p:cNvSpPr txBox="1">
            <a:spLocks noGrp="1"/>
          </p:cNvSpPr>
          <p:nvPr>
            <p:ph type="body" sz="half" idx="1"/>
          </p:nvPr>
        </p:nvSpPr>
        <p:spPr>
          <a:xfrm>
            <a:off x="539609" y="2758700"/>
            <a:ext cx="11109601" cy="1718401"/>
          </a:xfrm>
          <a:prstGeom prst="rect">
            <a:avLst/>
          </a:prstGeom>
        </p:spPr>
        <p:txBody>
          <a:bodyPr lIns="22874" tIns="22874" rIns="22874" bIns="22874"/>
          <a:lstStyle>
            <a:lvl1pPr marL="457200" indent="-381000">
              <a:lnSpc>
                <a:spcPct val="90000"/>
              </a:lnSpc>
              <a:spcBef>
                <a:spcPts val="1200"/>
              </a:spcBef>
              <a:buClr>
                <a:srgbClr val="FFFFFF"/>
              </a:buClr>
              <a:buSzPts val="2400"/>
              <a:buFont typeface="Arial"/>
              <a:buChar char="​"/>
              <a:defRPr sz="2400" b="1" baseline="30000">
                <a:solidFill>
                  <a:srgbClr val="FFFFFF"/>
                </a:solidFill>
              </a:defRPr>
            </a:lvl1pPr>
            <a:lvl2pPr marL="0" indent="685800">
              <a:lnSpc>
                <a:spcPct val="90000"/>
              </a:lnSpc>
              <a:spcBef>
                <a:spcPts val="1200"/>
              </a:spcBef>
              <a:buClr>
                <a:srgbClr val="FFFFFF"/>
              </a:buClr>
              <a:buSzTx/>
              <a:buFont typeface="Arial"/>
              <a:buNone/>
              <a:defRPr sz="2400" b="1" baseline="30000">
                <a:solidFill>
                  <a:srgbClr val="FFFFFF"/>
                </a:solidFill>
              </a:defRPr>
            </a:lvl2pPr>
            <a:lvl3pPr marL="1463507" indent="-441157">
              <a:lnSpc>
                <a:spcPct val="90000"/>
              </a:lnSpc>
              <a:spcBef>
                <a:spcPts val="1200"/>
              </a:spcBef>
              <a:buClr>
                <a:srgbClr val="FFFFFF"/>
              </a:buClr>
              <a:buSzPts val="2400"/>
              <a:buFont typeface="Arial"/>
              <a:defRPr sz="2400" b="1" baseline="30000">
                <a:solidFill>
                  <a:srgbClr val="FFFFFF"/>
                </a:solidFill>
              </a:defRPr>
            </a:lvl3pPr>
            <a:lvl4pPr marL="1920707" indent="-441157">
              <a:lnSpc>
                <a:spcPct val="90000"/>
              </a:lnSpc>
              <a:spcBef>
                <a:spcPts val="1200"/>
              </a:spcBef>
              <a:buClr>
                <a:srgbClr val="FFFFFF"/>
              </a:buClr>
              <a:buSzPts val="2400"/>
              <a:buFont typeface="Arial"/>
              <a:defRPr sz="2400" b="1" baseline="30000">
                <a:solidFill>
                  <a:srgbClr val="FFFFFF"/>
                </a:solidFill>
              </a:defRPr>
            </a:lvl4pPr>
            <a:lvl5pPr marL="2377907" indent="-441157">
              <a:lnSpc>
                <a:spcPct val="90000"/>
              </a:lnSpc>
              <a:spcBef>
                <a:spcPts val="1200"/>
              </a:spcBef>
              <a:buClr>
                <a:srgbClr val="FFFFFF"/>
              </a:buClr>
              <a:buSzPts val="2400"/>
              <a:buFont typeface="Arial"/>
              <a:buChar char="•"/>
              <a:defRPr sz="2400" b="1" baseline="30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87" name="Title Text"/>
          <p:cNvSpPr txBox="1">
            <a:spLocks noGrp="1"/>
          </p:cNvSpPr>
          <p:nvPr>
            <p:ph type="title"/>
          </p:nvPr>
        </p:nvSpPr>
        <p:spPr>
          <a:xfrm>
            <a:off x="539609" y="939800"/>
            <a:ext cx="10157401" cy="1146001"/>
          </a:xfrm>
          <a:prstGeom prst="rect">
            <a:avLst/>
          </a:prstGeom>
        </p:spPr>
        <p:txBody>
          <a:bodyPr lIns="0" tIns="0" rIns="0" bIns="0"/>
          <a:lstStyle>
            <a:lvl1pPr>
              <a:lnSpc>
                <a:spcPct val="90000"/>
              </a:lnSpc>
              <a:defRPr sz="3500" b="1">
                <a:solidFill>
                  <a:srgbClr val="FFFFFF"/>
                </a:solidFill>
              </a:defRPr>
            </a:lvl1pPr>
          </a:lstStyle>
          <a:p>
            <a:r>
              <a:t>Title Text</a:t>
            </a:r>
          </a:p>
        </p:txBody>
      </p:sp>
      <p:sp>
        <p:nvSpPr>
          <p:cNvPr id="888" name="Google Shape;470;p66"/>
          <p:cNvSpPr txBox="1">
            <a:spLocks noGrp="1"/>
          </p:cNvSpPr>
          <p:nvPr>
            <p:ph type="body" sz="quarter" idx="13"/>
          </p:nvPr>
        </p:nvSpPr>
        <p:spPr>
          <a:xfrm>
            <a:off x="541080" y="2082800"/>
            <a:ext cx="10154702" cy="342900"/>
          </a:xfrm>
          <a:prstGeom prst="rect">
            <a:avLst/>
          </a:prstGeom>
        </p:spPr>
        <p:txBody>
          <a:bodyPr lIns="22874" tIns="22874" rIns="22874" bIns="22874"/>
          <a:lstStyle/>
          <a:p>
            <a:pPr>
              <a:lnSpc>
                <a:spcPct val="80000"/>
              </a:lnSpc>
              <a:spcBef>
                <a:spcPts val="0"/>
              </a:spcBef>
              <a:defRPr sz="2400" baseline="30000">
                <a:solidFill>
                  <a:srgbClr val="FEFFFD"/>
                </a:solidFill>
              </a:defRPr>
            </a:pPr>
            <a:endParaRPr/>
          </a:p>
        </p:txBody>
      </p:sp>
      <p:pic>
        <p:nvPicPr>
          <p:cNvPr id="889" name="Google Shape;471;p66" descr="Google Shape;471;p66"/>
          <p:cNvPicPr>
            <a:picLocks noChangeAspect="1"/>
          </p:cNvPicPr>
          <p:nvPr/>
        </p:nvPicPr>
        <p:blipFill>
          <a:blip r:embed="rId4">
            <a:extLst/>
          </a:blip>
          <a:stretch>
            <a:fillRect/>
          </a:stretch>
        </p:blipFill>
        <p:spPr>
          <a:xfrm>
            <a:off x="9935161" y="310912"/>
            <a:ext cx="1726752" cy="520566"/>
          </a:xfrm>
          <a:prstGeom prst="rect">
            <a:avLst/>
          </a:prstGeom>
          <a:ln w="12700">
            <a:miter lim="400000"/>
          </a:ln>
        </p:spPr>
      </p:pic>
      <p:pic>
        <p:nvPicPr>
          <p:cNvPr id="890"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89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Logo landscape">
    <p:bg>
      <p:bgPr>
        <a:solidFill>
          <a:srgbClr val="2CB4E1"/>
        </a:solidFill>
        <a:effectLst/>
      </p:bgPr>
    </p:bg>
    <p:spTree>
      <p:nvGrpSpPr>
        <p:cNvPr id="1" name=""/>
        <p:cNvGrpSpPr/>
        <p:nvPr/>
      </p:nvGrpSpPr>
      <p:grpSpPr>
        <a:xfrm>
          <a:off x="0" y="0"/>
          <a:ext cx="0" cy="0"/>
          <a:chOff x="0" y="0"/>
          <a:chExt cx="0" cy="0"/>
        </a:xfrm>
      </p:grpSpPr>
      <p:pic>
        <p:nvPicPr>
          <p:cNvPr id="898" name="Google Shape;473;p67" descr="Google Shape;473;p67"/>
          <p:cNvPicPr>
            <a:picLocks noChangeAspect="1"/>
          </p:cNvPicPr>
          <p:nvPr/>
        </p:nvPicPr>
        <p:blipFill>
          <a:blip r:embed="rId2">
            <a:extLst/>
          </a:blip>
          <a:stretch>
            <a:fillRect/>
          </a:stretch>
        </p:blipFill>
        <p:spPr>
          <a:xfrm>
            <a:off x="-211975" y="-1027011"/>
            <a:ext cx="12612731" cy="7882957"/>
          </a:xfrm>
          <a:prstGeom prst="rect">
            <a:avLst/>
          </a:prstGeom>
          <a:ln w="12700">
            <a:miter lim="400000"/>
          </a:ln>
        </p:spPr>
      </p:pic>
      <p:pic>
        <p:nvPicPr>
          <p:cNvPr id="899" name="Google Shape;474;p67" descr="Google Shape;474;p67"/>
          <p:cNvPicPr>
            <a:picLocks noChangeAspect="1"/>
          </p:cNvPicPr>
          <p:nvPr/>
        </p:nvPicPr>
        <p:blipFill>
          <a:blip r:embed="rId3">
            <a:extLst/>
          </a:blip>
          <a:stretch>
            <a:fillRect/>
          </a:stretch>
        </p:blipFill>
        <p:spPr>
          <a:xfrm>
            <a:off x="5177151" y="5663445"/>
            <a:ext cx="1635009" cy="1219968"/>
          </a:xfrm>
          <a:prstGeom prst="rect">
            <a:avLst/>
          </a:prstGeom>
          <a:ln w="12700">
            <a:miter lim="400000"/>
          </a:ln>
        </p:spPr>
      </p:pic>
      <p:pic>
        <p:nvPicPr>
          <p:cNvPr id="900" name="Google Shape;475;p67" descr="Google Shape;475;p67"/>
          <p:cNvPicPr>
            <a:picLocks noChangeAspect="1"/>
          </p:cNvPicPr>
          <p:nvPr/>
        </p:nvPicPr>
        <p:blipFill>
          <a:blip r:embed="rId4">
            <a:extLst/>
          </a:blip>
          <a:stretch>
            <a:fillRect/>
          </a:stretch>
        </p:blipFill>
        <p:spPr>
          <a:xfrm>
            <a:off x="2735330" y="1438577"/>
            <a:ext cx="6518650" cy="1867280"/>
          </a:xfrm>
          <a:prstGeom prst="rect">
            <a:avLst/>
          </a:prstGeom>
          <a:ln w="12700">
            <a:miter lim="400000"/>
          </a:ln>
        </p:spPr>
      </p:pic>
      <p:pic>
        <p:nvPicPr>
          <p:cNvPr id="901" name="Image" descr="Image"/>
          <p:cNvPicPr>
            <a:picLocks noChangeAspect="1"/>
          </p:cNvPicPr>
          <p:nvPr/>
        </p:nvPicPr>
        <p:blipFill>
          <a:blip r:embed="rId5">
            <a:extLst/>
          </a:blip>
          <a:stretch>
            <a:fillRect/>
          </a:stretch>
        </p:blipFill>
        <p:spPr>
          <a:xfrm>
            <a:off x="10741384" y="5624552"/>
            <a:ext cx="1169785" cy="1178460"/>
          </a:xfrm>
          <a:prstGeom prst="rect">
            <a:avLst/>
          </a:prstGeom>
          <a:ln w="12700">
            <a:miter lim="400000"/>
          </a:ln>
        </p:spPr>
      </p:pic>
      <p:sp>
        <p:nvSpPr>
          <p:cNvPr id="90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hank You">
    <p:bg>
      <p:bgPr>
        <a:solidFill>
          <a:srgbClr val="2CB4E1"/>
        </a:solidFill>
        <a:effectLst/>
      </p:bgPr>
    </p:bg>
    <p:spTree>
      <p:nvGrpSpPr>
        <p:cNvPr id="1" name=""/>
        <p:cNvGrpSpPr/>
        <p:nvPr/>
      </p:nvGrpSpPr>
      <p:grpSpPr>
        <a:xfrm>
          <a:off x="0" y="0"/>
          <a:ext cx="0" cy="0"/>
          <a:chOff x="0" y="0"/>
          <a:chExt cx="0" cy="0"/>
        </a:xfrm>
      </p:grpSpPr>
      <p:pic>
        <p:nvPicPr>
          <p:cNvPr id="909" name="Google Shape;477;p68" descr="Google Shape;477;p68"/>
          <p:cNvPicPr>
            <a:picLocks noChangeAspect="1"/>
          </p:cNvPicPr>
          <p:nvPr/>
        </p:nvPicPr>
        <p:blipFill>
          <a:blip r:embed="rId2">
            <a:extLst/>
          </a:blip>
          <a:stretch>
            <a:fillRect/>
          </a:stretch>
        </p:blipFill>
        <p:spPr>
          <a:xfrm>
            <a:off x="-46895" y="-26542"/>
            <a:ext cx="14219515" cy="7999256"/>
          </a:xfrm>
          <a:prstGeom prst="rect">
            <a:avLst/>
          </a:prstGeom>
          <a:ln w="12700">
            <a:miter lim="400000"/>
          </a:ln>
        </p:spPr>
      </p:pic>
      <p:grpSp>
        <p:nvGrpSpPr>
          <p:cNvPr id="919" name="Google Shape;478;p68"/>
          <p:cNvGrpSpPr/>
          <p:nvPr/>
        </p:nvGrpSpPr>
        <p:grpSpPr>
          <a:xfrm>
            <a:off x="3165102" y="2095051"/>
            <a:ext cx="5858975" cy="712098"/>
            <a:chOff x="0" y="0"/>
            <a:chExt cx="5858974" cy="712096"/>
          </a:xfrm>
        </p:grpSpPr>
        <p:sp>
          <p:nvSpPr>
            <p:cNvPr id="910" name="Google Shape;479;p68"/>
            <p:cNvSpPr/>
            <p:nvPr/>
          </p:nvSpPr>
          <p:spPr>
            <a:xfrm>
              <a:off x="4269840" y="41369"/>
              <a:ext cx="896653" cy="629372"/>
            </a:xfrm>
            <a:custGeom>
              <a:avLst/>
              <a:gdLst/>
              <a:ahLst/>
              <a:cxnLst>
                <a:cxn ang="0">
                  <a:pos x="wd2" y="hd2"/>
                </a:cxn>
                <a:cxn ang="5400000">
                  <a:pos x="wd2" y="hd2"/>
                </a:cxn>
                <a:cxn ang="10800000">
                  <a:pos x="wd2" y="hd2"/>
                </a:cxn>
                <a:cxn ang="16200000">
                  <a:pos x="wd2" y="hd2"/>
                </a:cxn>
              </a:cxnLst>
              <a:rect l="0" t="0" r="r" b="b"/>
              <a:pathLst>
                <a:path w="21600" h="21600" extrusionOk="0">
                  <a:moveTo>
                    <a:pt x="5684" y="0"/>
                  </a:moveTo>
                  <a:cubicBezTo>
                    <a:pt x="4554" y="0"/>
                    <a:pt x="3490" y="627"/>
                    <a:pt x="2690" y="1765"/>
                  </a:cubicBezTo>
                  <a:cubicBezTo>
                    <a:pt x="1890" y="2904"/>
                    <a:pt x="1449" y="4418"/>
                    <a:pt x="1449" y="6027"/>
                  </a:cubicBezTo>
                  <a:cubicBezTo>
                    <a:pt x="1449" y="6832"/>
                    <a:pt x="1559" y="7613"/>
                    <a:pt x="1775" y="8348"/>
                  </a:cubicBezTo>
                  <a:cubicBezTo>
                    <a:pt x="1252" y="8800"/>
                    <a:pt x="813" y="9436"/>
                    <a:pt x="503" y="10193"/>
                  </a:cubicBezTo>
                  <a:cubicBezTo>
                    <a:pt x="174" y="10997"/>
                    <a:pt x="0" y="11917"/>
                    <a:pt x="0" y="12856"/>
                  </a:cubicBezTo>
                  <a:cubicBezTo>
                    <a:pt x="0" y="14258"/>
                    <a:pt x="380" y="15577"/>
                    <a:pt x="1068" y="16570"/>
                  </a:cubicBezTo>
                  <a:cubicBezTo>
                    <a:pt x="1759" y="17562"/>
                    <a:pt x="2675" y="18109"/>
                    <a:pt x="3649" y="18109"/>
                  </a:cubicBezTo>
                  <a:cubicBezTo>
                    <a:pt x="3882" y="18109"/>
                    <a:pt x="4115" y="18077"/>
                    <a:pt x="4344" y="18013"/>
                  </a:cubicBezTo>
                  <a:cubicBezTo>
                    <a:pt x="4622" y="19044"/>
                    <a:pt x="5104" y="19927"/>
                    <a:pt x="5739" y="20571"/>
                  </a:cubicBezTo>
                  <a:cubicBezTo>
                    <a:pt x="6405" y="21244"/>
                    <a:pt x="7189" y="21600"/>
                    <a:pt x="8008" y="21600"/>
                  </a:cubicBezTo>
                  <a:cubicBezTo>
                    <a:pt x="8793" y="21600"/>
                    <a:pt x="9550" y="21270"/>
                    <a:pt x="10199" y="20647"/>
                  </a:cubicBezTo>
                  <a:cubicBezTo>
                    <a:pt x="10813" y="20057"/>
                    <a:pt x="11294" y="19240"/>
                    <a:pt x="11594" y="18281"/>
                  </a:cubicBezTo>
                  <a:cubicBezTo>
                    <a:pt x="12049" y="18581"/>
                    <a:pt x="12536" y="18733"/>
                    <a:pt x="13041" y="18733"/>
                  </a:cubicBezTo>
                  <a:cubicBezTo>
                    <a:pt x="13665" y="18733"/>
                    <a:pt x="14276" y="18493"/>
                    <a:pt x="14809" y="18039"/>
                  </a:cubicBezTo>
                  <a:cubicBezTo>
                    <a:pt x="15314" y="17608"/>
                    <a:pt x="15734" y="16999"/>
                    <a:pt x="16028" y="16275"/>
                  </a:cubicBezTo>
                  <a:cubicBezTo>
                    <a:pt x="16315" y="16354"/>
                    <a:pt x="16610" y="16394"/>
                    <a:pt x="16906" y="16394"/>
                  </a:cubicBezTo>
                  <a:cubicBezTo>
                    <a:pt x="18159" y="16393"/>
                    <a:pt x="19338" y="15692"/>
                    <a:pt x="20225" y="14418"/>
                  </a:cubicBezTo>
                  <a:cubicBezTo>
                    <a:pt x="21112" y="13142"/>
                    <a:pt x="21600" y="11448"/>
                    <a:pt x="21600" y="9647"/>
                  </a:cubicBezTo>
                  <a:cubicBezTo>
                    <a:pt x="21600" y="7846"/>
                    <a:pt x="21112" y="6152"/>
                    <a:pt x="20225" y="4877"/>
                  </a:cubicBezTo>
                  <a:cubicBezTo>
                    <a:pt x="19338" y="3602"/>
                    <a:pt x="18159" y="2901"/>
                    <a:pt x="16906" y="2900"/>
                  </a:cubicBezTo>
                  <a:cubicBezTo>
                    <a:pt x="16267" y="2900"/>
                    <a:pt x="15646" y="3082"/>
                    <a:pt x="15062" y="3441"/>
                  </a:cubicBezTo>
                  <a:cubicBezTo>
                    <a:pt x="14728" y="2624"/>
                    <a:pt x="14258" y="1939"/>
                    <a:pt x="13696" y="1455"/>
                  </a:cubicBezTo>
                  <a:cubicBezTo>
                    <a:pt x="13101" y="941"/>
                    <a:pt x="12418" y="669"/>
                    <a:pt x="11723" y="669"/>
                  </a:cubicBezTo>
                  <a:cubicBezTo>
                    <a:pt x="10698" y="670"/>
                    <a:pt x="9736" y="1243"/>
                    <a:pt x="9005" y="2287"/>
                  </a:cubicBezTo>
                  <a:cubicBezTo>
                    <a:pt x="8625" y="1604"/>
                    <a:pt x="8138" y="1037"/>
                    <a:pt x="7593" y="645"/>
                  </a:cubicBezTo>
                  <a:cubicBezTo>
                    <a:pt x="6998" y="217"/>
                    <a:pt x="6356" y="0"/>
                    <a:pt x="5684" y="0"/>
                  </a:cubicBezTo>
                  <a:moveTo>
                    <a:pt x="5684" y="738"/>
                  </a:moveTo>
                  <a:cubicBezTo>
                    <a:pt x="6288" y="738"/>
                    <a:pt x="6856" y="942"/>
                    <a:pt x="7359" y="1304"/>
                  </a:cubicBezTo>
                  <a:cubicBezTo>
                    <a:pt x="7862" y="1666"/>
                    <a:pt x="8300" y="2187"/>
                    <a:pt x="8640" y="2820"/>
                  </a:cubicBezTo>
                  <a:lnTo>
                    <a:pt x="8961" y="3418"/>
                  </a:lnTo>
                  <a:lnTo>
                    <a:pt x="9326" y="2875"/>
                  </a:lnTo>
                  <a:cubicBezTo>
                    <a:pt x="9939" y="1966"/>
                    <a:pt x="10785" y="1408"/>
                    <a:pt x="11722" y="1407"/>
                  </a:cubicBezTo>
                  <a:cubicBezTo>
                    <a:pt x="12346" y="1407"/>
                    <a:pt x="12927" y="1654"/>
                    <a:pt x="13428" y="2086"/>
                  </a:cubicBezTo>
                  <a:cubicBezTo>
                    <a:pt x="13929" y="2518"/>
                    <a:pt x="14348" y="3137"/>
                    <a:pt x="14640" y="3876"/>
                  </a:cubicBezTo>
                  <a:lnTo>
                    <a:pt x="14841" y="4389"/>
                  </a:lnTo>
                  <a:lnTo>
                    <a:pt x="15218" y="4150"/>
                  </a:lnTo>
                  <a:cubicBezTo>
                    <a:pt x="15735" y="3821"/>
                    <a:pt x="16304" y="3639"/>
                    <a:pt x="16906" y="3638"/>
                  </a:cubicBezTo>
                  <a:cubicBezTo>
                    <a:pt x="18059" y="3639"/>
                    <a:pt x="19099" y="4309"/>
                    <a:pt x="19857" y="5396"/>
                  </a:cubicBezTo>
                  <a:cubicBezTo>
                    <a:pt x="20614" y="6485"/>
                    <a:pt x="21082" y="7984"/>
                    <a:pt x="21082" y="9647"/>
                  </a:cubicBezTo>
                  <a:cubicBezTo>
                    <a:pt x="21082" y="11310"/>
                    <a:pt x="20614" y="12809"/>
                    <a:pt x="19857" y="13898"/>
                  </a:cubicBezTo>
                  <a:cubicBezTo>
                    <a:pt x="19099" y="14985"/>
                    <a:pt x="18059" y="15655"/>
                    <a:pt x="16906" y="15655"/>
                  </a:cubicBezTo>
                  <a:cubicBezTo>
                    <a:pt x="16624" y="15655"/>
                    <a:pt x="16349" y="15615"/>
                    <a:pt x="16084" y="15539"/>
                  </a:cubicBezTo>
                  <a:lnTo>
                    <a:pt x="15761" y="15445"/>
                  </a:lnTo>
                  <a:lnTo>
                    <a:pt x="15600" y="15855"/>
                  </a:lnTo>
                  <a:cubicBezTo>
                    <a:pt x="15349" y="16494"/>
                    <a:pt x="14983" y="17030"/>
                    <a:pt x="14543" y="17405"/>
                  </a:cubicBezTo>
                  <a:cubicBezTo>
                    <a:pt x="14104" y="17780"/>
                    <a:pt x="13592" y="17995"/>
                    <a:pt x="13041" y="17995"/>
                  </a:cubicBezTo>
                  <a:cubicBezTo>
                    <a:pt x="12580" y="17995"/>
                    <a:pt x="12147" y="17844"/>
                    <a:pt x="11759" y="17575"/>
                  </a:cubicBezTo>
                  <a:lnTo>
                    <a:pt x="11331" y="17278"/>
                  </a:lnTo>
                  <a:lnTo>
                    <a:pt x="11144" y="17903"/>
                  </a:lnTo>
                  <a:cubicBezTo>
                    <a:pt x="10885" y="18772"/>
                    <a:pt x="10453" y="19513"/>
                    <a:pt x="9909" y="20035"/>
                  </a:cubicBezTo>
                  <a:cubicBezTo>
                    <a:pt x="9366" y="20557"/>
                    <a:pt x="8714" y="20862"/>
                    <a:pt x="8008" y="20862"/>
                  </a:cubicBezTo>
                  <a:cubicBezTo>
                    <a:pt x="7273" y="20861"/>
                    <a:pt x="6596" y="20532"/>
                    <a:pt x="6039" y="19969"/>
                  </a:cubicBezTo>
                  <a:cubicBezTo>
                    <a:pt x="5483" y="19406"/>
                    <a:pt x="5050" y="18610"/>
                    <a:pt x="4810" y="17683"/>
                  </a:cubicBezTo>
                  <a:lnTo>
                    <a:pt x="4675" y="17159"/>
                  </a:lnTo>
                  <a:lnTo>
                    <a:pt x="4292" y="17275"/>
                  </a:lnTo>
                  <a:cubicBezTo>
                    <a:pt x="4084" y="17338"/>
                    <a:pt x="3869" y="17371"/>
                    <a:pt x="3649" y="17371"/>
                  </a:cubicBezTo>
                  <a:cubicBezTo>
                    <a:pt x="2785" y="17370"/>
                    <a:pt x="2006" y="16868"/>
                    <a:pt x="1437" y="16051"/>
                  </a:cubicBezTo>
                  <a:cubicBezTo>
                    <a:pt x="869" y="15232"/>
                    <a:pt x="518" y="14106"/>
                    <a:pt x="518" y="12856"/>
                  </a:cubicBezTo>
                  <a:cubicBezTo>
                    <a:pt x="518" y="12017"/>
                    <a:pt x="676" y="11236"/>
                    <a:pt x="951" y="10565"/>
                  </a:cubicBezTo>
                  <a:cubicBezTo>
                    <a:pt x="1225" y="9893"/>
                    <a:pt x="1618" y="9333"/>
                    <a:pt x="2086" y="8944"/>
                  </a:cubicBezTo>
                  <a:lnTo>
                    <a:pt x="2433" y="8655"/>
                  </a:lnTo>
                  <a:lnTo>
                    <a:pt x="2273" y="8129"/>
                  </a:lnTo>
                  <a:cubicBezTo>
                    <a:pt x="2076" y="7486"/>
                    <a:pt x="1967" y="6776"/>
                    <a:pt x="1967" y="6027"/>
                  </a:cubicBezTo>
                  <a:cubicBezTo>
                    <a:pt x="1967" y="4565"/>
                    <a:pt x="2382" y="3247"/>
                    <a:pt x="3056" y="2287"/>
                  </a:cubicBezTo>
                  <a:cubicBezTo>
                    <a:pt x="3730" y="1329"/>
                    <a:pt x="4656" y="738"/>
                    <a:pt x="5684" y="738"/>
                  </a:cubicBezTo>
                </a:path>
              </a:pathLst>
            </a:custGeom>
            <a:solidFill>
              <a:srgbClr val="FFFFFF"/>
            </a:solidFill>
            <a:ln w="76200" cap="flat">
              <a:solidFill>
                <a:srgbClr val="FFFFFF"/>
              </a:solidFill>
              <a:prstDash val="solid"/>
              <a:miter lim="400000"/>
            </a:ln>
            <a:effectLst/>
          </p:spPr>
          <p:txBody>
            <a:bodyPr wrap="square" lIns="0" tIns="0" rIns="0" bIns="0" numCol="1" anchor="ctr">
              <a:noAutofit/>
            </a:bodyPr>
            <a:lstStyle/>
            <a:p>
              <a:pPr algn="ctr">
                <a:defRPr sz="2100" b="1" baseline="30000">
                  <a:solidFill>
                    <a:srgbClr val="FFFFFF"/>
                  </a:solidFill>
                </a:defRPr>
              </a:pPr>
              <a:endParaRPr/>
            </a:p>
          </p:txBody>
        </p:sp>
        <p:pic>
          <p:nvPicPr>
            <p:cNvPr id="911" name="Google Shape;480;p68" descr="Google Shape;480;p68"/>
            <p:cNvPicPr>
              <a:picLocks noChangeAspect="1"/>
            </p:cNvPicPr>
            <p:nvPr/>
          </p:nvPicPr>
          <p:blipFill>
            <a:blip r:embed="rId3">
              <a:extLst/>
            </a:blip>
            <a:stretch>
              <a:fillRect/>
            </a:stretch>
          </p:blipFill>
          <p:spPr>
            <a:xfrm>
              <a:off x="0" y="0"/>
              <a:ext cx="4292027" cy="712097"/>
            </a:xfrm>
            <a:prstGeom prst="rect">
              <a:avLst/>
            </a:prstGeom>
            <a:ln w="12700" cap="flat">
              <a:noFill/>
              <a:miter lim="400000"/>
            </a:ln>
            <a:effectLst/>
          </p:spPr>
        </p:pic>
        <p:pic>
          <p:nvPicPr>
            <p:cNvPr id="912" name="Google Shape;481;p68" descr="Google Shape;481;p68"/>
            <p:cNvPicPr>
              <a:picLocks noChangeAspect="1"/>
            </p:cNvPicPr>
            <p:nvPr/>
          </p:nvPicPr>
          <p:blipFill>
            <a:blip r:embed="rId4">
              <a:extLst/>
            </a:blip>
            <a:stretch>
              <a:fillRect/>
            </a:stretch>
          </p:blipFill>
          <p:spPr>
            <a:xfrm>
              <a:off x="5271288" y="12334"/>
              <a:ext cx="587687" cy="687428"/>
            </a:xfrm>
            <a:prstGeom prst="rect">
              <a:avLst/>
            </a:prstGeom>
            <a:ln w="12700" cap="flat">
              <a:noFill/>
              <a:miter lim="400000"/>
            </a:ln>
            <a:effectLst/>
          </p:spPr>
        </p:pic>
        <p:sp>
          <p:nvSpPr>
            <p:cNvPr id="913" name="Google Shape;482;p68"/>
            <p:cNvSpPr/>
            <p:nvPr/>
          </p:nvSpPr>
          <p:spPr>
            <a:xfrm>
              <a:off x="4540224" y="82815"/>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sz="2100" b="1" baseline="30000">
                  <a:solidFill>
                    <a:srgbClr val="FFFFFF"/>
                  </a:solidFill>
                </a:defRPr>
              </a:pPr>
              <a:endParaRPr/>
            </a:p>
          </p:txBody>
        </p:sp>
        <p:sp>
          <p:nvSpPr>
            <p:cNvPr id="914" name="Google Shape;483;p68"/>
            <p:cNvSpPr/>
            <p:nvPr/>
          </p:nvSpPr>
          <p:spPr>
            <a:xfrm>
              <a:off x="4345529" y="57415"/>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sz="2100" b="1" baseline="30000">
                  <a:solidFill>
                    <a:srgbClr val="FFFFFF"/>
                  </a:solidFill>
                </a:defRPr>
              </a:pPr>
              <a:endParaRPr/>
            </a:p>
          </p:txBody>
        </p:sp>
        <p:sp>
          <p:nvSpPr>
            <p:cNvPr id="915" name="Google Shape;484;p68"/>
            <p:cNvSpPr/>
            <p:nvPr/>
          </p:nvSpPr>
          <p:spPr>
            <a:xfrm>
              <a:off x="4282042" y="226749"/>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sz="2100" b="1" baseline="30000">
                  <a:solidFill>
                    <a:srgbClr val="FFFFFF"/>
                  </a:solidFill>
                </a:defRPr>
              </a:pPr>
              <a:endParaRPr/>
            </a:p>
          </p:txBody>
        </p:sp>
        <p:sp>
          <p:nvSpPr>
            <p:cNvPr id="916" name="Google Shape;485;p68"/>
            <p:cNvSpPr/>
            <p:nvPr/>
          </p:nvSpPr>
          <p:spPr>
            <a:xfrm>
              <a:off x="4425946" y="294482"/>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sz="2100" b="1" baseline="30000">
                  <a:solidFill>
                    <a:srgbClr val="FFFFFF"/>
                  </a:solidFill>
                </a:defRPr>
              </a:pPr>
              <a:endParaRPr/>
            </a:p>
          </p:txBody>
        </p:sp>
        <p:sp>
          <p:nvSpPr>
            <p:cNvPr id="917" name="Google Shape;486;p68"/>
            <p:cNvSpPr/>
            <p:nvPr/>
          </p:nvSpPr>
          <p:spPr>
            <a:xfrm>
              <a:off x="4603711" y="226749"/>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sz="2100" b="1" baseline="30000">
                  <a:solidFill>
                    <a:srgbClr val="FFFFFF"/>
                  </a:solidFill>
                </a:defRPr>
              </a:pPr>
              <a:endParaRPr/>
            </a:p>
          </p:txBody>
        </p:sp>
        <p:sp>
          <p:nvSpPr>
            <p:cNvPr id="918" name="Google Shape;487;p68"/>
            <p:cNvSpPr/>
            <p:nvPr/>
          </p:nvSpPr>
          <p:spPr>
            <a:xfrm>
              <a:off x="4789362" y="146315"/>
              <a:ext cx="355879" cy="355951"/>
            </a:xfrm>
            <a:prstGeom prst="ellipse">
              <a:avLst/>
            </a:prstGeom>
            <a:solidFill>
              <a:srgbClr val="FFFFFF"/>
            </a:solidFill>
            <a:ln w="12700" cap="flat">
              <a:noFill/>
              <a:miter lim="400000"/>
            </a:ln>
            <a:effectLst/>
          </p:spPr>
          <p:txBody>
            <a:bodyPr wrap="square" lIns="0" tIns="0" rIns="0" bIns="0" numCol="1" anchor="ctr">
              <a:noAutofit/>
            </a:bodyPr>
            <a:lstStyle/>
            <a:p>
              <a:pPr indent="12700" algn="ctr">
                <a:lnSpc>
                  <a:spcPct val="90000"/>
                </a:lnSpc>
                <a:defRPr sz="2100" b="1" baseline="30000">
                  <a:solidFill>
                    <a:srgbClr val="FFFFFF"/>
                  </a:solidFill>
                </a:defRPr>
              </a:pPr>
              <a:endParaRPr/>
            </a:p>
          </p:txBody>
        </p:sp>
      </p:grpSp>
      <p:pic>
        <p:nvPicPr>
          <p:cNvPr id="920" name="Google Shape;488;p68" descr="Google Shape;488;p68"/>
          <p:cNvPicPr>
            <a:picLocks noChangeAspect="1"/>
          </p:cNvPicPr>
          <p:nvPr/>
        </p:nvPicPr>
        <p:blipFill>
          <a:blip r:embed="rId5">
            <a:extLst/>
          </a:blip>
          <a:stretch>
            <a:fillRect/>
          </a:stretch>
        </p:blipFill>
        <p:spPr>
          <a:xfrm>
            <a:off x="4474909" y="623644"/>
            <a:ext cx="3239007" cy="927821"/>
          </a:xfrm>
          <a:prstGeom prst="rect">
            <a:avLst/>
          </a:prstGeom>
          <a:ln w="12700">
            <a:miter lim="400000"/>
          </a:ln>
        </p:spPr>
      </p:pic>
      <p:pic>
        <p:nvPicPr>
          <p:cNvPr id="921" name="Google Shape;489;p68" descr="Google Shape;489;p68"/>
          <p:cNvPicPr>
            <a:picLocks noChangeAspect="1"/>
          </p:cNvPicPr>
          <p:nvPr/>
        </p:nvPicPr>
        <p:blipFill>
          <a:blip r:embed="rId6">
            <a:extLst/>
          </a:blip>
          <a:stretch>
            <a:fillRect/>
          </a:stretch>
        </p:blipFill>
        <p:spPr>
          <a:xfrm>
            <a:off x="4678793" y="5399170"/>
            <a:ext cx="2374159" cy="1080567"/>
          </a:xfrm>
          <a:prstGeom prst="rect">
            <a:avLst/>
          </a:prstGeom>
          <a:ln w="12700">
            <a:miter lim="400000"/>
          </a:ln>
        </p:spPr>
      </p:pic>
      <p:grpSp>
        <p:nvGrpSpPr>
          <p:cNvPr id="929" name="Google Shape;490;p68"/>
          <p:cNvGrpSpPr/>
          <p:nvPr/>
        </p:nvGrpSpPr>
        <p:grpSpPr>
          <a:xfrm>
            <a:off x="-460857" y="3642595"/>
            <a:ext cx="9154639" cy="3519761"/>
            <a:chOff x="0" y="0"/>
            <a:chExt cx="9154638" cy="3519760"/>
          </a:xfrm>
        </p:grpSpPr>
        <p:sp>
          <p:nvSpPr>
            <p:cNvPr id="922" name="Google Shape;491;p68"/>
            <p:cNvSpPr/>
            <p:nvPr/>
          </p:nvSpPr>
          <p:spPr>
            <a:xfrm>
              <a:off x="392" y="2602624"/>
              <a:ext cx="9154247" cy="917137"/>
            </a:xfrm>
            <a:custGeom>
              <a:avLst/>
              <a:gdLst/>
              <a:ahLst/>
              <a:cxnLst>
                <a:cxn ang="0">
                  <a:pos x="wd2" y="hd2"/>
                </a:cxn>
                <a:cxn ang="5400000">
                  <a:pos x="wd2" y="hd2"/>
                </a:cxn>
                <a:cxn ang="10800000">
                  <a:pos x="wd2" y="hd2"/>
                </a:cxn>
                <a:cxn ang="16200000">
                  <a:pos x="wd2" y="hd2"/>
                </a:cxn>
              </a:cxnLst>
              <a:rect l="0" t="0" r="r" b="b"/>
              <a:pathLst>
                <a:path w="21600" h="21600" extrusionOk="0">
                  <a:moveTo>
                    <a:pt x="16376" y="0"/>
                  </a:moveTo>
                  <a:cubicBezTo>
                    <a:pt x="17214" y="2695"/>
                    <a:pt x="18045" y="5730"/>
                    <a:pt x="18870" y="9100"/>
                  </a:cubicBezTo>
                  <a:cubicBezTo>
                    <a:pt x="19789" y="12854"/>
                    <a:pt x="20700" y="17023"/>
                    <a:pt x="21600" y="21600"/>
                  </a:cubicBezTo>
                  <a:lnTo>
                    <a:pt x="0" y="21539"/>
                  </a:lnTo>
                  <a:lnTo>
                    <a:pt x="4" y="1751"/>
                  </a:lnTo>
                  <a:lnTo>
                    <a:pt x="16376" y="0"/>
                  </a:lnTo>
                  <a:close/>
                </a:path>
              </a:pathLst>
            </a:custGeom>
            <a:solidFill>
              <a:srgbClr val="152110"/>
            </a:solidFill>
            <a:ln w="12700" cap="flat">
              <a:noFill/>
              <a:miter lim="400000"/>
            </a:ln>
            <a:effectLst/>
          </p:spPr>
          <p:txBody>
            <a:bodyPr wrap="square" lIns="0" tIns="0" rIns="0" bIns="0" numCol="1" anchor="ctr">
              <a:noAutofit/>
            </a:bodyPr>
            <a:lstStyle/>
            <a:p>
              <a:pPr algn="ctr">
                <a:lnSpc>
                  <a:spcPct val="90000"/>
                </a:lnSpc>
                <a:defRPr sz="2100" b="1" baseline="30000">
                  <a:solidFill>
                    <a:srgbClr val="FFFFFF"/>
                  </a:solidFill>
                </a:defRPr>
              </a:pPr>
              <a:endParaRPr/>
            </a:p>
          </p:txBody>
        </p:sp>
        <p:grpSp>
          <p:nvGrpSpPr>
            <p:cNvPr id="928" name="Google Shape;492;p68"/>
            <p:cNvGrpSpPr/>
            <p:nvPr/>
          </p:nvGrpSpPr>
          <p:grpSpPr>
            <a:xfrm>
              <a:off x="0" y="-1"/>
              <a:ext cx="7174391" cy="2684436"/>
              <a:chOff x="0" y="0"/>
              <a:chExt cx="7174389" cy="2684435"/>
            </a:xfrm>
          </p:grpSpPr>
          <p:pic>
            <p:nvPicPr>
              <p:cNvPr id="923" name="Google Shape;493;p68" descr="Google Shape;493;p68"/>
              <p:cNvPicPr>
                <a:picLocks noChangeAspect="1"/>
              </p:cNvPicPr>
              <p:nvPr/>
            </p:nvPicPr>
            <p:blipFill>
              <a:blip r:embed="rId7">
                <a:extLst/>
              </a:blip>
              <a:srcRect l="5597"/>
              <a:stretch>
                <a:fillRect/>
              </a:stretch>
            </p:blipFill>
            <p:spPr>
              <a:xfrm>
                <a:off x="0" y="1447951"/>
                <a:ext cx="7174390" cy="1236484"/>
              </a:xfrm>
              <a:prstGeom prst="rect">
                <a:avLst/>
              </a:prstGeom>
              <a:ln w="12700" cap="flat">
                <a:noFill/>
                <a:miter lim="400000"/>
              </a:ln>
              <a:effectLst/>
            </p:spPr>
          </p:pic>
          <p:pic>
            <p:nvPicPr>
              <p:cNvPr id="924" name="Google Shape;494;p68" descr="Google Shape;494;p68"/>
              <p:cNvPicPr>
                <a:picLocks noChangeAspect="1"/>
              </p:cNvPicPr>
              <p:nvPr/>
            </p:nvPicPr>
            <p:blipFill>
              <a:blip r:embed="rId8">
                <a:extLst/>
              </a:blip>
              <a:stretch>
                <a:fillRect/>
              </a:stretch>
            </p:blipFill>
            <p:spPr>
              <a:xfrm>
                <a:off x="1232789" y="1025179"/>
                <a:ext cx="674888" cy="933637"/>
              </a:xfrm>
              <a:prstGeom prst="rect">
                <a:avLst/>
              </a:prstGeom>
              <a:ln w="12700" cap="flat">
                <a:noFill/>
                <a:miter lim="400000"/>
              </a:ln>
              <a:effectLst/>
            </p:spPr>
          </p:pic>
          <p:pic>
            <p:nvPicPr>
              <p:cNvPr id="925" name="Google Shape;495;p68" descr="Google Shape;495;p68"/>
              <p:cNvPicPr>
                <a:picLocks noChangeAspect="1"/>
              </p:cNvPicPr>
              <p:nvPr/>
            </p:nvPicPr>
            <p:blipFill>
              <a:blip r:embed="rId9">
                <a:extLst/>
              </a:blip>
              <a:stretch>
                <a:fillRect/>
              </a:stretch>
            </p:blipFill>
            <p:spPr>
              <a:xfrm>
                <a:off x="1865221" y="-1"/>
                <a:ext cx="1022918" cy="2045835"/>
              </a:xfrm>
              <a:prstGeom prst="rect">
                <a:avLst/>
              </a:prstGeom>
              <a:ln w="12700" cap="flat">
                <a:noFill/>
                <a:miter lim="400000"/>
              </a:ln>
              <a:effectLst/>
            </p:spPr>
          </p:pic>
          <p:pic>
            <p:nvPicPr>
              <p:cNvPr id="926" name="Google Shape;496;p68" descr="Google Shape;496;p68"/>
              <p:cNvPicPr>
                <a:picLocks noChangeAspect="1"/>
              </p:cNvPicPr>
              <p:nvPr/>
            </p:nvPicPr>
            <p:blipFill>
              <a:blip r:embed="rId10">
                <a:extLst/>
              </a:blip>
              <a:stretch>
                <a:fillRect/>
              </a:stretch>
            </p:blipFill>
            <p:spPr>
              <a:xfrm>
                <a:off x="2836187" y="562729"/>
                <a:ext cx="885241" cy="1585111"/>
              </a:xfrm>
              <a:prstGeom prst="rect">
                <a:avLst/>
              </a:prstGeom>
              <a:ln w="12700" cap="flat">
                <a:noFill/>
                <a:miter lim="400000"/>
              </a:ln>
              <a:effectLst/>
            </p:spPr>
          </p:pic>
          <p:pic>
            <p:nvPicPr>
              <p:cNvPr id="927" name="Google Shape;497;p68" descr="Google Shape;497;p68"/>
              <p:cNvPicPr>
                <a:picLocks noChangeAspect="1"/>
              </p:cNvPicPr>
              <p:nvPr/>
            </p:nvPicPr>
            <p:blipFill>
              <a:blip r:embed="rId11">
                <a:extLst/>
              </a:blip>
              <a:stretch>
                <a:fillRect/>
              </a:stretch>
            </p:blipFill>
            <p:spPr>
              <a:xfrm>
                <a:off x="3644151" y="1091800"/>
                <a:ext cx="854869" cy="1046480"/>
              </a:xfrm>
              <a:prstGeom prst="rect">
                <a:avLst/>
              </a:prstGeom>
              <a:ln w="12700" cap="flat">
                <a:noFill/>
                <a:miter lim="400000"/>
              </a:ln>
              <a:effectLst/>
            </p:spPr>
          </p:pic>
        </p:grpSp>
      </p:grpSp>
      <p:pic>
        <p:nvPicPr>
          <p:cNvPr id="930" name="Image" descr="Image"/>
          <p:cNvPicPr>
            <a:picLocks noChangeAspect="1"/>
          </p:cNvPicPr>
          <p:nvPr/>
        </p:nvPicPr>
        <p:blipFill>
          <a:blip r:embed="rId12">
            <a:extLst/>
          </a:blip>
          <a:stretch>
            <a:fillRect/>
          </a:stretch>
        </p:blipFill>
        <p:spPr>
          <a:xfrm>
            <a:off x="162284" y="5624552"/>
            <a:ext cx="1169785" cy="1178460"/>
          </a:xfrm>
          <a:prstGeom prst="rect">
            <a:avLst/>
          </a:prstGeom>
          <a:ln w="12700">
            <a:miter lim="400000"/>
          </a:ln>
        </p:spPr>
      </p:pic>
      <p:sp>
        <p:nvSpPr>
          <p:cNvPr id="9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Blank">
    <p:spTree>
      <p:nvGrpSpPr>
        <p:cNvPr id="1" name=""/>
        <p:cNvGrpSpPr/>
        <p:nvPr/>
      </p:nvGrpSpPr>
      <p:grpSpPr>
        <a:xfrm>
          <a:off x="0" y="0"/>
          <a:ext cx="0" cy="0"/>
          <a:chOff x="0" y="0"/>
          <a:chExt cx="0" cy="0"/>
        </a:xfrm>
      </p:grpSpPr>
      <p:pic>
        <p:nvPicPr>
          <p:cNvPr id="938" name="Image" descr="Image"/>
          <p:cNvPicPr>
            <a:picLocks noChangeAspect="1"/>
          </p:cNvPicPr>
          <p:nvPr/>
        </p:nvPicPr>
        <p:blipFill>
          <a:blip r:embed="rId2">
            <a:extLst/>
          </a:blip>
          <a:stretch>
            <a:fillRect/>
          </a:stretch>
        </p:blipFill>
        <p:spPr>
          <a:xfrm>
            <a:off x="162284" y="5624552"/>
            <a:ext cx="1169785" cy="1178460"/>
          </a:xfrm>
          <a:prstGeom prst="rect">
            <a:avLst/>
          </a:prstGeom>
          <a:ln w="12700">
            <a:miter lim="400000"/>
          </a:ln>
        </p:spPr>
      </p:pic>
      <p:sp>
        <p:nvSpPr>
          <p:cNvPr id="93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Large Cove 01">
    <p:bg>
      <p:bgPr>
        <a:solidFill>
          <a:srgbClr val="2CB4E1"/>
        </a:solidFill>
        <a:effectLst/>
      </p:bgPr>
    </p:bg>
    <p:spTree>
      <p:nvGrpSpPr>
        <p:cNvPr id="1" name=""/>
        <p:cNvGrpSpPr/>
        <p:nvPr/>
      </p:nvGrpSpPr>
      <p:grpSpPr>
        <a:xfrm>
          <a:off x="0" y="0"/>
          <a:ext cx="0" cy="0"/>
          <a:chOff x="0" y="0"/>
          <a:chExt cx="0" cy="0"/>
        </a:xfrm>
      </p:grpSpPr>
      <p:sp>
        <p:nvSpPr>
          <p:cNvPr id="946" name="Body Level One…"/>
          <p:cNvSpPr txBox="1">
            <a:spLocks noGrp="1"/>
          </p:cNvSpPr>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FFFFFF"/>
              </a:buClr>
              <a:buSzPts val="2400"/>
              <a:buFont typeface="Arial"/>
              <a:buChar char="​"/>
              <a:defRPr sz="2400" b="1" baseline="30000">
                <a:solidFill>
                  <a:srgbClr val="FFFFFF"/>
                </a:solidFill>
              </a:defRPr>
            </a:lvl1pPr>
            <a:lvl2pPr marL="0" indent="685800">
              <a:lnSpc>
                <a:spcPct val="90000"/>
              </a:lnSpc>
              <a:spcBef>
                <a:spcPts val="1200"/>
              </a:spcBef>
              <a:buClr>
                <a:srgbClr val="FFFFFF"/>
              </a:buClr>
              <a:buSzTx/>
              <a:buFont typeface="Arial"/>
              <a:buNone/>
              <a:defRPr sz="2400" b="1" baseline="30000">
                <a:solidFill>
                  <a:srgbClr val="FFFFFF"/>
                </a:solidFill>
              </a:defRPr>
            </a:lvl2pPr>
            <a:lvl3pPr marL="1463507" indent="-441157">
              <a:lnSpc>
                <a:spcPct val="90000"/>
              </a:lnSpc>
              <a:spcBef>
                <a:spcPts val="1200"/>
              </a:spcBef>
              <a:buClr>
                <a:srgbClr val="FFFFFF"/>
              </a:buClr>
              <a:buSzPts val="2400"/>
              <a:buFont typeface="Arial"/>
              <a:defRPr sz="2400" b="1" baseline="30000">
                <a:solidFill>
                  <a:srgbClr val="FFFFFF"/>
                </a:solidFill>
              </a:defRPr>
            </a:lvl3pPr>
            <a:lvl4pPr marL="1920707" indent="-441157">
              <a:lnSpc>
                <a:spcPct val="90000"/>
              </a:lnSpc>
              <a:spcBef>
                <a:spcPts val="1200"/>
              </a:spcBef>
              <a:buClr>
                <a:srgbClr val="FFFFFF"/>
              </a:buClr>
              <a:buSzPts val="2400"/>
              <a:buFont typeface="Arial"/>
              <a:defRPr sz="2400" b="1" baseline="30000">
                <a:solidFill>
                  <a:srgbClr val="FFFFFF"/>
                </a:solidFill>
              </a:defRPr>
            </a:lvl4pPr>
            <a:lvl5pPr marL="2377907" indent="-441157">
              <a:lnSpc>
                <a:spcPct val="90000"/>
              </a:lnSpc>
              <a:spcBef>
                <a:spcPts val="1200"/>
              </a:spcBef>
              <a:buClr>
                <a:srgbClr val="FFFFFF"/>
              </a:buClr>
              <a:buSzPts val="2400"/>
              <a:buFont typeface="Arial"/>
              <a:buChar char="•"/>
              <a:defRPr sz="2400" b="1" baseline="30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47"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500" b="1">
                <a:solidFill>
                  <a:srgbClr val="002060"/>
                </a:solidFill>
              </a:defRPr>
            </a:lvl1pPr>
          </a:lstStyle>
          <a:p>
            <a:r>
              <a:t>Title Text</a:t>
            </a:r>
          </a:p>
        </p:txBody>
      </p:sp>
      <p:sp>
        <p:nvSpPr>
          <p:cNvPr id="948" name="Google Shape;503;p70"/>
          <p:cNvSpPr txBox="1">
            <a:spLocks noGrp="1"/>
          </p:cNvSpPr>
          <p:nvPr>
            <p:ph type="body" sz="quarter" idx="13"/>
          </p:nvPr>
        </p:nvSpPr>
        <p:spPr>
          <a:xfrm>
            <a:off x="541080" y="1143000"/>
            <a:ext cx="10154702" cy="351300"/>
          </a:xfrm>
          <a:prstGeom prst="rect">
            <a:avLst/>
          </a:prstGeom>
        </p:spPr>
        <p:txBody>
          <a:bodyPr lIns="22874" tIns="22874" rIns="22874" bIns="22874"/>
          <a:lstStyle/>
          <a:p>
            <a:pPr>
              <a:lnSpc>
                <a:spcPct val="80000"/>
              </a:lnSpc>
              <a:spcBef>
                <a:spcPts val="0"/>
              </a:spcBef>
              <a:defRPr sz="2400" baseline="30000">
                <a:solidFill>
                  <a:srgbClr val="002060"/>
                </a:solidFill>
              </a:defRPr>
            </a:pPr>
            <a:endParaRPr/>
          </a:p>
        </p:txBody>
      </p:sp>
      <p:pic>
        <p:nvPicPr>
          <p:cNvPr id="949" name="Google Shape;504;p70" descr="Google Shape;504;p70"/>
          <p:cNvPicPr>
            <a:picLocks noChangeAspect="1"/>
          </p:cNvPicPr>
          <p:nvPr/>
        </p:nvPicPr>
        <p:blipFill>
          <a:blip r:embed="rId2">
            <a:extLst/>
          </a:blip>
          <a:stretch>
            <a:fillRect/>
          </a:stretch>
        </p:blipFill>
        <p:spPr>
          <a:xfrm>
            <a:off x="9935161" y="310912"/>
            <a:ext cx="1726752" cy="520566"/>
          </a:xfrm>
          <a:prstGeom prst="rect">
            <a:avLst/>
          </a:prstGeom>
          <a:ln w="12700">
            <a:miter lim="400000"/>
          </a:ln>
        </p:spPr>
      </p:pic>
      <p:pic>
        <p:nvPicPr>
          <p:cNvPr id="950"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95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Large Cove 05">
    <p:bg>
      <p:bgPr>
        <a:solidFill>
          <a:srgbClr val="2CB4E1"/>
        </a:solidFill>
        <a:effectLst/>
      </p:bgPr>
    </p:bg>
    <p:spTree>
      <p:nvGrpSpPr>
        <p:cNvPr id="1" name=""/>
        <p:cNvGrpSpPr/>
        <p:nvPr/>
      </p:nvGrpSpPr>
      <p:grpSpPr>
        <a:xfrm>
          <a:off x="0" y="0"/>
          <a:ext cx="0" cy="0"/>
          <a:chOff x="0" y="0"/>
          <a:chExt cx="0" cy="0"/>
        </a:xfrm>
      </p:grpSpPr>
      <p:sp>
        <p:nvSpPr>
          <p:cNvPr id="958" name="Body Level One…"/>
          <p:cNvSpPr txBox="1">
            <a:spLocks noGrp="1"/>
          </p:cNvSpPr>
          <p:nvPr>
            <p:ph type="body" sz="half" idx="1"/>
          </p:nvPr>
        </p:nvSpPr>
        <p:spPr>
          <a:xfrm>
            <a:off x="539609" y="1818900"/>
            <a:ext cx="11109601" cy="1718401"/>
          </a:xfrm>
          <a:prstGeom prst="rect">
            <a:avLst/>
          </a:prstGeom>
        </p:spPr>
        <p:txBody>
          <a:bodyPr lIns="22874" tIns="22874" rIns="22874" bIns="22874"/>
          <a:lstStyle>
            <a:lvl1pPr marL="457200" indent="-381000">
              <a:lnSpc>
                <a:spcPct val="90000"/>
              </a:lnSpc>
              <a:spcBef>
                <a:spcPts val="1200"/>
              </a:spcBef>
              <a:buClr>
                <a:srgbClr val="002060"/>
              </a:buClr>
              <a:buSzPts val="2400"/>
              <a:buFont typeface="Arial"/>
              <a:buChar char="​"/>
              <a:defRPr sz="2400" b="1" baseline="30000">
                <a:solidFill>
                  <a:srgbClr val="002060"/>
                </a:solidFill>
              </a:defRPr>
            </a:lvl1pPr>
            <a:lvl2pPr marL="0" indent="685800">
              <a:lnSpc>
                <a:spcPct val="90000"/>
              </a:lnSpc>
              <a:spcBef>
                <a:spcPts val="1200"/>
              </a:spcBef>
              <a:buClr>
                <a:srgbClr val="002060"/>
              </a:buClr>
              <a:buSzTx/>
              <a:buFont typeface="Arial"/>
              <a:buNone/>
              <a:defRPr sz="2400" b="1" baseline="30000">
                <a:solidFill>
                  <a:srgbClr val="002060"/>
                </a:solidFill>
              </a:defRPr>
            </a:lvl2pPr>
            <a:lvl3pPr marL="1463507" indent="-441157">
              <a:lnSpc>
                <a:spcPct val="90000"/>
              </a:lnSpc>
              <a:spcBef>
                <a:spcPts val="1200"/>
              </a:spcBef>
              <a:buClr>
                <a:srgbClr val="002060"/>
              </a:buClr>
              <a:buSzPts val="2400"/>
              <a:buFont typeface="Arial"/>
              <a:defRPr sz="2400" b="1" baseline="30000">
                <a:solidFill>
                  <a:srgbClr val="002060"/>
                </a:solidFill>
              </a:defRPr>
            </a:lvl3pPr>
            <a:lvl4pPr marL="1920707" indent="-441157">
              <a:lnSpc>
                <a:spcPct val="90000"/>
              </a:lnSpc>
              <a:spcBef>
                <a:spcPts val="1200"/>
              </a:spcBef>
              <a:buClr>
                <a:srgbClr val="002060"/>
              </a:buClr>
              <a:buSzPts val="2400"/>
              <a:buFont typeface="Arial"/>
              <a:defRPr sz="2400" b="1" baseline="30000">
                <a:solidFill>
                  <a:srgbClr val="002060"/>
                </a:solidFill>
              </a:defRPr>
            </a:lvl4pPr>
            <a:lvl5pPr marL="2377907" indent="-441157">
              <a:lnSpc>
                <a:spcPct val="90000"/>
              </a:lnSpc>
              <a:spcBef>
                <a:spcPts val="1200"/>
              </a:spcBef>
              <a:buClr>
                <a:srgbClr val="002060"/>
              </a:buClr>
              <a:buSzPts val="2400"/>
              <a:buFont typeface="Arial"/>
              <a:buChar char="•"/>
              <a:defRPr sz="2400" b="1" baseline="30000">
                <a:solidFill>
                  <a:srgbClr val="002060"/>
                </a:solidFill>
              </a:defRPr>
            </a:lvl5pPr>
          </a:lstStyle>
          <a:p>
            <a:r>
              <a:t>Body Level One</a:t>
            </a:r>
          </a:p>
          <a:p>
            <a:pPr lvl="1"/>
            <a:r>
              <a:t>Body Level Two</a:t>
            </a:r>
          </a:p>
          <a:p>
            <a:pPr lvl="2"/>
            <a:r>
              <a:t>Body Level Three</a:t>
            </a:r>
          </a:p>
          <a:p>
            <a:pPr lvl="3"/>
            <a:r>
              <a:t>Body Level Four</a:t>
            </a:r>
          </a:p>
          <a:p>
            <a:pPr lvl="4"/>
            <a:r>
              <a:t>Body Level Five</a:t>
            </a:r>
          </a:p>
        </p:txBody>
      </p:sp>
      <p:sp>
        <p:nvSpPr>
          <p:cNvPr id="959"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500" b="1">
                <a:solidFill>
                  <a:srgbClr val="002060"/>
                </a:solidFill>
              </a:defRPr>
            </a:lvl1pPr>
          </a:lstStyle>
          <a:p>
            <a:r>
              <a:t>Title Text</a:t>
            </a:r>
          </a:p>
        </p:txBody>
      </p:sp>
      <p:sp>
        <p:nvSpPr>
          <p:cNvPr id="960" name="Google Shape;509;p71"/>
          <p:cNvSpPr txBox="1">
            <a:spLocks noGrp="1"/>
          </p:cNvSpPr>
          <p:nvPr>
            <p:ph type="body" sz="quarter" idx="13"/>
          </p:nvPr>
        </p:nvSpPr>
        <p:spPr>
          <a:xfrm>
            <a:off x="541080" y="1143000"/>
            <a:ext cx="10154702" cy="351300"/>
          </a:xfrm>
          <a:prstGeom prst="rect">
            <a:avLst/>
          </a:prstGeom>
        </p:spPr>
        <p:txBody>
          <a:bodyPr lIns="22874" tIns="22874" rIns="22874" bIns="22874"/>
          <a:lstStyle/>
          <a:p>
            <a:pPr>
              <a:lnSpc>
                <a:spcPct val="80000"/>
              </a:lnSpc>
              <a:spcBef>
                <a:spcPts val="0"/>
              </a:spcBef>
              <a:defRPr sz="2400" baseline="30000">
                <a:solidFill>
                  <a:srgbClr val="002060"/>
                </a:solidFill>
              </a:defRPr>
            </a:pPr>
            <a:endParaRPr/>
          </a:p>
        </p:txBody>
      </p:sp>
      <p:pic>
        <p:nvPicPr>
          <p:cNvPr id="961" name="Google Shape;510;p71" descr="Google Shape;510;p71"/>
          <p:cNvPicPr>
            <a:picLocks noChangeAspect="1"/>
          </p:cNvPicPr>
          <p:nvPr/>
        </p:nvPicPr>
        <p:blipFill>
          <a:blip r:embed="rId2">
            <a:extLst/>
          </a:blip>
          <a:stretch>
            <a:fillRect/>
          </a:stretch>
        </p:blipFill>
        <p:spPr>
          <a:xfrm>
            <a:off x="8602009" y="310912"/>
            <a:ext cx="1726752" cy="520566"/>
          </a:xfrm>
          <a:prstGeom prst="rect">
            <a:avLst/>
          </a:prstGeom>
          <a:ln w="12700">
            <a:miter lim="400000"/>
          </a:ln>
        </p:spPr>
      </p:pic>
      <p:pic>
        <p:nvPicPr>
          <p:cNvPr id="962" name="Image" descr="Image"/>
          <p:cNvPicPr>
            <a:picLocks noChangeAspect="1"/>
          </p:cNvPicPr>
          <p:nvPr/>
        </p:nvPicPr>
        <p:blipFill>
          <a:blip r:embed="rId3">
            <a:extLst/>
          </a:blip>
          <a:stretch>
            <a:fillRect/>
          </a:stretch>
        </p:blipFill>
        <p:spPr>
          <a:xfrm>
            <a:off x="162284" y="5624552"/>
            <a:ext cx="1169785" cy="1178460"/>
          </a:xfrm>
          <a:prstGeom prst="rect">
            <a:avLst/>
          </a:prstGeom>
          <a:ln w="12700">
            <a:miter lim="400000"/>
          </a:ln>
        </p:spPr>
      </p:pic>
      <p:sp>
        <p:nvSpPr>
          <p:cNvPr id="963" name="Slide Number"/>
          <p:cNvSpPr txBox="1">
            <a:spLocks noGrp="1"/>
          </p:cNvSpPr>
          <p:nvPr>
            <p:ph type="sldNum" sz="quarter" idx="2"/>
          </p:nvPr>
        </p:nvSpPr>
        <p:spPr>
          <a:xfrm>
            <a:off x="5966352" y="6509742"/>
            <a:ext cx="256219" cy="341826"/>
          </a:xfrm>
          <a:prstGeom prst="rect">
            <a:avLst/>
          </a:prstGeom>
        </p:spPr>
        <p:txBody>
          <a:bodyPr lIns="22874" tIns="22874" rIns="22874" bIns="22874" anchor="t"/>
          <a:lstStyle>
            <a:lvl1pPr indent="-133350" algn="l">
              <a:lnSpc>
                <a:spcPct val="90000"/>
              </a:lnSpc>
              <a:buClr>
                <a:srgbClr val="FFFFFF"/>
              </a:buClr>
              <a:buSzPts val="2100"/>
              <a:buFont typeface="Arial"/>
              <a:buChar char="​"/>
              <a:defRPr sz="2100" b="1" baseline="30000">
                <a:solidFill>
                  <a:srgbClr val="FFFFFF"/>
                </a:solidFill>
              </a:defRPr>
            </a:lvl1pPr>
          </a:lstStyle>
          <a:p>
            <a:fld id="{86CB4B4D-7CA3-9044-876B-883B54F8677D}" type="slidenum">
              <a:rPr/>
              <a:pPr/>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D - Basic">
    <p:bg>
      <p:bgPr>
        <a:solidFill>
          <a:srgbClr val="2CB4E1"/>
        </a:solidFill>
        <a:effectLst/>
      </p:bgPr>
    </p:bg>
    <p:spTree>
      <p:nvGrpSpPr>
        <p:cNvPr id="1" name=""/>
        <p:cNvGrpSpPr/>
        <p:nvPr/>
      </p:nvGrpSpPr>
      <p:grpSpPr>
        <a:xfrm>
          <a:off x="0" y="0"/>
          <a:ext cx="0" cy="0"/>
          <a:chOff x="0" y="0"/>
          <a:chExt cx="0" cy="0"/>
        </a:xfrm>
      </p:grpSpPr>
      <p:grpSp>
        <p:nvGrpSpPr>
          <p:cNvPr id="972" name="Google Shape;327;p49"/>
          <p:cNvGrpSpPr/>
          <p:nvPr/>
        </p:nvGrpSpPr>
        <p:grpSpPr>
          <a:xfrm>
            <a:off x="-70789" y="-1"/>
            <a:ext cx="12271269" cy="10076579"/>
            <a:chOff x="0" y="0"/>
            <a:chExt cx="12271268" cy="10076577"/>
          </a:xfrm>
        </p:grpSpPr>
        <p:pic>
          <p:nvPicPr>
            <p:cNvPr id="970" name="Google Shape;328;p49" descr="Google Shape;328;p49"/>
            <p:cNvPicPr>
              <a:picLocks noChangeAspect="1"/>
            </p:cNvPicPr>
            <p:nvPr/>
          </p:nvPicPr>
          <p:blipFill>
            <a:blip r:embed="rId2">
              <a:extLst/>
            </a:blip>
            <a:srcRect l="22199" t="23832" r="23337"/>
            <a:stretch>
              <a:fillRect/>
            </a:stretch>
          </p:blipFill>
          <p:spPr>
            <a:xfrm>
              <a:off x="0" y="2432053"/>
              <a:ext cx="12271269" cy="7644525"/>
            </a:xfrm>
            <a:prstGeom prst="rect">
              <a:avLst/>
            </a:prstGeom>
            <a:ln w="12700" cap="flat">
              <a:noFill/>
              <a:miter lim="400000"/>
            </a:ln>
            <a:effectLst/>
          </p:spPr>
        </p:pic>
        <p:pic>
          <p:nvPicPr>
            <p:cNvPr id="971" name="Google Shape;329;p49" descr="Google Shape;329;p49"/>
            <p:cNvPicPr>
              <a:picLocks noChangeAspect="1"/>
            </p:cNvPicPr>
            <p:nvPr/>
          </p:nvPicPr>
          <p:blipFill>
            <a:blip r:embed="rId3">
              <a:extLst/>
            </a:blip>
            <a:srcRect l="22968" r="22306" b="43384"/>
            <a:stretch>
              <a:fillRect/>
            </a:stretch>
          </p:blipFill>
          <p:spPr>
            <a:xfrm>
              <a:off x="793" y="-1"/>
              <a:ext cx="12269665" cy="5996644"/>
            </a:xfrm>
            <a:prstGeom prst="rect">
              <a:avLst/>
            </a:prstGeom>
            <a:ln w="12700" cap="flat">
              <a:noFill/>
              <a:miter lim="400000"/>
            </a:ln>
            <a:effectLst/>
          </p:spPr>
        </p:pic>
      </p:grpSp>
      <p:pic>
        <p:nvPicPr>
          <p:cNvPr id="973" name="Google Shape;330;p49" descr="Google Shape;330;p49"/>
          <p:cNvPicPr>
            <a:picLocks noChangeAspect="1"/>
          </p:cNvPicPr>
          <p:nvPr/>
        </p:nvPicPr>
        <p:blipFill>
          <a:blip r:embed="rId4">
            <a:extLst/>
          </a:blip>
          <a:srcRect t="44858" r="40610"/>
          <a:stretch>
            <a:fillRect/>
          </a:stretch>
        </p:blipFill>
        <p:spPr>
          <a:xfrm>
            <a:off x="8124693" y="-1600"/>
            <a:ext cx="4075046" cy="3781687"/>
          </a:xfrm>
          <a:prstGeom prst="rect">
            <a:avLst/>
          </a:prstGeom>
          <a:ln w="12700">
            <a:miter lim="400000"/>
          </a:ln>
        </p:spPr>
      </p:pic>
      <p:pic>
        <p:nvPicPr>
          <p:cNvPr id="974" name="Google Shape;331;p49" descr="Google Shape;331;p49"/>
          <p:cNvPicPr>
            <a:picLocks noChangeAspect="1"/>
          </p:cNvPicPr>
          <p:nvPr/>
        </p:nvPicPr>
        <p:blipFill>
          <a:blip r:embed="rId5">
            <a:extLst/>
          </a:blip>
          <a:srcRect b="30371"/>
          <a:stretch>
            <a:fillRect/>
          </a:stretch>
        </p:blipFill>
        <p:spPr>
          <a:xfrm>
            <a:off x="0" y="2082800"/>
            <a:ext cx="12188828" cy="4775198"/>
          </a:xfrm>
          <a:prstGeom prst="rect">
            <a:avLst/>
          </a:prstGeom>
          <a:ln w="12700">
            <a:miter lim="400000"/>
          </a:ln>
        </p:spPr>
      </p:pic>
      <p:pic>
        <p:nvPicPr>
          <p:cNvPr id="975" name="Google Shape;333;p49" descr="Google Shape;333;p49"/>
          <p:cNvPicPr>
            <a:picLocks noChangeAspect="1"/>
          </p:cNvPicPr>
          <p:nvPr/>
        </p:nvPicPr>
        <p:blipFill>
          <a:blip r:embed="rId6">
            <a:extLst/>
          </a:blip>
          <a:stretch>
            <a:fillRect/>
          </a:stretch>
        </p:blipFill>
        <p:spPr>
          <a:xfrm>
            <a:off x="9960554" y="289299"/>
            <a:ext cx="1726752" cy="520565"/>
          </a:xfrm>
          <a:prstGeom prst="rect">
            <a:avLst/>
          </a:prstGeom>
          <a:ln w="12700">
            <a:miter lim="400000"/>
          </a:ln>
        </p:spPr>
      </p:pic>
      <p:sp>
        <p:nvSpPr>
          <p:cNvPr id="976" name="Title Text"/>
          <p:cNvSpPr txBox="1">
            <a:spLocks noGrp="1"/>
          </p:cNvSpPr>
          <p:nvPr>
            <p:ph type="title"/>
          </p:nvPr>
        </p:nvSpPr>
        <p:spPr>
          <a:xfrm>
            <a:off x="495300" y="139703"/>
            <a:ext cx="11046001" cy="990001"/>
          </a:xfrm>
          <a:prstGeom prst="rect">
            <a:avLst/>
          </a:prstGeom>
        </p:spPr>
        <p:txBody>
          <a:bodyPr lIns="45699" tIns="45699" rIns="45699" bIns="45699"/>
          <a:lstStyle>
            <a:lvl1pPr>
              <a:defRPr sz="3100">
                <a:solidFill>
                  <a:srgbClr val="000000"/>
                </a:solidFill>
              </a:defRPr>
            </a:lvl1pPr>
          </a:lstStyle>
          <a:p>
            <a:r>
              <a:t>Title Text</a:t>
            </a:r>
          </a:p>
        </p:txBody>
      </p:sp>
      <p:sp>
        <p:nvSpPr>
          <p:cNvPr id="977" name="Body Level One…"/>
          <p:cNvSpPr txBox="1">
            <a:spLocks noGrp="1"/>
          </p:cNvSpPr>
          <p:nvPr>
            <p:ph type="body" idx="1"/>
          </p:nvPr>
        </p:nvSpPr>
        <p:spPr>
          <a:xfrm>
            <a:off x="511773" y="1616290"/>
            <a:ext cx="11029501" cy="4223700"/>
          </a:xfrm>
          <a:prstGeom prst="rect">
            <a:avLst/>
          </a:prstGeom>
        </p:spPr>
        <p:txBody>
          <a:bodyPr lIns="45699" tIns="45699" rIns="45699" bIns="45699"/>
          <a:lstStyle>
            <a:lvl1pPr>
              <a:spcBef>
                <a:spcPts val="1100"/>
              </a:spcBef>
              <a:defRPr baseline="30000">
                <a:solidFill>
                  <a:srgbClr val="215CA0"/>
                </a:solidFill>
              </a:defRPr>
            </a:lvl1pPr>
            <a:lvl2pPr marL="929439" indent="-300789">
              <a:spcBef>
                <a:spcPts val="1100"/>
              </a:spcBef>
              <a:defRPr baseline="30000">
                <a:solidFill>
                  <a:srgbClr val="215CA0"/>
                </a:solidFill>
              </a:defRPr>
            </a:lvl2pPr>
            <a:lvl3pPr marL="1441450" indent="-349250">
              <a:spcBef>
                <a:spcPts val="1100"/>
              </a:spcBef>
              <a:defRPr baseline="30000">
                <a:solidFill>
                  <a:srgbClr val="215CA0"/>
                </a:solidFill>
              </a:defRPr>
            </a:lvl3pPr>
            <a:lvl4pPr marL="1919816" indent="-364066">
              <a:spcBef>
                <a:spcPts val="1100"/>
              </a:spcBef>
              <a:defRPr baseline="30000">
                <a:solidFill>
                  <a:srgbClr val="215CA0"/>
                </a:solidFill>
              </a:defRPr>
            </a:lvl4pPr>
            <a:lvl5pPr>
              <a:spcBef>
                <a:spcPts val="1100"/>
              </a:spcBef>
              <a:defRPr baseline="30000">
                <a:solidFill>
                  <a:srgbClr val="215CA0"/>
                </a:solidFill>
              </a:defRPr>
            </a:lvl5pPr>
          </a:lstStyle>
          <a:p>
            <a:r>
              <a:t>Body Level One</a:t>
            </a:r>
          </a:p>
          <a:p>
            <a:pPr lvl="1"/>
            <a:r>
              <a:t>Body Level Two</a:t>
            </a:r>
          </a:p>
          <a:p>
            <a:pPr lvl="2"/>
            <a:r>
              <a:t>Body Level Three</a:t>
            </a:r>
          </a:p>
          <a:p>
            <a:pPr lvl="3"/>
            <a:r>
              <a:t>Body Level Four</a:t>
            </a:r>
          </a:p>
          <a:p>
            <a:pPr lvl="4"/>
            <a:r>
              <a:t>Body Level Five</a:t>
            </a:r>
          </a:p>
        </p:txBody>
      </p:sp>
      <p:sp>
        <p:nvSpPr>
          <p:cNvPr id="978" name="Google Shape;515;p72"/>
          <p:cNvSpPr txBox="1">
            <a:spLocks noGrp="1"/>
          </p:cNvSpPr>
          <p:nvPr>
            <p:ph type="body" sz="quarter" idx="13"/>
          </p:nvPr>
        </p:nvSpPr>
        <p:spPr>
          <a:xfrm>
            <a:off x="502713" y="968960"/>
            <a:ext cx="11046002" cy="308101"/>
          </a:xfrm>
          <a:prstGeom prst="rect">
            <a:avLst/>
          </a:prstGeom>
        </p:spPr>
        <p:txBody>
          <a:bodyPr lIns="45699" tIns="45699" rIns="45699" bIns="45699"/>
          <a:lstStyle/>
          <a:p>
            <a:pPr>
              <a:spcBef>
                <a:spcPts val="0"/>
              </a:spcBef>
              <a:defRPr sz="2300" baseline="30000">
                <a:solidFill>
                  <a:srgbClr val="002060"/>
                </a:solidFill>
              </a:defRPr>
            </a:pPr>
            <a:endParaRPr/>
          </a:p>
        </p:txBody>
      </p:sp>
      <p:pic>
        <p:nvPicPr>
          <p:cNvPr id="979"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98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itle Slide_A_1_1">
    <p:spTree>
      <p:nvGrpSpPr>
        <p:cNvPr id="1" name=""/>
        <p:cNvGrpSpPr/>
        <p:nvPr/>
      </p:nvGrpSpPr>
      <p:grpSpPr>
        <a:xfrm>
          <a:off x="0" y="0"/>
          <a:ext cx="0" cy="0"/>
          <a:chOff x="0" y="0"/>
          <a:chExt cx="0" cy="0"/>
        </a:xfrm>
      </p:grpSpPr>
      <p:pic>
        <p:nvPicPr>
          <p:cNvPr id="80" name="Google Shape;59;p8" descr="Google Shape;59;p8"/>
          <p:cNvPicPr>
            <a:picLocks noChangeAspect="1"/>
          </p:cNvPicPr>
          <p:nvPr/>
        </p:nvPicPr>
        <p:blipFill>
          <a:blip r:embed="rId2">
            <a:extLst/>
          </a:blip>
          <a:stretch>
            <a:fillRect/>
          </a:stretch>
        </p:blipFill>
        <p:spPr>
          <a:xfrm>
            <a:off x="-11650" y="-11650"/>
            <a:ext cx="12217101" cy="6872400"/>
          </a:xfrm>
          <a:prstGeom prst="rect">
            <a:avLst/>
          </a:prstGeom>
          <a:ln w="12700">
            <a:miter lim="400000"/>
          </a:ln>
        </p:spPr>
      </p:pic>
      <p:sp>
        <p:nvSpPr>
          <p:cNvPr id="81" name="Title Text"/>
          <p:cNvSpPr txBox="1">
            <a:spLocks noGrp="1"/>
          </p:cNvSpPr>
          <p:nvPr>
            <p:ph type="title"/>
          </p:nvPr>
        </p:nvSpPr>
        <p:spPr>
          <a:xfrm>
            <a:off x="4025900" y="1968075"/>
            <a:ext cx="5152500" cy="1381800"/>
          </a:xfrm>
          <a:prstGeom prst="rect">
            <a:avLst/>
          </a:prstGeom>
        </p:spPr>
        <p:txBody>
          <a:bodyPr/>
          <a:lstStyle>
            <a:lvl1pPr algn="ctr">
              <a:lnSpc>
                <a:spcPct val="90000"/>
              </a:lnSpc>
              <a:defRPr sz="3800">
                <a:solidFill>
                  <a:srgbClr val="FFFFFF"/>
                </a:solidFill>
              </a:defRPr>
            </a:lvl1pPr>
          </a:lstStyle>
          <a:p>
            <a:r>
              <a:t>Title Text</a:t>
            </a:r>
          </a:p>
        </p:txBody>
      </p:sp>
      <p:sp>
        <p:nvSpPr>
          <p:cNvPr id="82" name="Body Level One…"/>
          <p:cNvSpPr txBox="1">
            <a:spLocks noGrp="1"/>
          </p:cNvSpPr>
          <p:nvPr>
            <p:ph type="body" sz="quarter" idx="1"/>
          </p:nvPr>
        </p:nvSpPr>
        <p:spPr>
          <a:xfrm>
            <a:off x="3856099" y="3203699"/>
            <a:ext cx="5492101" cy="529202"/>
          </a:xfrm>
          <a:prstGeom prst="rect">
            <a:avLst/>
          </a:prstGeom>
        </p:spPr>
        <p:txBody>
          <a:bodyPr/>
          <a:lstStyle>
            <a:lvl1pPr marL="342849" indent="-342849" algn="ctr">
              <a:spcBef>
                <a:spcPts val="0"/>
              </a:spcBef>
              <a:defRPr sz="2400">
                <a:solidFill>
                  <a:srgbClr val="E1C276"/>
                </a:solidFill>
              </a:defRPr>
            </a:lvl1pPr>
            <a:lvl2pPr marL="342849" indent="101650" algn="ctr">
              <a:spcBef>
                <a:spcPts val="0"/>
              </a:spcBef>
              <a:buSzTx/>
              <a:buNone/>
              <a:defRPr sz="2400">
                <a:solidFill>
                  <a:srgbClr val="E1C276"/>
                </a:solidFill>
              </a:defRPr>
            </a:lvl2pPr>
            <a:lvl3pPr marL="342849" indent="558850" algn="ctr">
              <a:spcBef>
                <a:spcPts val="0"/>
              </a:spcBef>
              <a:buSzTx/>
              <a:buNone/>
              <a:defRPr sz="2400">
                <a:solidFill>
                  <a:srgbClr val="E1C276"/>
                </a:solidFill>
              </a:defRPr>
            </a:lvl3pPr>
            <a:lvl4pPr marL="342849" indent="1016050" algn="ctr">
              <a:spcBef>
                <a:spcPts val="0"/>
              </a:spcBef>
              <a:buSzTx/>
              <a:buNone/>
              <a:defRPr sz="2400">
                <a:solidFill>
                  <a:srgbClr val="E1C276"/>
                </a:solidFill>
              </a:defRPr>
            </a:lvl4pPr>
            <a:lvl5pPr marL="342849" indent="1473250" algn="ctr">
              <a:spcBef>
                <a:spcPts val="0"/>
              </a:spcBef>
              <a:defRPr sz="2400">
                <a:solidFill>
                  <a:srgbClr val="E1C276"/>
                </a:solidFill>
              </a:defRPr>
            </a:lvl5pPr>
          </a:lstStyle>
          <a:p>
            <a:r>
              <a:t>Body Level One</a:t>
            </a:r>
          </a:p>
          <a:p>
            <a:pPr lvl="1"/>
            <a:r>
              <a:t>Body Level Two</a:t>
            </a:r>
          </a:p>
          <a:p>
            <a:pPr lvl="2"/>
            <a:r>
              <a:t>Body Level Three</a:t>
            </a:r>
          </a:p>
          <a:p>
            <a:pPr lvl="3"/>
            <a:r>
              <a:t>Body Level Four</a:t>
            </a:r>
          </a:p>
          <a:p>
            <a:pPr lvl="4"/>
            <a:r>
              <a:t>Body Level Five</a:t>
            </a:r>
          </a:p>
        </p:txBody>
      </p:sp>
      <p:sp>
        <p:nvSpPr>
          <p:cNvPr id="83" name="Google Shape;62;p8"/>
          <p:cNvSpPr txBox="1">
            <a:spLocks noGrp="1"/>
          </p:cNvSpPr>
          <p:nvPr>
            <p:ph type="body" sz="quarter" idx="13"/>
          </p:nvPr>
        </p:nvSpPr>
        <p:spPr>
          <a:xfrm>
            <a:off x="5043599" y="5424175"/>
            <a:ext cx="3102301" cy="970801"/>
          </a:xfrm>
          <a:prstGeom prst="rect">
            <a:avLst/>
          </a:prstGeom>
        </p:spPr>
        <p:txBody>
          <a:bodyPr/>
          <a:lstStyle/>
          <a:p>
            <a:pPr algn="ctr">
              <a:spcBef>
                <a:spcPts val="0"/>
              </a:spcBef>
              <a:defRPr sz="1500"/>
            </a:pPr>
            <a:endParaRP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C - Title &amp; Subtitle Only">
    <p:bg>
      <p:bgPr>
        <a:solidFill>
          <a:srgbClr val="2CB4E1"/>
        </a:solidFill>
        <a:effectLst/>
      </p:bgPr>
    </p:bg>
    <p:spTree>
      <p:nvGrpSpPr>
        <p:cNvPr id="1" name=""/>
        <p:cNvGrpSpPr/>
        <p:nvPr/>
      </p:nvGrpSpPr>
      <p:grpSpPr>
        <a:xfrm>
          <a:off x="0" y="0"/>
          <a:ext cx="0" cy="0"/>
          <a:chOff x="0" y="0"/>
          <a:chExt cx="0" cy="0"/>
        </a:xfrm>
      </p:grpSpPr>
      <p:grpSp>
        <p:nvGrpSpPr>
          <p:cNvPr id="989" name="Google Shape;327;p49"/>
          <p:cNvGrpSpPr/>
          <p:nvPr/>
        </p:nvGrpSpPr>
        <p:grpSpPr>
          <a:xfrm>
            <a:off x="-70789" y="-1"/>
            <a:ext cx="12271269" cy="10076579"/>
            <a:chOff x="0" y="0"/>
            <a:chExt cx="12271268" cy="10076577"/>
          </a:xfrm>
        </p:grpSpPr>
        <p:pic>
          <p:nvPicPr>
            <p:cNvPr id="987" name="Google Shape;328;p49" descr="Google Shape;328;p49"/>
            <p:cNvPicPr>
              <a:picLocks noChangeAspect="1"/>
            </p:cNvPicPr>
            <p:nvPr/>
          </p:nvPicPr>
          <p:blipFill>
            <a:blip r:embed="rId2">
              <a:extLst/>
            </a:blip>
            <a:srcRect l="22199" t="23832" r="23337"/>
            <a:stretch>
              <a:fillRect/>
            </a:stretch>
          </p:blipFill>
          <p:spPr>
            <a:xfrm>
              <a:off x="0" y="2432053"/>
              <a:ext cx="12271269" cy="7644525"/>
            </a:xfrm>
            <a:prstGeom prst="rect">
              <a:avLst/>
            </a:prstGeom>
            <a:ln w="12700" cap="flat">
              <a:noFill/>
              <a:miter lim="400000"/>
            </a:ln>
            <a:effectLst/>
          </p:spPr>
        </p:pic>
        <p:pic>
          <p:nvPicPr>
            <p:cNvPr id="988" name="Google Shape;329;p49" descr="Google Shape;329;p49"/>
            <p:cNvPicPr>
              <a:picLocks noChangeAspect="1"/>
            </p:cNvPicPr>
            <p:nvPr/>
          </p:nvPicPr>
          <p:blipFill>
            <a:blip r:embed="rId3">
              <a:extLst/>
            </a:blip>
            <a:srcRect l="22968" r="22306" b="43384"/>
            <a:stretch>
              <a:fillRect/>
            </a:stretch>
          </p:blipFill>
          <p:spPr>
            <a:xfrm>
              <a:off x="793" y="-1"/>
              <a:ext cx="12269665" cy="5996644"/>
            </a:xfrm>
            <a:prstGeom prst="rect">
              <a:avLst/>
            </a:prstGeom>
            <a:ln w="12700" cap="flat">
              <a:noFill/>
              <a:miter lim="400000"/>
            </a:ln>
            <a:effectLst/>
          </p:spPr>
        </p:pic>
      </p:grpSp>
      <p:pic>
        <p:nvPicPr>
          <p:cNvPr id="990" name="Google Shape;330;p49" descr="Google Shape;330;p49"/>
          <p:cNvPicPr>
            <a:picLocks noChangeAspect="1"/>
          </p:cNvPicPr>
          <p:nvPr/>
        </p:nvPicPr>
        <p:blipFill>
          <a:blip r:embed="rId4">
            <a:extLst/>
          </a:blip>
          <a:srcRect t="44858" r="40610"/>
          <a:stretch>
            <a:fillRect/>
          </a:stretch>
        </p:blipFill>
        <p:spPr>
          <a:xfrm>
            <a:off x="8124693" y="-1600"/>
            <a:ext cx="4075046" cy="3781687"/>
          </a:xfrm>
          <a:prstGeom prst="rect">
            <a:avLst/>
          </a:prstGeom>
          <a:ln w="12700">
            <a:miter lim="400000"/>
          </a:ln>
        </p:spPr>
      </p:pic>
      <p:pic>
        <p:nvPicPr>
          <p:cNvPr id="991" name="Google Shape;331;p49" descr="Google Shape;331;p49"/>
          <p:cNvPicPr>
            <a:picLocks noChangeAspect="1"/>
          </p:cNvPicPr>
          <p:nvPr/>
        </p:nvPicPr>
        <p:blipFill>
          <a:blip r:embed="rId5">
            <a:extLst/>
          </a:blip>
          <a:srcRect b="30371"/>
          <a:stretch>
            <a:fillRect/>
          </a:stretch>
        </p:blipFill>
        <p:spPr>
          <a:xfrm>
            <a:off x="0" y="2082800"/>
            <a:ext cx="12188828" cy="4775198"/>
          </a:xfrm>
          <a:prstGeom prst="rect">
            <a:avLst/>
          </a:prstGeom>
          <a:ln w="12700">
            <a:miter lim="400000"/>
          </a:ln>
        </p:spPr>
      </p:pic>
      <p:pic>
        <p:nvPicPr>
          <p:cNvPr id="992" name="Google Shape;333;p49" descr="Google Shape;333;p49"/>
          <p:cNvPicPr>
            <a:picLocks noChangeAspect="1"/>
          </p:cNvPicPr>
          <p:nvPr/>
        </p:nvPicPr>
        <p:blipFill>
          <a:blip r:embed="rId6">
            <a:extLst/>
          </a:blip>
          <a:stretch>
            <a:fillRect/>
          </a:stretch>
        </p:blipFill>
        <p:spPr>
          <a:xfrm>
            <a:off x="9960554" y="289299"/>
            <a:ext cx="1726752" cy="520565"/>
          </a:xfrm>
          <a:prstGeom prst="rect">
            <a:avLst/>
          </a:prstGeom>
          <a:ln w="12700">
            <a:miter lim="400000"/>
          </a:ln>
        </p:spPr>
      </p:pic>
      <p:sp>
        <p:nvSpPr>
          <p:cNvPr id="993" name="Title Text"/>
          <p:cNvSpPr txBox="1">
            <a:spLocks noGrp="1"/>
          </p:cNvSpPr>
          <p:nvPr>
            <p:ph type="title"/>
          </p:nvPr>
        </p:nvSpPr>
        <p:spPr>
          <a:xfrm>
            <a:off x="495300" y="139703"/>
            <a:ext cx="11046001" cy="990001"/>
          </a:xfrm>
          <a:prstGeom prst="rect">
            <a:avLst/>
          </a:prstGeom>
        </p:spPr>
        <p:txBody>
          <a:bodyPr lIns="45699" tIns="45699" rIns="45699" bIns="45699"/>
          <a:lstStyle>
            <a:lvl1pPr>
              <a:defRPr sz="3100">
                <a:solidFill>
                  <a:srgbClr val="000000"/>
                </a:solidFill>
              </a:defRPr>
            </a:lvl1pPr>
          </a:lstStyle>
          <a:p>
            <a:r>
              <a:t>Title Text</a:t>
            </a:r>
          </a:p>
        </p:txBody>
      </p:sp>
      <p:sp>
        <p:nvSpPr>
          <p:cNvPr id="994" name="Body Level One…"/>
          <p:cNvSpPr txBox="1">
            <a:spLocks noGrp="1"/>
          </p:cNvSpPr>
          <p:nvPr>
            <p:ph type="body" sz="quarter" idx="1"/>
          </p:nvPr>
        </p:nvSpPr>
        <p:spPr>
          <a:xfrm>
            <a:off x="502713" y="972068"/>
            <a:ext cx="11046002" cy="308101"/>
          </a:xfrm>
          <a:prstGeom prst="rect">
            <a:avLst/>
          </a:prstGeom>
        </p:spPr>
        <p:txBody>
          <a:bodyPr lIns="45699" tIns="45699" rIns="45699" bIns="45699"/>
          <a:lstStyle>
            <a:lvl1pPr>
              <a:spcBef>
                <a:spcPts val="0"/>
              </a:spcBef>
              <a:defRPr sz="2300" baseline="30000">
                <a:solidFill>
                  <a:srgbClr val="002060"/>
                </a:solidFill>
              </a:defRPr>
            </a:lvl1pPr>
            <a:lvl2pPr marL="228600" indent="457200">
              <a:spcBef>
                <a:spcPts val="0"/>
              </a:spcBef>
              <a:buSzTx/>
              <a:buNone/>
              <a:defRPr sz="2300" baseline="30000">
                <a:solidFill>
                  <a:srgbClr val="002060"/>
                </a:solidFill>
              </a:defRPr>
            </a:lvl2pPr>
            <a:lvl3pPr marL="228600" indent="914400">
              <a:spcBef>
                <a:spcPts val="0"/>
              </a:spcBef>
              <a:buSzTx/>
              <a:buNone/>
              <a:defRPr sz="2300" baseline="30000">
                <a:solidFill>
                  <a:srgbClr val="002060"/>
                </a:solidFill>
              </a:defRPr>
            </a:lvl3pPr>
            <a:lvl4pPr marL="228600" indent="1371600">
              <a:spcBef>
                <a:spcPts val="0"/>
              </a:spcBef>
              <a:buSzTx/>
              <a:buNone/>
              <a:defRPr sz="2300" baseline="30000">
                <a:solidFill>
                  <a:srgbClr val="002060"/>
                </a:solidFill>
              </a:defRPr>
            </a:lvl4pPr>
            <a:lvl5pPr>
              <a:spcBef>
                <a:spcPts val="0"/>
              </a:spcBef>
              <a:defRPr sz="2300" baseline="30000">
                <a:solidFill>
                  <a:srgbClr val="002060"/>
                </a:solidFill>
              </a:defRPr>
            </a:lvl5pPr>
          </a:lstStyle>
          <a:p>
            <a:r>
              <a:t>Body Level One</a:t>
            </a:r>
          </a:p>
          <a:p>
            <a:pPr lvl="1"/>
            <a:r>
              <a:t>Body Level Two</a:t>
            </a:r>
          </a:p>
          <a:p>
            <a:pPr lvl="2"/>
            <a:r>
              <a:t>Body Level Three</a:t>
            </a:r>
          </a:p>
          <a:p>
            <a:pPr lvl="3"/>
            <a:r>
              <a:t>Body Level Four</a:t>
            </a:r>
          </a:p>
          <a:p>
            <a:pPr lvl="4"/>
            <a:r>
              <a:t>Body Level Five</a:t>
            </a:r>
          </a:p>
        </p:txBody>
      </p:sp>
      <p:pic>
        <p:nvPicPr>
          <p:cNvPr id="995"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99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ITLE_AND_BODY">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pic>
        <p:nvPicPr>
          <p:cNvPr id="1003" name="Google Shape;524;p75" descr="Google Shape;524;p75"/>
          <p:cNvPicPr>
            <a:picLocks noChangeAspect="1"/>
          </p:cNvPicPr>
          <p:nvPr/>
        </p:nvPicPr>
        <p:blipFill>
          <a:blip r:embed="rId2">
            <a:alphaModFix amt="27730"/>
            <a:extLst/>
          </a:blip>
          <a:stretch>
            <a:fillRect/>
          </a:stretch>
        </p:blipFill>
        <p:spPr>
          <a:xfrm>
            <a:off x="3968310" y="5470621"/>
            <a:ext cx="4252215" cy="1489754"/>
          </a:xfrm>
          <a:prstGeom prst="rect">
            <a:avLst/>
          </a:prstGeom>
          <a:ln w="12700">
            <a:miter lim="400000"/>
          </a:ln>
        </p:spPr>
      </p:pic>
      <p:pic>
        <p:nvPicPr>
          <p:cNvPr id="1004" name="Google Shape;525;p75" descr="Google Shape;525;p75"/>
          <p:cNvPicPr>
            <a:picLocks noChangeAspect="1"/>
          </p:cNvPicPr>
          <p:nvPr/>
        </p:nvPicPr>
        <p:blipFill>
          <a:blip r:embed="rId3">
            <a:extLst/>
          </a:blip>
          <a:srcRect r="15482"/>
          <a:stretch>
            <a:fillRect/>
          </a:stretch>
        </p:blipFill>
        <p:spPr>
          <a:xfrm flipH="1">
            <a:off x="89" y="5725467"/>
            <a:ext cx="1782012" cy="1782848"/>
          </a:xfrm>
          <a:prstGeom prst="rect">
            <a:avLst/>
          </a:prstGeom>
          <a:ln w="12700">
            <a:miter lim="400000"/>
          </a:ln>
        </p:spPr>
      </p:pic>
      <p:pic>
        <p:nvPicPr>
          <p:cNvPr id="1005" name="Google Shape;526;p75" descr="Google Shape;526;p75"/>
          <p:cNvPicPr>
            <a:picLocks noChangeAspect="1"/>
          </p:cNvPicPr>
          <p:nvPr/>
        </p:nvPicPr>
        <p:blipFill>
          <a:blip r:embed="rId3">
            <a:extLst/>
          </a:blip>
          <a:srcRect r="15482"/>
          <a:stretch>
            <a:fillRect/>
          </a:stretch>
        </p:blipFill>
        <p:spPr>
          <a:xfrm>
            <a:off x="10406815" y="5725467"/>
            <a:ext cx="1782010" cy="1782848"/>
          </a:xfrm>
          <a:prstGeom prst="rect">
            <a:avLst/>
          </a:prstGeom>
          <a:ln w="12700">
            <a:miter lim="400000"/>
          </a:ln>
        </p:spPr>
      </p:pic>
      <p:pic>
        <p:nvPicPr>
          <p:cNvPr id="1006" name="Google Shape;527;p75" descr="Google Shape;527;p75"/>
          <p:cNvPicPr>
            <a:picLocks noChangeAspect="1"/>
          </p:cNvPicPr>
          <p:nvPr/>
        </p:nvPicPr>
        <p:blipFill>
          <a:blip r:embed="rId4">
            <a:extLst/>
          </a:blip>
          <a:srcRect t="24782" r="19483" b="55100"/>
          <a:stretch>
            <a:fillRect/>
          </a:stretch>
        </p:blipFill>
        <p:spPr>
          <a:xfrm rot="118204">
            <a:off x="-4238475" y="6383744"/>
            <a:ext cx="11863311" cy="1550554"/>
          </a:xfrm>
          <a:prstGeom prst="rect">
            <a:avLst/>
          </a:prstGeom>
          <a:ln w="12700">
            <a:miter lim="400000"/>
          </a:ln>
        </p:spPr>
      </p:pic>
      <p:pic>
        <p:nvPicPr>
          <p:cNvPr id="1007" name="Google Shape;528;p75" descr="Google Shape;528;p75"/>
          <p:cNvPicPr>
            <a:picLocks noChangeAspect="1"/>
          </p:cNvPicPr>
          <p:nvPr/>
        </p:nvPicPr>
        <p:blipFill>
          <a:blip r:embed="rId4">
            <a:extLst/>
          </a:blip>
          <a:srcRect t="24781" r="19483" b="55100"/>
          <a:stretch>
            <a:fillRect/>
          </a:stretch>
        </p:blipFill>
        <p:spPr>
          <a:xfrm rot="21364014">
            <a:off x="3549406" y="6416288"/>
            <a:ext cx="11667684" cy="1485562"/>
          </a:xfrm>
          <a:prstGeom prst="rect">
            <a:avLst/>
          </a:prstGeom>
          <a:ln w="12700">
            <a:miter lim="400000"/>
          </a:ln>
        </p:spPr>
      </p:pic>
      <p:pic>
        <p:nvPicPr>
          <p:cNvPr id="1008" name="Google Shape;529;p75" descr="Google Shape;529;p75"/>
          <p:cNvPicPr>
            <a:picLocks noChangeAspect="1"/>
          </p:cNvPicPr>
          <p:nvPr/>
        </p:nvPicPr>
        <p:blipFill>
          <a:blip r:embed="rId4">
            <a:extLst/>
          </a:blip>
          <a:srcRect t="24781" r="19483" b="55100"/>
          <a:stretch>
            <a:fillRect/>
          </a:stretch>
        </p:blipFill>
        <p:spPr>
          <a:xfrm rot="21364014">
            <a:off x="95903" y="6267516"/>
            <a:ext cx="11667684" cy="1485562"/>
          </a:xfrm>
          <a:prstGeom prst="rect">
            <a:avLst/>
          </a:prstGeom>
          <a:ln w="12700">
            <a:miter lim="400000"/>
          </a:ln>
        </p:spPr>
      </p:pic>
      <p:sp>
        <p:nvSpPr>
          <p:cNvPr id="1009" name="Body Level One…"/>
          <p:cNvSpPr txBox="1">
            <a:spLocks noGrp="1"/>
          </p:cNvSpPr>
          <p:nvPr>
            <p:ph type="body" idx="1"/>
          </p:nvPr>
        </p:nvSpPr>
        <p:spPr>
          <a:xfrm>
            <a:off x="539609" y="1818900"/>
            <a:ext cx="11109601" cy="4667102"/>
          </a:xfrm>
          <a:prstGeom prst="rect">
            <a:avLst/>
          </a:prstGeom>
        </p:spPr>
        <p:txBody>
          <a:bodyPr lIns="0" tIns="0" rIns="0" bIns="0"/>
          <a:lstStyle>
            <a:lvl1pPr marL="457200" indent="-285750">
              <a:lnSpc>
                <a:spcPct val="90000"/>
              </a:lnSpc>
              <a:spcBef>
                <a:spcPts val="1200"/>
              </a:spcBef>
              <a:buClr>
                <a:srgbClr val="434448"/>
              </a:buClr>
              <a:buSzPts val="2100"/>
              <a:buFont typeface="Arial"/>
              <a:buChar char="​"/>
              <a:defRPr sz="2100" b="1" baseline="30000">
                <a:solidFill>
                  <a:srgbClr val="434448"/>
                </a:solidFill>
              </a:defRPr>
            </a:lvl1pPr>
            <a:lvl2pPr marL="981635" indent="-352985">
              <a:lnSpc>
                <a:spcPct val="90000"/>
              </a:lnSpc>
              <a:spcBef>
                <a:spcPts val="1200"/>
              </a:spcBef>
              <a:buClr>
                <a:srgbClr val="434448"/>
              </a:buClr>
              <a:buSzPts val="2100"/>
              <a:buFont typeface="Arial"/>
              <a:buChar char="​"/>
              <a:defRPr sz="2100" b="1" baseline="30000">
                <a:solidFill>
                  <a:srgbClr val="434448"/>
                </a:solidFill>
              </a:defRPr>
            </a:lvl2pPr>
            <a:lvl3pPr marL="1508125" indent="-409575">
              <a:lnSpc>
                <a:spcPct val="90000"/>
              </a:lnSpc>
              <a:spcBef>
                <a:spcPts val="1200"/>
              </a:spcBef>
              <a:buClr>
                <a:srgbClr val="434448"/>
              </a:buClr>
              <a:buSzPts val="2100"/>
              <a:buFont typeface="Arial"/>
              <a:defRPr sz="2100" b="1" baseline="30000">
                <a:solidFill>
                  <a:srgbClr val="434448"/>
                </a:solidFill>
              </a:defRPr>
            </a:lvl3pPr>
            <a:lvl4pPr marL="2033587" indent="-477837">
              <a:lnSpc>
                <a:spcPct val="90000"/>
              </a:lnSpc>
              <a:spcBef>
                <a:spcPts val="1200"/>
              </a:spcBef>
              <a:buClr>
                <a:srgbClr val="434448"/>
              </a:buClr>
              <a:buSzPts val="2100"/>
              <a:buFont typeface="Arial"/>
              <a:defRPr sz="2100" b="1" baseline="30000">
                <a:solidFill>
                  <a:srgbClr val="434448"/>
                </a:solidFill>
              </a:defRPr>
            </a:lvl4pPr>
            <a:lvl5pPr marL="2251868" indent="-238918">
              <a:lnSpc>
                <a:spcPct val="90000"/>
              </a:lnSpc>
              <a:spcBef>
                <a:spcPts val="1200"/>
              </a:spcBef>
              <a:buClr>
                <a:srgbClr val="434448"/>
              </a:buClr>
              <a:buSzPts val="2100"/>
              <a:buFont typeface="Arial"/>
              <a:buChar char="​"/>
              <a:defRPr sz="2100" b="1"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010"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011" name="Google Shape;532;p75"/>
          <p:cNvSpPr txBox="1">
            <a:spLocks noGrp="1"/>
          </p:cNvSpPr>
          <p:nvPr>
            <p:ph type="body" sz="quarter" idx="13"/>
          </p:nvPr>
        </p:nvSpPr>
        <p:spPr>
          <a:xfrm>
            <a:off x="541080" y="1143000"/>
            <a:ext cx="10154402" cy="342900"/>
          </a:xfrm>
          <a:prstGeom prst="rect">
            <a:avLst/>
          </a:prstGeom>
        </p:spPr>
        <p:txBody>
          <a:bodyPr lIns="0" tIns="0" rIns="0" bIns="0"/>
          <a:lstStyle/>
          <a:p>
            <a:pPr>
              <a:lnSpc>
                <a:spcPct val="80000"/>
              </a:lnSpc>
              <a:spcBef>
                <a:spcPts val="0"/>
              </a:spcBef>
              <a:defRPr sz="2100" baseline="30000">
                <a:solidFill>
                  <a:srgbClr val="434448"/>
                </a:solidFill>
              </a:defRPr>
            </a:pPr>
            <a:endParaRPr/>
          </a:p>
        </p:txBody>
      </p:sp>
      <p:pic>
        <p:nvPicPr>
          <p:cNvPr id="1012" name="Google Shape;533;p75" descr="Google Shape;533;p75"/>
          <p:cNvPicPr>
            <a:picLocks noChangeAspect="1"/>
          </p:cNvPicPr>
          <p:nvPr/>
        </p:nvPicPr>
        <p:blipFill>
          <a:blip r:embed="rId5">
            <a:extLst/>
          </a:blip>
          <a:stretch>
            <a:fillRect/>
          </a:stretch>
        </p:blipFill>
        <p:spPr>
          <a:xfrm>
            <a:off x="11008521" y="556423"/>
            <a:ext cx="661549" cy="463047"/>
          </a:xfrm>
          <a:prstGeom prst="rect">
            <a:avLst/>
          </a:prstGeom>
          <a:ln w="12700">
            <a:miter lim="400000"/>
          </a:ln>
        </p:spPr>
      </p:pic>
      <p:pic>
        <p:nvPicPr>
          <p:cNvPr id="1013"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1014"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Panoramic - Medium">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sp>
        <p:nvSpPr>
          <p:cNvPr id="1021"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022"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023" name="Google Shape;538;p76"/>
          <p:cNvSpPr txBox="1">
            <a:spLocks noGrp="1"/>
          </p:cNvSpPr>
          <p:nvPr>
            <p:ph type="body" sz="half" idx="13"/>
          </p:nvPr>
        </p:nvSpPr>
        <p:spPr>
          <a:xfrm>
            <a:off x="539609" y="1818900"/>
            <a:ext cx="11109602" cy="2750101"/>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pic>
        <p:nvPicPr>
          <p:cNvPr id="1024" name="Google Shape;539;p76" descr="Google Shape;539;p76"/>
          <p:cNvPicPr>
            <a:picLocks noChangeAspect="1"/>
          </p:cNvPicPr>
          <p:nvPr/>
        </p:nvPicPr>
        <p:blipFill>
          <a:blip r:embed="rId2">
            <a:alphaModFix amt="50309"/>
            <a:extLst/>
          </a:blip>
          <a:srcRect l="8331" r="39468" b="18499"/>
          <a:stretch>
            <a:fillRect/>
          </a:stretch>
        </p:blipFill>
        <p:spPr>
          <a:xfrm>
            <a:off x="-247921" y="3417840"/>
            <a:ext cx="12437947" cy="2395161"/>
          </a:xfrm>
          <a:prstGeom prst="rect">
            <a:avLst/>
          </a:prstGeom>
          <a:ln w="12700">
            <a:miter lim="400000"/>
          </a:ln>
        </p:spPr>
      </p:pic>
      <p:pic>
        <p:nvPicPr>
          <p:cNvPr id="1025" name="Google Shape;540;p76" descr="Google Shape;540;p76"/>
          <p:cNvPicPr>
            <a:picLocks noChangeAspect="1"/>
          </p:cNvPicPr>
          <p:nvPr/>
        </p:nvPicPr>
        <p:blipFill>
          <a:blip r:embed="rId3">
            <a:alphaModFix amt="60000"/>
            <a:extLst/>
          </a:blip>
          <a:srcRect l="8398" r="54602" b="13539"/>
          <a:stretch>
            <a:fillRect/>
          </a:stretch>
        </p:blipFill>
        <p:spPr>
          <a:xfrm>
            <a:off x="515865" y="5029010"/>
            <a:ext cx="9349921" cy="1004367"/>
          </a:xfrm>
          <a:prstGeom prst="rect">
            <a:avLst/>
          </a:prstGeom>
          <a:ln w="12700">
            <a:miter lim="400000"/>
          </a:ln>
        </p:spPr>
      </p:pic>
      <p:pic>
        <p:nvPicPr>
          <p:cNvPr id="1026" name="Google Shape;541;p76" descr="Google Shape;541;p76"/>
          <p:cNvPicPr>
            <a:picLocks noChangeAspect="1"/>
          </p:cNvPicPr>
          <p:nvPr/>
        </p:nvPicPr>
        <p:blipFill>
          <a:blip r:embed="rId4">
            <a:extLst/>
          </a:blip>
          <a:srcRect r="85719" b="13524"/>
          <a:stretch>
            <a:fillRect/>
          </a:stretch>
        </p:blipFill>
        <p:spPr>
          <a:xfrm flipH="1">
            <a:off x="8062868" y="4902010"/>
            <a:ext cx="1375379" cy="1004364"/>
          </a:xfrm>
          <a:prstGeom prst="rect">
            <a:avLst/>
          </a:prstGeom>
          <a:ln w="12700">
            <a:miter lim="400000"/>
          </a:ln>
        </p:spPr>
      </p:pic>
      <p:pic>
        <p:nvPicPr>
          <p:cNvPr id="1027" name="Google Shape;542;p76" descr="Google Shape;542;p76"/>
          <p:cNvPicPr>
            <a:picLocks noChangeAspect="1"/>
          </p:cNvPicPr>
          <p:nvPr/>
        </p:nvPicPr>
        <p:blipFill>
          <a:blip r:embed="rId4">
            <a:extLst/>
          </a:blip>
          <a:srcRect r="64036" b="13523"/>
          <a:stretch>
            <a:fillRect/>
          </a:stretch>
        </p:blipFill>
        <p:spPr>
          <a:xfrm>
            <a:off x="8391415" y="4626281"/>
            <a:ext cx="3876362" cy="1123918"/>
          </a:xfrm>
          <a:prstGeom prst="rect">
            <a:avLst/>
          </a:prstGeom>
          <a:ln w="12700">
            <a:miter lim="400000"/>
          </a:ln>
        </p:spPr>
      </p:pic>
      <p:grpSp>
        <p:nvGrpSpPr>
          <p:cNvPr id="1030" name="Google Shape;543;p76"/>
          <p:cNvGrpSpPr/>
          <p:nvPr/>
        </p:nvGrpSpPr>
        <p:grpSpPr>
          <a:xfrm>
            <a:off x="-102329" y="5067148"/>
            <a:ext cx="12391923" cy="1872129"/>
            <a:chOff x="0" y="0"/>
            <a:chExt cx="12391921" cy="1872127"/>
          </a:xfrm>
        </p:grpSpPr>
        <p:pic>
          <p:nvPicPr>
            <p:cNvPr id="1028" name="Google Shape;544;p76" descr="Google Shape;544;p76"/>
            <p:cNvPicPr>
              <a:picLocks noChangeAspect="1"/>
            </p:cNvPicPr>
            <p:nvPr/>
          </p:nvPicPr>
          <p:blipFill>
            <a:blip r:embed="rId5">
              <a:extLst/>
            </a:blip>
            <a:srcRect l="8461" r="16855" b="47318"/>
            <a:stretch>
              <a:fillRect/>
            </a:stretch>
          </p:blipFill>
          <p:spPr>
            <a:xfrm>
              <a:off x="-1" y="-1"/>
              <a:ext cx="12391923" cy="1872129"/>
            </a:xfrm>
            <a:prstGeom prst="rect">
              <a:avLst/>
            </a:prstGeom>
            <a:ln w="12700" cap="flat">
              <a:noFill/>
              <a:miter lim="400000"/>
            </a:ln>
            <a:effectLst/>
          </p:spPr>
        </p:pic>
        <p:pic>
          <p:nvPicPr>
            <p:cNvPr id="1029" name="Google Shape;545;p76" descr="Google Shape;545;p76"/>
            <p:cNvPicPr>
              <a:picLocks noChangeAspect="1"/>
            </p:cNvPicPr>
            <p:nvPr/>
          </p:nvPicPr>
          <p:blipFill>
            <a:blip r:embed="rId6">
              <a:extLst/>
            </a:blip>
            <a:stretch>
              <a:fillRect/>
            </a:stretch>
          </p:blipFill>
          <p:spPr>
            <a:xfrm>
              <a:off x="627372" y="124203"/>
              <a:ext cx="167421" cy="284868"/>
            </a:xfrm>
            <a:prstGeom prst="rect">
              <a:avLst/>
            </a:prstGeom>
            <a:ln w="12700" cap="flat">
              <a:noFill/>
              <a:miter lim="400000"/>
            </a:ln>
            <a:effectLst/>
          </p:spPr>
        </p:pic>
      </p:grpSp>
      <p:pic>
        <p:nvPicPr>
          <p:cNvPr id="1031" name="Image" descr="Image"/>
          <p:cNvPicPr>
            <a:picLocks noChangeAspect="1"/>
          </p:cNvPicPr>
          <p:nvPr/>
        </p:nvPicPr>
        <p:blipFill>
          <a:blip r:embed="rId7">
            <a:extLst/>
          </a:blip>
          <a:stretch>
            <a:fillRect/>
          </a:stretch>
        </p:blipFill>
        <p:spPr>
          <a:xfrm>
            <a:off x="162284" y="5624552"/>
            <a:ext cx="1169785" cy="1178460"/>
          </a:xfrm>
          <a:prstGeom prst="rect">
            <a:avLst/>
          </a:prstGeom>
          <a:ln w="12700">
            <a:miter lim="400000"/>
          </a:ln>
        </p:spPr>
      </p:pic>
      <p:sp>
        <p:nvSpPr>
          <p:cNvPr id="1032"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Content - No Logo">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sp>
        <p:nvSpPr>
          <p:cNvPr id="1039" name="Body Level One…"/>
          <p:cNvSpPr txBox="1">
            <a:spLocks noGrp="1"/>
          </p:cNvSpPr>
          <p:nvPr>
            <p:ph type="body" idx="1"/>
          </p:nvPr>
        </p:nvSpPr>
        <p:spPr>
          <a:xfrm>
            <a:off x="539609" y="1818900"/>
            <a:ext cx="11109601" cy="4667102"/>
          </a:xfrm>
          <a:prstGeom prst="rect">
            <a:avLst/>
          </a:prstGeom>
        </p:spPr>
        <p:txBody>
          <a:bodyPr lIns="0" tIns="0" rIns="0" bIns="0"/>
          <a:lstStyle>
            <a:lvl1pPr marL="457200" indent="-285750">
              <a:lnSpc>
                <a:spcPct val="90000"/>
              </a:lnSpc>
              <a:spcBef>
                <a:spcPts val="1200"/>
              </a:spcBef>
              <a:buClr>
                <a:srgbClr val="434448"/>
              </a:buClr>
              <a:buSzPts val="2100"/>
              <a:buFont typeface="Arial"/>
              <a:buChar char="​"/>
              <a:defRPr sz="2100" b="1" baseline="30000">
                <a:solidFill>
                  <a:srgbClr val="434448"/>
                </a:solidFill>
              </a:defRPr>
            </a:lvl1pPr>
            <a:lvl2pPr marL="981635" indent="-352985">
              <a:lnSpc>
                <a:spcPct val="90000"/>
              </a:lnSpc>
              <a:spcBef>
                <a:spcPts val="1200"/>
              </a:spcBef>
              <a:buClr>
                <a:srgbClr val="434448"/>
              </a:buClr>
              <a:buSzPts val="2100"/>
              <a:buFont typeface="Arial"/>
              <a:buChar char="​"/>
              <a:defRPr sz="2100" b="1" baseline="30000">
                <a:solidFill>
                  <a:srgbClr val="434448"/>
                </a:solidFill>
              </a:defRPr>
            </a:lvl2pPr>
            <a:lvl3pPr marL="1508125" indent="-409575">
              <a:lnSpc>
                <a:spcPct val="90000"/>
              </a:lnSpc>
              <a:spcBef>
                <a:spcPts val="1200"/>
              </a:spcBef>
              <a:buClr>
                <a:srgbClr val="434448"/>
              </a:buClr>
              <a:buSzPts val="2100"/>
              <a:buFont typeface="Arial"/>
              <a:defRPr sz="2100" b="1" baseline="30000">
                <a:solidFill>
                  <a:srgbClr val="434448"/>
                </a:solidFill>
              </a:defRPr>
            </a:lvl3pPr>
            <a:lvl4pPr marL="2033587" indent="-477837">
              <a:lnSpc>
                <a:spcPct val="90000"/>
              </a:lnSpc>
              <a:spcBef>
                <a:spcPts val="1200"/>
              </a:spcBef>
              <a:buClr>
                <a:srgbClr val="434448"/>
              </a:buClr>
              <a:buSzPts val="2100"/>
              <a:buFont typeface="Arial"/>
              <a:defRPr sz="2100" b="1" baseline="30000">
                <a:solidFill>
                  <a:srgbClr val="434448"/>
                </a:solidFill>
              </a:defRPr>
            </a:lvl4pPr>
            <a:lvl5pPr marL="2251868" indent="-238918">
              <a:lnSpc>
                <a:spcPct val="90000"/>
              </a:lnSpc>
              <a:spcBef>
                <a:spcPts val="1200"/>
              </a:spcBef>
              <a:buClr>
                <a:srgbClr val="434448"/>
              </a:buClr>
              <a:buSzPts val="2100"/>
              <a:buFont typeface="Arial"/>
              <a:buChar char="​"/>
              <a:defRPr sz="2100" b="1"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040"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041" name="Google Shape;550;p77"/>
          <p:cNvSpPr txBox="1">
            <a:spLocks noGrp="1"/>
          </p:cNvSpPr>
          <p:nvPr>
            <p:ph type="body" sz="quarter" idx="13"/>
          </p:nvPr>
        </p:nvSpPr>
        <p:spPr>
          <a:xfrm>
            <a:off x="541080" y="1143000"/>
            <a:ext cx="10154402" cy="342900"/>
          </a:xfrm>
          <a:prstGeom prst="rect">
            <a:avLst/>
          </a:prstGeom>
        </p:spPr>
        <p:txBody>
          <a:bodyPr lIns="0" tIns="0" rIns="0" bIns="0"/>
          <a:lstStyle/>
          <a:p>
            <a:pPr>
              <a:lnSpc>
                <a:spcPct val="80000"/>
              </a:lnSpc>
              <a:spcBef>
                <a:spcPts val="0"/>
              </a:spcBef>
              <a:defRPr sz="2100" baseline="30000">
                <a:solidFill>
                  <a:srgbClr val="434448"/>
                </a:solidFill>
              </a:defRPr>
            </a:pPr>
            <a:endParaRPr/>
          </a:p>
        </p:txBody>
      </p:sp>
      <p:grpSp>
        <p:nvGrpSpPr>
          <p:cNvPr id="1044" name="Google Shape;551;p77"/>
          <p:cNvGrpSpPr/>
          <p:nvPr/>
        </p:nvGrpSpPr>
        <p:grpSpPr>
          <a:xfrm>
            <a:off x="0" y="5956498"/>
            <a:ext cx="1997283" cy="909847"/>
            <a:chOff x="0" y="0"/>
            <a:chExt cx="1997282" cy="909846"/>
          </a:xfrm>
        </p:grpSpPr>
        <p:sp>
          <p:nvSpPr>
            <p:cNvPr id="1042" name="Google Shape;552;p77"/>
            <p:cNvSpPr/>
            <p:nvPr/>
          </p:nvSpPr>
          <p:spPr>
            <a:xfrm>
              <a:off x="0" y="0"/>
              <a:ext cx="1997283" cy="909847"/>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043" name="Google Shape;553;p77" descr="Google Shape;553;p77"/>
            <p:cNvPicPr>
              <a:picLocks noChangeAspect="1"/>
            </p:cNvPicPr>
            <p:nvPr/>
          </p:nvPicPr>
          <p:blipFill>
            <a:blip r:embed="rId2">
              <a:alphaModFix amt="27730"/>
              <a:extLst/>
            </a:blip>
            <a:srcRect l="4324" b="10609"/>
            <a:stretch>
              <a:fillRect/>
            </a:stretch>
          </p:blipFill>
          <p:spPr>
            <a:xfrm>
              <a:off x="0" y="306294"/>
              <a:ext cx="1817869" cy="595209"/>
            </a:xfrm>
            <a:prstGeom prst="rect">
              <a:avLst/>
            </a:prstGeom>
            <a:ln w="12700" cap="flat">
              <a:noFill/>
              <a:miter lim="400000"/>
            </a:ln>
            <a:effectLst/>
          </p:spPr>
        </p:pic>
      </p:grpSp>
      <p:pic>
        <p:nvPicPr>
          <p:cNvPr id="1045" name="Image" descr="Image"/>
          <p:cNvPicPr>
            <a:picLocks noChangeAspect="1"/>
          </p:cNvPicPr>
          <p:nvPr/>
        </p:nvPicPr>
        <p:blipFill>
          <a:blip r:embed="rId3">
            <a:extLst/>
          </a:blip>
          <a:stretch>
            <a:fillRect/>
          </a:stretch>
        </p:blipFill>
        <p:spPr>
          <a:xfrm>
            <a:off x="10779484" y="5624552"/>
            <a:ext cx="1169785" cy="1178460"/>
          </a:xfrm>
          <a:prstGeom prst="rect">
            <a:avLst/>
          </a:prstGeom>
          <a:ln w="12700">
            <a:miter lim="400000"/>
          </a:ln>
        </p:spPr>
      </p:pic>
      <p:sp>
        <p:nvSpPr>
          <p:cNvPr id="1046"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Above the Trees">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pic>
        <p:nvPicPr>
          <p:cNvPr id="1053" name="Google Shape;556;p78" descr="Google Shape;556;p78"/>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054" name="Google Shape;557;p78" descr="Google Shape;557;p78"/>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055" name="Google Shape;558;p78" descr="Google Shape;558;p78"/>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056"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057"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pic>
        <p:nvPicPr>
          <p:cNvPr id="1058" name="Google Shape;561;p78" descr="Google Shape;561;p78"/>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059" name="Google Shape;562;p78"/>
          <p:cNvSpPr txBox="1">
            <a:spLocks noGrp="1"/>
          </p:cNvSpPr>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grpSp>
        <p:nvGrpSpPr>
          <p:cNvPr id="1063" name="Google Shape;563;p78"/>
          <p:cNvGrpSpPr/>
          <p:nvPr/>
        </p:nvGrpSpPr>
        <p:grpSpPr>
          <a:xfrm>
            <a:off x="-68542" y="5360580"/>
            <a:ext cx="1567146" cy="1582700"/>
            <a:chOff x="0" y="0"/>
            <a:chExt cx="1567145" cy="1582698"/>
          </a:xfrm>
        </p:grpSpPr>
        <p:pic>
          <p:nvPicPr>
            <p:cNvPr id="1060" name="Google Shape;564;p78" descr="Google Shape;564;p78"/>
            <p:cNvPicPr>
              <a:picLocks noChangeAspect="1"/>
            </p:cNvPicPr>
            <p:nvPr/>
          </p:nvPicPr>
          <p:blipFill>
            <a:blip r:embed="rId3">
              <a:extLst/>
            </a:blip>
            <a:srcRect b="2524"/>
            <a:stretch>
              <a:fillRect/>
            </a:stretch>
          </p:blipFill>
          <p:spPr>
            <a:xfrm>
              <a:off x="0" y="0"/>
              <a:ext cx="1445698" cy="1525637"/>
            </a:xfrm>
            <a:prstGeom prst="rect">
              <a:avLst/>
            </a:prstGeom>
            <a:ln w="12700" cap="flat">
              <a:noFill/>
              <a:miter lim="400000"/>
            </a:ln>
            <a:effectLst/>
          </p:spPr>
        </p:pic>
        <p:pic>
          <p:nvPicPr>
            <p:cNvPr id="1061" name="Google Shape;565;p78" descr="Google Shape;565;p78"/>
            <p:cNvPicPr>
              <a:picLocks noChangeAspect="1"/>
            </p:cNvPicPr>
            <p:nvPr/>
          </p:nvPicPr>
          <p:blipFill>
            <a:blip r:embed="rId4">
              <a:extLst/>
            </a:blip>
            <a:stretch>
              <a:fillRect/>
            </a:stretch>
          </p:blipFill>
          <p:spPr>
            <a:xfrm>
              <a:off x="122382" y="577460"/>
              <a:ext cx="376525" cy="992933"/>
            </a:xfrm>
            <a:prstGeom prst="rect">
              <a:avLst/>
            </a:prstGeom>
            <a:ln w="12700" cap="flat">
              <a:noFill/>
              <a:miter lim="400000"/>
            </a:ln>
            <a:effectLst/>
          </p:spPr>
        </p:pic>
        <p:pic>
          <p:nvPicPr>
            <p:cNvPr id="1062" name="Google Shape;566;p78" descr="Google Shape;566;p78"/>
            <p:cNvPicPr>
              <a:picLocks noChangeAspect="1"/>
            </p:cNvPicPr>
            <p:nvPr/>
          </p:nvPicPr>
          <p:blipFill>
            <a:blip r:embed="rId5">
              <a:extLst/>
            </a:blip>
            <a:stretch>
              <a:fillRect/>
            </a:stretch>
          </p:blipFill>
          <p:spPr>
            <a:xfrm>
              <a:off x="1335691" y="1166499"/>
              <a:ext cx="231456" cy="416200"/>
            </a:xfrm>
            <a:prstGeom prst="rect">
              <a:avLst/>
            </a:prstGeom>
            <a:ln w="12700" cap="flat">
              <a:noFill/>
              <a:miter lim="400000"/>
            </a:ln>
            <a:effectLst/>
          </p:spPr>
        </p:pic>
      </p:grpSp>
      <p:grpSp>
        <p:nvGrpSpPr>
          <p:cNvPr id="1096" name="Google Shape;567;p78"/>
          <p:cNvGrpSpPr/>
          <p:nvPr/>
        </p:nvGrpSpPr>
        <p:grpSpPr>
          <a:xfrm>
            <a:off x="660316" y="5219590"/>
            <a:ext cx="11825180" cy="3115579"/>
            <a:chOff x="0" y="0"/>
            <a:chExt cx="11825178" cy="3115578"/>
          </a:xfrm>
        </p:grpSpPr>
        <p:grpSp>
          <p:nvGrpSpPr>
            <p:cNvPr id="1068" name="Google Shape;568;p78"/>
            <p:cNvGrpSpPr/>
            <p:nvPr/>
          </p:nvGrpSpPr>
          <p:grpSpPr>
            <a:xfrm>
              <a:off x="7768085" y="533441"/>
              <a:ext cx="4057094" cy="2335152"/>
              <a:chOff x="0" y="0"/>
              <a:chExt cx="4057092" cy="2335151"/>
            </a:xfrm>
          </p:grpSpPr>
          <p:sp>
            <p:nvSpPr>
              <p:cNvPr id="1064" name="Google Shape;569;p78"/>
              <p:cNvSpPr/>
              <p:nvPr/>
            </p:nvSpPr>
            <p:spPr>
              <a:xfrm rot="20653665" flipH="1">
                <a:off x="853937" y="394921"/>
                <a:ext cx="3085217" cy="1295142"/>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65" name="Google Shape;570;p78"/>
              <p:cNvSpPr/>
              <p:nvPr/>
            </p:nvSpPr>
            <p:spPr>
              <a:xfrm rot="20653665" flipH="1">
                <a:off x="894905" y="701311"/>
                <a:ext cx="2540440" cy="1054303"/>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66" name="Google Shape;571;p78"/>
              <p:cNvSpPr/>
              <p:nvPr/>
            </p:nvSpPr>
            <p:spPr>
              <a:xfrm rot="20653665" flipH="1">
                <a:off x="130661" y="462774"/>
                <a:ext cx="3418042" cy="1434853"/>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67" name="Google Shape;572;p78"/>
              <p:cNvSpPr/>
              <p:nvPr/>
            </p:nvSpPr>
            <p:spPr>
              <a:xfrm rot="20653665" flipH="1">
                <a:off x="178921" y="803422"/>
                <a:ext cx="2814478" cy="1168046"/>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095" name="Google Shape;573;p78"/>
            <p:cNvGrpSpPr/>
            <p:nvPr/>
          </p:nvGrpSpPr>
          <p:grpSpPr>
            <a:xfrm>
              <a:off x="-1" y="0"/>
              <a:ext cx="10884330" cy="3115579"/>
              <a:chOff x="0" y="0"/>
              <a:chExt cx="10884328" cy="3115578"/>
            </a:xfrm>
          </p:grpSpPr>
          <p:grpSp>
            <p:nvGrpSpPr>
              <p:cNvPr id="1073" name="Google Shape;574;p78"/>
              <p:cNvGrpSpPr/>
              <p:nvPr/>
            </p:nvGrpSpPr>
            <p:grpSpPr>
              <a:xfrm>
                <a:off x="-1" y="771091"/>
                <a:ext cx="2594408" cy="1538295"/>
                <a:chOff x="0" y="0"/>
                <a:chExt cx="2594406" cy="1538294"/>
              </a:xfrm>
            </p:grpSpPr>
            <p:sp>
              <p:nvSpPr>
                <p:cNvPr id="1069" name="Google Shape;575;p78"/>
                <p:cNvSpPr/>
                <p:nvPr/>
              </p:nvSpPr>
              <p:spPr>
                <a:xfrm rot="20576649" flipH="1">
                  <a:off x="546194" y="270752"/>
                  <a:ext cx="1970246" cy="827080"/>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70" name="Google Shape;576;p78"/>
                <p:cNvSpPr/>
                <p:nvPr/>
              </p:nvSpPr>
              <p:spPr>
                <a:xfrm rot="20576649" flipH="1">
                  <a:off x="575059" y="469694"/>
                  <a:ext cx="1622345" cy="673281"/>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71" name="Google Shape;577;p78"/>
                <p:cNvSpPr/>
                <p:nvPr/>
              </p:nvSpPr>
              <p:spPr>
                <a:xfrm rot="20576649" flipH="1">
                  <a:off x="86378" y="322025"/>
                  <a:ext cx="2182780" cy="916311"/>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72" name="Google Shape;578;p78"/>
                <p:cNvSpPr/>
                <p:nvPr/>
              </p:nvSpPr>
              <p:spPr>
                <a:xfrm rot="20576649" flipH="1">
                  <a:off x="120194" y="543159"/>
                  <a:ext cx="1797346" cy="745904"/>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083" name="Google Shape;579;p78"/>
              <p:cNvGrpSpPr/>
              <p:nvPr/>
            </p:nvGrpSpPr>
            <p:grpSpPr>
              <a:xfrm>
                <a:off x="2416744" y="0"/>
                <a:ext cx="8467585" cy="3115579"/>
                <a:chOff x="0" y="0"/>
                <a:chExt cx="8467583" cy="3115578"/>
              </a:xfrm>
            </p:grpSpPr>
            <p:grpSp>
              <p:nvGrpSpPr>
                <p:cNvPr id="1077" name="Google Shape;580;p78"/>
                <p:cNvGrpSpPr/>
                <p:nvPr/>
              </p:nvGrpSpPr>
              <p:grpSpPr>
                <a:xfrm>
                  <a:off x="1692818" y="0"/>
                  <a:ext cx="6774766" cy="2898090"/>
                  <a:chOff x="0" y="0"/>
                  <a:chExt cx="6774765" cy="2898089"/>
                </a:xfrm>
              </p:grpSpPr>
              <p:sp>
                <p:nvSpPr>
                  <p:cNvPr id="1074" name="Google Shape;581;p78"/>
                  <p:cNvSpPr/>
                  <p:nvPr/>
                </p:nvSpPr>
                <p:spPr>
                  <a:xfrm rot="21367125" flipH="1">
                    <a:off x="1359427" y="284958"/>
                    <a:ext cx="5345005" cy="2259275"/>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75" name="Google Shape;582;p78"/>
                  <p:cNvSpPr/>
                  <p:nvPr/>
                </p:nvSpPr>
                <p:spPr>
                  <a:xfrm rot="21367125" flipH="1">
                    <a:off x="77922" y="197543"/>
                    <a:ext cx="5921602" cy="2503004"/>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76" name="Google Shape;583;p78"/>
                  <p:cNvSpPr/>
                  <p:nvPr/>
                </p:nvSpPr>
                <p:spPr>
                  <a:xfrm rot="21367125" flipH="1">
                    <a:off x="97079" y="692653"/>
                    <a:ext cx="4875956" cy="2037551"/>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082" name="Google Shape;584;p78"/>
                <p:cNvGrpSpPr/>
                <p:nvPr/>
              </p:nvGrpSpPr>
              <p:grpSpPr>
                <a:xfrm>
                  <a:off x="-1" y="336980"/>
                  <a:ext cx="4363181" cy="2778599"/>
                  <a:chOff x="0" y="0"/>
                  <a:chExt cx="4363179" cy="2778598"/>
                </a:xfrm>
              </p:grpSpPr>
              <p:sp>
                <p:nvSpPr>
                  <p:cNvPr id="1078" name="Google Shape;585;p78"/>
                  <p:cNvSpPr/>
                  <p:nvPr/>
                </p:nvSpPr>
                <p:spPr>
                  <a:xfrm rot="20436563">
                    <a:off x="138679" y="865550"/>
                    <a:ext cx="3317228" cy="1402145"/>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79" name="Google Shape;586;p78"/>
                  <p:cNvSpPr/>
                  <p:nvPr/>
                </p:nvSpPr>
                <p:spPr>
                  <a:xfrm rot="20436563">
                    <a:off x="750411" y="1016904"/>
                    <a:ext cx="2731478" cy="1141427"/>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80" name="Google Shape;587;p78"/>
                  <p:cNvSpPr/>
                  <p:nvPr/>
                </p:nvSpPr>
                <p:spPr>
                  <a:xfrm rot="20436563">
                    <a:off x="534455" y="566019"/>
                    <a:ext cx="3675086" cy="1553404"/>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81" name="Google Shape;588;p78"/>
                  <p:cNvSpPr/>
                  <p:nvPr/>
                </p:nvSpPr>
                <p:spPr>
                  <a:xfrm rot="20436563">
                    <a:off x="1210425" y="736548"/>
                    <a:ext cx="3026117" cy="1264553"/>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grpSp>
            <p:nvGrpSpPr>
              <p:cNvPr id="1094" name="Google Shape;589;p78"/>
              <p:cNvGrpSpPr/>
              <p:nvPr/>
            </p:nvGrpSpPr>
            <p:grpSpPr>
              <a:xfrm>
                <a:off x="1056319" y="556027"/>
                <a:ext cx="5834935" cy="1863552"/>
                <a:chOff x="0" y="0"/>
                <a:chExt cx="5834934" cy="1863550"/>
              </a:xfrm>
            </p:grpSpPr>
            <p:grpSp>
              <p:nvGrpSpPr>
                <p:cNvPr id="1088" name="Google Shape;590;p78"/>
                <p:cNvGrpSpPr/>
                <p:nvPr/>
              </p:nvGrpSpPr>
              <p:grpSpPr>
                <a:xfrm>
                  <a:off x="-1" y="-1"/>
                  <a:ext cx="4631002" cy="1863552"/>
                  <a:chOff x="0" y="0"/>
                  <a:chExt cx="4631000" cy="1863550"/>
                </a:xfrm>
              </p:grpSpPr>
              <p:sp>
                <p:nvSpPr>
                  <p:cNvPr id="1084" name="Google Shape;591;p78"/>
                  <p:cNvSpPr/>
                  <p:nvPr/>
                </p:nvSpPr>
                <p:spPr>
                  <a:xfrm rot="21487044">
                    <a:off x="24652" y="196245"/>
                    <a:ext cx="3694374" cy="1561558"/>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85" name="Google Shape;592;p78"/>
                  <p:cNvSpPr/>
                  <p:nvPr/>
                </p:nvSpPr>
                <p:spPr>
                  <a:xfrm rot="21487044">
                    <a:off x="682450" y="470555"/>
                    <a:ext cx="3042005" cy="1271184"/>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86" name="Google Shape;593;p78"/>
                  <p:cNvSpPr/>
                  <p:nvPr/>
                </p:nvSpPr>
                <p:spPr>
                  <a:xfrm rot="21487044">
                    <a:off x="510792" y="66762"/>
                    <a:ext cx="4092896" cy="1730027"/>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87" name="Google Shape;594;p78"/>
                  <p:cNvSpPr/>
                  <p:nvPr/>
                </p:nvSpPr>
                <p:spPr>
                  <a:xfrm rot="21487044">
                    <a:off x="1236735" y="373095"/>
                    <a:ext cx="3370162" cy="1408312"/>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093" name="Google Shape;595;p78"/>
                <p:cNvGrpSpPr/>
                <p:nvPr/>
              </p:nvGrpSpPr>
              <p:grpSpPr>
                <a:xfrm>
                  <a:off x="2835074" y="105655"/>
                  <a:ext cx="2999861" cy="1676069"/>
                  <a:chOff x="0" y="0"/>
                  <a:chExt cx="2999859" cy="1676067"/>
                </a:xfrm>
              </p:grpSpPr>
              <p:sp>
                <p:nvSpPr>
                  <p:cNvPr id="1089" name="Google Shape;596;p78"/>
                  <p:cNvSpPr/>
                  <p:nvPr/>
                </p:nvSpPr>
                <p:spPr>
                  <a:xfrm rot="817606" flipH="1">
                    <a:off x="625172" y="450470"/>
                    <a:ext cx="2292794" cy="969152"/>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90" name="Google Shape;597;p78"/>
                  <p:cNvSpPr/>
                  <p:nvPr/>
                </p:nvSpPr>
                <p:spPr>
                  <a:xfrm rot="817606" flipH="1">
                    <a:off x="609775" y="577141"/>
                    <a:ext cx="1887946" cy="788938"/>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91" name="Google Shape;598;p78"/>
                  <p:cNvSpPr/>
                  <p:nvPr/>
                </p:nvSpPr>
                <p:spPr>
                  <a:xfrm rot="817606" flipH="1">
                    <a:off x="90727" y="284113"/>
                    <a:ext cx="2540153" cy="1073696"/>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092" name="Google Shape;599;p78"/>
                  <p:cNvSpPr/>
                  <p:nvPr/>
                </p:nvSpPr>
                <p:spPr>
                  <a:xfrm rot="817606" flipH="1">
                    <a:off x="75102" y="426286"/>
                    <a:ext cx="2091603" cy="874025"/>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grpSp>
      </p:grpSp>
      <p:pic>
        <p:nvPicPr>
          <p:cNvPr id="1097" name="Image" descr="Image"/>
          <p:cNvPicPr>
            <a:picLocks noChangeAspect="1"/>
          </p:cNvPicPr>
          <p:nvPr/>
        </p:nvPicPr>
        <p:blipFill>
          <a:blip r:embed="rId6">
            <a:extLst/>
          </a:blip>
          <a:stretch>
            <a:fillRect/>
          </a:stretch>
        </p:blipFill>
        <p:spPr>
          <a:xfrm>
            <a:off x="10754404" y="5624552"/>
            <a:ext cx="1169784" cy="1178460"/>
          </a:xfrm>
          <a:prstGeom prst="rect">
            <a:avLst/>
          </a:prstGeom>
          <a:ln w="12700">
            <a:miter lim="400000"/>
          </a:ln>
        </p:spPr>
      </p:pic>
      <p:sp>
        <p:nvSpPr>
          <p:cNvPr id="1098"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Foothills">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grpSp>
        <p:nvGrpSpPr>
          <p:cNvPr id="1109" name="Google Shape;602;p79"/>
          <p:cNvGrpSpPr/>
          <p:nvPr/>
        </p:nvGrpSpPr>
        <p:grpSpPr>
          <a:xfrm>
            <a:off x="-608557" y="5284087"/>
            <a:ext cx="3206149" cy="1845738"/>
            <a:chOff x="0" y="0"/>
            <a:chExt cx="3206147" cy="1845737"/>
          </a:xfrm>
        </p:grpSpPr>
        <p:sp>
          <p:nvSpPr>
            <p:cNvPr id="1105" name="Google Shape;603;p79"/>
            <p:cNvSpPr/>
            <p:nvPr/>
          </p:nvSpPr>
          <p:spPr>
            <a:xfrm rot="20653385" flipH="1">
              <a:off x="674858" y="312162"/>
              <a:ext cx="2438054" cy="1023642"/>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06" name="Google Shape;604;p79"/>
            <p:cNvSpPr/>
            <p:nvPr/>
          </p:nvSpPr>
          <p:spPr>
            <a:xfrm rot="20653385" flipH="1">
              <a:off x="707253" y="554331"/>
              <a:ext cx="2007549" cy="833295"/>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07" name="Google Shape;605;p79"/>
            <p:cNvSpPr/>
            <p:nvPr/>
          </p:nvSpPr>
          <p:spPr>
            <a:xfrm rot="20653385" flipH="1">
              <a:off x="103297" y="365806"/>
              <a:ext cx="2701079" cy="1134092"/>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08" name="Google Shape;606;p79"/>
            <p:cNvSpPr/>
            <p:nvPr/>
          </p:nvSpPr>
          <p:spPr>
            <a:xfrm rot="20653385" flipH="1">
              <a:off x="141468" y="635051"/>
              <a:ext cx="2224102" cy="923198"/>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142" name="Google Shape;607;p79"/>
          <p:cNvGrpSpPr/>
          <p:nvPr/>
        </p:nvGrpSpPr>
        <p:grpSpPr>
          <a:xfrm>
            <a:off x="-478323" y="5373049"/>
            <a:ext cx="14190342" cy="3594809"/>
            <a:chOff x="0" y="0"/>
            <a:chExt cx="14190341" cy="3594808"/>
          </a:xfrm>
        </p:grpSpPr>
        <p:grpSp>
          <p:nvGrpSpPr>
            <p:cNvPr id="1114" name="Google Shape;608;p79"/>
            <p:cNvGrpSpPr/>
            <p:nvPr/>
          </p:nvGrpSpPr>
          <p:grpSpPr>
            <a:xfrm>
              <a:off x="1761452" y="0"/>
              <a:ext cx="3206359" cy="1845498"/>
              <a:chOff x="0" y="0"/>
              <a:chExt cx="3206358" cy="1845497"/>
            </a:xfrm>
          </p:grpSpPr>
          <p:sp>
            <p:nvSpPr>
              <p:cNvPr id="1110" name="Google Shape;609;p79"/>
              <p:cNvSpPr/>
              <p:nvPr/>
            </p:nvSpPr>
            <p:spPr>
              <a:xfrm rot="20653665" flipH="1">
                <a:off x="707264" y="554251"/>
                <a:ext cx="2007727" cy="833214"/>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11" name="Google Shape;610;p79"/>
              <p:cNvSpPr/>
              <p:nvPr/>
            </p:nvSpPr>
            <p:spPr>
              <a:xfrm rot="20653665" flipH="1">
                <a:off x="674883" y="312109"/>
                <a:ext cx="2438270" cy="1023544"/>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12" name="Google Shape;611;p79"/>
              <p:cNvSpPr/>
              <p:nvPr/>
            </p:nvSpPr>
            <p:spPr>
              <a:xfrm rot="20653665" flipH="1">
                <a:off x="103263" y="365735"/>
                <a:ext cx="2701319" cy="1133982"/>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13" name="Google Shape;612;p79"/>
              <p:cNvSpPr/>
              <p:nvPr/>
            </p:nvSpPr>
            <p:spPr>
              <a:xfrm rot="20653665" flipH="1">
                <a:off x="141419" y="634949"/>
                <a:ext cx="2224300" cy="923109"/>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125" name="Google Shape;613;p79"/>
            <p:cNvGrpSpPr/>
            <p:nvPr/>
          </p:nvGrpSpPr>
          <p:grpSpPr>
            <a:xfrm>
              <a:off x="4631249" y="253066"/>
              <a:ext cx="9559093" cy="3341743"/>
              <a:chOff x="0" y="0"/>
              <a:chExt cx="9559091" cy="3341742"/>
            </a:xfrm>
          </p:grpSpPr>
          <p:grpSp>
            <p:nvGrpSpPr>
              <p:cNvPr id="1119" name="Google Shape;614;p79"/>
              <p:cNvGrpSpPr/>
              <p:nvPr/>
            </p:nvGrpSpPr>
            <p:grpSpPr>
              <a:xfrm>
                <a:off x="1949167" y="0"/>
                <a:ext cx="7609925" cy="3131207"/>
                <a:chOff x="0" y="0"/>
                <a:chExt cx="7609923" cy="3131206"/>
              </a:xfrm>
            </p:grpSpPr>
            <p:sp>
              <p:nvSpPr>
                <p:cNvPr id="1115" name="Google Shape;615;p79"/>
                <p:cNvSpPr/>
                <p:nvPr/>
              </p:nvSpPr>
              <p:spPr>
                <a:xfrm rot="21444141" flipH="1">
                  <a:off x="1510544" y="274326"/>
                  <a:ext cx="6044588" cy="2554976"/>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16" name="Google Shape;616;p79"/>
                <p:cNvSpPr/>
                <p:nvPr/>
              </p:nvSpPr>
              <p:spPr>
                <a:xfrm rot="21444141" flipH="1">
                  <a:off x="1519800" y="764881"/>
                  <a:ext cx="4977227" cy="2079878"/>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17" name="Google Shape;617;p79"/>
                <p:cNvSpPr/>
                <p:nvPr/>
              </p:nvSpPr>
              <p:spPr>
                <a:xfrm rot="21444141" flipH="1">
                  <a:off x="60704" y="150299"/>
                  <a:ext cx="6696666" cy="2830609"/>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18" name="Google Shape;618;p79"/>
                <p:cNvSpPr/>
                <p:nvPr/>
              </p:nvSpPr>
              <p:spPr>
                <a:xfrm rot="21444141" flipH="1">
                  <a:off x="501438" y="863991"/>
                  <a:ext cx="5092356" cy="2127991"/>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124" name="Google Shape;619;p79"/>
              <p:cNvGrpSpPr/>
              <p:nvPr/>
            </p:nvGrpSpPr>
            <p:grpSpPr>
              <a:xfrm>
                <a:off x="0" y="285904"/>
                <a:ext cx="4932794" cy="3055839"/>
                <a:chOff x="0" y="0"/>
                <a:chExt cx="4932793" cy="3055837"/>
              </a:xfrm>
            </p:grpSpPr>
            <p:sp>
              <p:nvSpPr>
                <p:cNvPr id="1120" name="Google Shape;620;p79"/>
                <p:cNvSpPr/>
                <p:nvPr/>
              </p:nvSpPr>
              <p:spPr>
                <a:xfrm rot="20513578">
                  <a:off x="153521" y="926460"/>
                  <a:ext cx="3751393" cy="1585689"/>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21" name="Google Shape;621;p79"/>
                <p:cNvSpPr/>
                <p:nvPr/>
              </p:nvSpPr>
              <p:spPr>
                <a:xfrm rot="20513578">
                  <a:off x="844692" y="1105695"/>
                  <a:ext cx="3088991" cy="1290805"/>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22" name="Google Shape;622;p79"/>
                <p:cNvSpPr/>
                <p:nvPr/>
              </p:nvSpPr>
              <p:spPr>
                <a:xfrm rot="20513578">
                  <a:off x="606607" y="602345"/>
                  <a:ext cx="4156106" cy="1756741"/>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23" name="Google Shape;623;p79"/>
                <p:cNvSpPr/>
                <p:nvPr/>
              </p:nvSpPr>
              <p:spPr>
                <a:xfrm rot="20513578">
                  <a:off x="1370286" y="804088"/>
                  <a:ext cx="3422218" cy="1430053"/>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grpSp>
          <p:nvGrpSpPr>
            <p:cNvPr id="1136" name="Google Shape;624;p79"/>
            <p:cNvGrpSpPr/>
            <p:nvPr/>
          </p:nvGrpSpPr>
          <p:grpSpPr>
            <a:xfrm>
              <a:off x="1257937" y="652215"/>
              <a:ext cx="7203082" cy="2233045"/>
              <a:chOff x="0" y="0"/>
              <a:chExt cx="7203080" cy="2233044"/>
            </a:xfrm>
          </p:grpSpPr>
          <p:grpSp>
            <p:nvGrpSpPr>
              <p:cNvPr id="1130" name="Google Shape;625;p79"/>
              <p:cNvGrpSpPr/>
              <p:nvPr/>
            </p:nvGrpSpPr>
            <p:grpSpPr>
              <a:xfrm>
                <a:off x="-1" y="0"/>
                <a:ext cx="5688878" cy="2193831"/>
                <a:chOff x="0" y="0"/>
                <a:chExt cx="5688876" cy="2193830"/>
              </a:xfrm>
            </p:grpSpPr>
            <p:sp>
              <p:nvSpPr>
                <p:cNvPr id="1126" name="Google Shape;626;p79"/>
                <p:cNvSpPr/>
                <p:nvPr/>
              </p:nvSpPr>
              <p:spPr>
                <a:xfrm rot="21564060">
                  <a:off x="9976" y="167644"/>
                  <a:ext cx="4571973" cy="1932533"/>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27" name="Google Shape;627;p79"/>
                <p:cNvSpPr/>
                <p:nvPr/>
              </p:nvSpPr>
              <p:spPr>
                <a:xfrm rot="21564060">
                  <a:off x="820353" y="516271"/>
                  <a:ext cx="3764647" cy="1573169"/>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28" name="Google Shape;628;p79"/>
                <p:cNvSpPr/>
                <p:nvPr/>
              </p:nvSpPr>
              <p:spPr>
                <a:xfrm rot="21564060">
                  <a:off x="612642" y="26418"/>
                  <a:ext cx="5065182" cy="2140995"/>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29" name="Google Shape;629;p79"/>
                <p:cNvSpPr/>
                <p:nvPr/>
              </p:nvSpPr>
              <p:spPr>
                <a:xfrm rot="21564060">
                  <a:off x="1506888" y="415582"/>
                  <a:ext cx="4170773" cy="1742866"/>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135" name="Google Shape;630;p79"/>
              <p:cNvGrpSpPr/>
              <p:nvPr/>
            </p:nvGrpSpPr>
            <p:grpSpPr>
              <a:xfrm>
                <a:off x="3482966" y="89524"/>
                <a:ext cx="3720115" cy="2143521"/>
                <a:chOff x="0" y="0"/>
                <a:chExt cx="3720113" cy="2143520"/>
              </a:xfrm>
            </p:grpSpPr>
            <p:sp>
              <p:nvSpPr>
                <p:cNvPr id="1131" name="Google Shape;631;p79"/>
                <p:cNvSpPr/>
                <p:nvPr/>
              </p:nvSpPr>
              <p:spPr>
                <a:xfrm rot="894622" flipH="1">
                  <a:off x="776101" y="599283"/>
                  <a:ext cx="2837479" cy="1199377"/>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32" name="Google Shape;632;p79"/>
                <p:cNvSpPr/>
                <p:nvPr/>
              </p:nvSpPr>
              <p:spPr>
                <a:xfrm rot="894622" flipH="1">
                  <a:off x="756134" y="750001"/>
                  <a:ext cx="2336423" cy="976353"/>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33" name="Google Shape;633;p79"/>
                <p:cNvSpPr/>
                <p:nvPr/>
              </p:nvSpPr>
              <p:spPr>
                <a:xfrm rot="894622" flipH="1">
                  <a:off x="118025" y="382061"/>
                  <a:ext cx="3143561" cy="1328747"/>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34" name="Google Shape;634;p79"/>
                <p:cNvSpPr/>
                <p:nvPr/>
              </p:nvSpPr>
              <p:spPr>
                <a:xfrm rot="894622" flipH="1">
                  <a:off x="97570" y="551342"/>
                  <a:ext cx="2588473" cy="1081669"/>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grpSp>
          <p:nvGrpSpPr>
            <p:cNvPr id="1141" name="Google Shape;635;p79"/>
            <p:cNvGrpSpPr/>
            <p:nvPr/>
          </p:nvGrpSpPr>
          <p:grpSpPr>
            <a:xfrm>
              <a:off x="0" y="237194"/>
              <a:ext cx="3036165" cy="1167966"/>
              <a:chOff x="0" y="0"/>
              <a:chExt cx="3036164" cy="1167964"/>
            </a:xfrm>
          </p:grpSpPr>
          <p:sp>
            <p:nvSpPr>
              <p:cNvPr id="1137" name="Google Shape;636;p79"/>
              <p:cNvSpPr/>
              <p:nvPr/>
            </p:nvSpPr>
            <p:spPr>
              <a:xfrm rot="43317" flipH="1">
                <a:off x="591468" y="92781"/>
                <a:ext cx="2438346" cy="1023575"/>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38" name="Google Shape;637;p79"/>
              <p:cNvSpPr/>
              <p:nvPr/>
            </p:nvSpPr>
            <p:spPr>
              <a:xfrm rot="43317" flipH="1">
                <a:off x="589645" y="276954"/>
                <a:ext cx="2007790" cy="833240"/>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39" name="Google Shape;638;p79"/>
              <p:cNvSpPr/>
              <p:nvPr/>
            </p:nvSpPr>
            <p:spPr>
              <a:xfrm rot="43317" flipH="1">
                <a:off x="7037" y="16974"/>
                <a:ext cx="2701402" cy="1134018"/>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40" name="Google Shape;639;p79"/>
              <p:cNvSpPr/>
              <p:nvPr/>
            </p:nvSpPr>
            <p:spPr>
              <a:xfrm rot="43317" flipH="1">
                <a:off x="6938" y="222571"/>
                <a:ext cx="2224369" cy="923137"/>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grpSp>
        <p:nvGrpSpPr>
          <p:cNvPr id="1146" name="Google Shape;640;p79"/>
          <p:cNvGrpSpPr/>
          <p:nvPr/>
        </p:nvGrpSpPr>
        <p:grpSpPr>
          <a:xfrm>
            <a:off x="-783065" y="6200486"/>
            <a:ext cx="3032288" cy="1077740"/>
            <a:chOff x="0" y="0"/>
            <a:chExt cx="3032286" cy="1077738"/>
          </a:xfrm>
        </p:grpSpPr>
        <p:sp>
          <p:nvSpPr>
            <p:cNvPr id="1143" name="Google Shape;641;p79"/>
            <p:cNvSpPr/>
            <p:nvPr/>
          </p:nvSpPr>
          <p:spPr>
            <a:xfrm rot="21566303">
              <a:off x="4958" y="11926"/>
              <a:ext cx="2438513" cy="1023643"/>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44" name="Google Shape;642;p79"/>
            <p:cNvSpPr/>
            <p:nvPr/>
          </p:nvSpPr>
          <p:spPr>
            <a:xfrm rot="21566303">
              <a:off x="437116" y="196718"/>
              <a:ext cx="2007928" cy="833295"/>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45" name="Google Shape;643;p79"/>
            <p:cNvSpPr/>
            <p:nvPr/>
          </p:nvSpPr>
          <p:spPr>
            <a:xfrm rot="21566303">
              <a:off x="803294" y="143659"/>
              <a:ext cx="2224522" cy="923199"/>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151" name="Google Shape;644;p79"/>
          <p:cNvGrpSpPr/>
          <p:nvPr/>
        </p:nvGrpSpPr>
        <p:grpSpPr>
          <a:xfrm>
            <a:off x="10856472" y="5893755"/>
            <a:ext cx="3036245" cy="1168087"/>
            <a:chOff x="0" y="0"/>
            <a:chExt cx="3036243" cy="1168086"/>
          </a:xfrm>
        </p:grpSpPr>
        <p:sp>
          <p:nvSpPr>
            <p:cNvPr id="1147" name="Google Shape;645;p79"/>
            <p:cNvSpPr/>
            <p:nvPr/>
          </p:nvSpPr>
          <p:spPr>
            <a:xfrm rot="43332">
              <a:off x="6354" y="81371"/>
              <a:ext cx="2438102" cy="1023678"/>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48" name="Google Shape;646;p79"/>
            <p:cNvSpPr/>
            <p:nvPr/>
          </p:nvSpPr>
          <p:spPr>
            <a:xfrm rot="43332">
              <a:off x="436377" y="271006"/>
              <a:ext cx="2007589" cy="833323"/>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49" name="Google Shape;647;p79"/>
            <p:cNvSpPr/>
            <p:nvPr/>
          </p:nvSpPr>
          <p:spPr>
            <a:xfrm rot="43332">
              <a:off x="328071" y="16977"/>
              <a:ext cx="2701132" cy="1134131"/>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50" name="Google Shape;648;p79"/>
            <p:cNvSpPr/>
            <p:nvPr/>
          </p:nvSpPr>
          <p:spPr>
            <a:xfrm rot="43332">
              <a:off x="802555" y="228577"/>
              <a:ext cx="2224147" cy="923229"/>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pic>
        <p:nvPicPr>
          <p:cNvPr id="1152" name="Google Shape;649;p79" descr="Google Shape;649;p79"/>
          <p:cNvPicPr>
            <a:picLocks noChangeAspect="1"/>
          </p:cNvPicPr>
          <p:nvPr/>
        </p:nvPicPr>
        <p:blipFill>
          <a:blip r:embed="rId2">
            <a:extLst/>
          </a:blip>
          <a:srcRect r="4260"/>
          <a:stretch>
            <a:fillRect/>
          </a:stretch>
        </p:blipFill>
        <p:spPr>
          <a:xfrm rot="21546458" flipH="1">
            <a:off x="-75138" y="6039279"/>
            <a:ext cx="4039257" cy="856850"/>
          </a:xfrm>
          <a:prstGeom prst="rect">
            <a:avLst/>
          </a:prstGeom>
          <a:ln w="12700">
            <a:miter lim="400000"/>
          </a:ln>
        </p:spPr>
      </p:pic>
      <p:pic>
        <p:nvPicPr>
          <p:cNvPr id="1153" name="Google Shape;650;p79" descr="Google Shape;650;p7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1154" name="Google Shape;651;p79" descr="Google Shape;651;p7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1155" name="Google Shape;652;p79" descr="Google Shape;652;p7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156"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157"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pic>
        <p:nvPicPr>
          <p:cNvPr id="1158" name="Google Shape;655;p79" descr="Google Shape;655;p79"/>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159" name="Google Shape;656;p79"/>
          <p:cNvSpPr txBox="1">
            <a:spLocks noGrp="1"/>
          </p:cNvSpPr>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pic>
        <p:nvPicPr>
          <p:cNvPr id="1160" name="Image" descr="Image"/>
          <p:cNvPicPr>
            <a:picLocks noChangeAspect="1"/>
          </p:cNvPicPr>
          <p:nvPr/>
        </p:nvPicPr>
        <p:blipFill>
          <a:blip r:embed="rId4">
            <a:extLst/>
          </a:blip>
          <a:stretch>
            <a:fillRect/>
          </a:stretch>
        </p:blipFill>
        <p:spPr>
          <a:xfrm>
            <a:off x="10754404" y="5624552"/>
            <a:ext cx="1169784" cy="1178460"/>
          </a:xfrm>
          <a:prstGeom prst="rect">
            <a:avLst/>
          </a:prstGeom>
          <a:ln w="12700">
            <a:miter lim="400000"/>
          </a:ln>
        </p:spPr>
      </p:pic>
      <p:sp>
        <p:nvSpPr>
          <p:cNvPr id="1161"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taging Area - Right">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grpSp>
        <p:nvGrpSpPr>
          <p:cNvPr id="1172" name="Google Shape;659;p80"/>
          <p:cNvGrpSpPr/>
          <p:nvPr/>
        </p:nvGrpSpPr>
        <p:grpSpPr>
          <a:xfrm>
            <a:off x="5350063" y="4843543"/>
            <a:ext cx="3602229" cy="2602594"/>
            <a:chOff x="0" y="0"/>
            <a:chExt cx="3602227" cy="2602592"/>
          </a:xfrm>
        </p:grpSpPr>
        <p:sp>
          <p:nvSpPr>
            <p:cNvPr id="1168" name="Google Shape;660;p80"/>
            <p:cNvSpPr/>
            <p:nvPr/>
          </p:nvSpPr>
          <p:spPr>
            <a:xfrm rot="19937153" flipH="1">
              <a:off x="823876" y="513450"/>
              <a:ext cx="2577762" cy="1498526"/>
            </a:xfrm>
            <a:custGeom>
              <a:avLst/>
              <a:gdLst/>
              <a:ahLst/>
              <a:cxnLst>
                <a:cxn ang="0">
                  <a:pos x="wd2" y="hd2"/>
                </a:cxn>
                <a:cxn ang="5400000">
                  <a:pos x="wd2" y="hd2"/>
                </a:cxn>
                <a:cxn ang="10800000">
                  <a:pos x="wd2" y="hd2"/>
                </a:cxn>
                <a:cxn ang="16200000">
                  <a:pos x="wd2" y="hd2"/>
                </a:cxn>
              </a:cxnLst>
              <a:rect l="0" t="0" r="r" b="b"/>
              <a:pathLst>
                <a:path w="21484" h="21426" extrusionOk="0">
                  <a:moveTo>
                    <a:pt x="3199" y="11114"/>
                  </a:moveTo>
                  <a:cubicBezTo>
                    <a:pt x="3723" y="10465"/>
                    <a:pt x="4310" y="10263"/>
                    <a:pt x="4873" y="9866"/>
                  </a:cubicBezTo>
                  <a:cubicBezTo>
                    <a:pt x="5761" y="9240"/>
                    <a:pt x="6623" y="8244"/>
                    <a:pt x="7555" y="8107"/>
                  </a:cubicBezTo>
                  <a:cubicBezTo>
                    <a:pt x="7254" y="6374"/>
                    <a:pt x="7749" y="4750"/>
                    <a:pt x="8510" y="3784"/>
                  </a:cubicBezTo>
                  <a:cubicBezTo>
                    <a:pt x="9271" y="2818"/>
                    <a:pt x="10298" y="2510"/>
                    <a:pt x="11059" y="3410"/>
                  </a:cubicBezTo>
                  <a:cubicBezTo>
                    <a:pt x="11254" y="3059"/>
                    <a:pt x="11506" y="2833"/>
                    <a:pt x="11775" y="2710"/>
                  </a:cubicBezTo>
                  <a:cubicBezTo>
                    <a:pt x="12044" y="2587"/>
                    <a:pt x="12331" y="2566"/>
                    <a:pt x="12595" y="2623"/>
                  </a:cubicBezTo>
                  <a:cubicBezTo>
                    <a:pt x="12789" y="1213"/>
                    <a:pt x="13466" y="284"/>
                    <a:pt x="14217" y="55"/>
                  </a:cubicBezTo>
                  <a:cubicBezTo>
                    <a:pt x="14967" y="-174"/>
                    <a:pt x="15793" y="297"/>
                    <a:pt x="16285" y="1689"/>
                  </a:cubicBezTo>
                  <a:cubicBezTo>
                    <a:pt x="16814" y="1249"/>
                    <a:pt x="17330" y="1119"/>
                    <a:pt x="17811" y="1270"/>
                  </a:cubicBezTo>
                  <a:cubicBezTo>
                    <a:pt x="18292" y="1420"/>
                    <a:pt x="18740" y="1850"/>
                    <a:pt x="19134" y="2530"/>
                  </a:cubicBezTo>
                  <a:cubicBezTo>
                    <a:pt x="19650" y="2145"/>
                    <a:pt x="20112" y="1586"/>
                    <a:pt x="20467" y="2209"/>
                  </a:cubicBezTo>
                  <a:cubicBezTo>
                    <a:pt x="20912" y="2989"/>
                    <a:pt x="21469" y="10793"/>
                    <a:pt x="21484" y="11809"/>
                  </a:cubicBezTo>
                  <a:cubicBezTo>
                    <a:pt x="19296" y="10836"/>
                    <a:pt x="16340" y="7021"/>
                    <a:pt x="14025" y="7218"/>
                  </a:cubicBezTo>
                  <a:cubicBezTo>
                    <a:pt x="12608" y="7338"/>
                    <a:pt x="11962" y="8572"/>
                    <a:pt x="10684" y="9645"/>
                  </a:cubicBezTo>
                  <a:cubicBezTo>
                    <a:pt x="9179" y="10908"/>
                    <a:pt x="7482" y="12690"/>
                    <a:pt x="6105" y="14216"/>
                  </a:cubicBezTo>
                  <a:cubicBezTo>
                    <a:pt x="4146" y="16387"/>
                    <a:pt x="1843" y="18809"/>
                    <a:pt x="85" y="21426"/>
                  </a:cubicBezTo>
                  <a:cubicBezTo>
                    <a:pt x="-116" y="19761"/>
                    <a:pt x="42" y="18027"/>
                    <a:pt x="529" y="16546"/>
                  </a:cubicBezTo>
                  <a:cubicBezTo>
                    <a:pt x="860" y="15541"/>
                    <a:pt x="1326" y="14701"/>
                    <a:pt x="1749" y="13811"/>
                  </a:cubicBezTo>
                  <a:cubicBezTo>
                    <a:pt x="2192" y="12878"/>
                    <a:pt x="2605" y="11850"/>
                    <a:pt x="3199" y="11114"/>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nvGrpSpPr>
            <p:cNvPr id="1171" name="Google Shape;661;p80"/>
            <p:cNvGrpSpPr/>
            <p:nvPr/>
          </p:nvGrpSpPr>
          <p:grpSpPr>
            <a:xfrm>
              <a:off x="-1" y="88664"/>
              <a:ext cx="3246518" cy="2513929"/>
              <a:chOff x="0" y="0"/>
              <a:chExt cx="3246516" cy="2513927"/>
            </a:xfrm>
          </p:grpSpPr>
          <p:sp>
            <p:nvSpPr>
              <p:cNvPr id="1169" name="Google Shape;662;p80"/>
              <p:cNvSpPr/>
              <p:nvPr/>
            </p:nvSpPr>
            <p:spPr>
              <a:xfrm rot="19937168" flipH="1">
                <a:off x="120944" y="626312"/>
                <a:ext cx="3004628" cy="1261303"/>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70" name="Google Shape;663;p80"/>
              <p:cNvSpPr/>
              <p:nvPr/>
            </p:nvSpPr>
            <p:spPr>
              <a:xfrm rot="19937164" flipH="1">
                <a:off x="205885" y="967953"/>
                <a:ext cx="2474058" cy="1026764"/>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sp>
        <p:nvSpPr>
          <p:cNvPr id="1173" name="Google Shape;664;p80"/>
          <p:cNvSpPr/>
          <p:nvPr/>
        </p:nvSpPr>
        <p:spPr>
          <a:xfrm rot="21444014" flipH="1">
            <a:off x="8537376" y="5428283"/>
            <a:ext cx="7026103" cy="2830452"/>
          </a:xfrm>
          <a:custGeom>
            <a:avLst/>
            <a:gdLst/>
            <a:ahLst/>
            <a:cxnLst>
              <a:cxn ang="0">
                <a:pos x="wd2" y="hd2"/>
              </a:cxn>
              <a:cxn ang="5400000">
                <a:pos x="wd2" y="hd2"/>
              </a:cxn>
              <a:cxn ang="10800000">
                <a:pos x="wd2" y="hd2"/>
              </a:cxn>
              <a:cxn ang="16200000">
                <a:pos x="wd2" y="hd2"/>
              </a:cxn>
            </a:cxnLst>
            <a:rect l="0" t="0" r="r" b="b"/>
            <a:pathLst>
              <a:path w="21204" h="20746" extrusionOk="0">
                <a:moveTo>
                  <a:pt x="1898" y="14003"/>
                </a:moveTo>
                <a:cubicBezTo>
                  <a:pt x="2564" y="13273"/>
                  <a:pt x="3089" y="14239"/>
                  <a:pt x="3666" y="13871"/>
                </a:cubicBezTo>
                <a:cubicBezTo>
                  <a:pt x="4632" y="13255"/>
                  <a:pt x="5185" y="10809"/>
                  <a:pt x="6358" y="11491"/>
                </a:cubicBezTo>
                <a:cubicBezTo>
                  <a:pt x="6058" y="9035"/>
                  <a:pt x="6551" y="6733"/>
                  <a:pt x="7307" y="5363"/>
                </a:cubicBezTo>
                <a:cubicBezTo>
                  <a:pt x="8064" y="3994"/>
                  <a:pt x="9085" y="3557"/>
                  <a:pt x="9842" y="4833"/>
                </a:cubicBezTo>
                <a:cubicBezTo>
                  <a:pt x="10036" y="4335"/>
                  <a:pt x="10286" y="4016"/>
                  <a:pt x="10554" y="3842"/>
                </a:cubicBezTo>
                <a:cubicBezTo>
                  <a:pt x="10821" y="3667"/>
                  <a:pt x="11106" y="3637"/>
                  <a:pt x="11369" y="3718"/>
                </a:cubicBezTo>
                <a:cubicBezTo>
                  <a:pt x="11562" y="1719"/>
                  <a:pt x="12235" y="402"/>
                  <a:pt x="12981" y="78"/>
                </a:cubicBezTo>
                <a:cubicBezTo>
                  <a:pt x="13728" y="-247"/>
                  <a:pt x="14549" y="421"/>
                  <a:pt x="15038" y="2394"/>
                </a:cubicBezTo>
                <a:cubicBezTo>
                  <a:pt x="15565" y="1771"/>
                  <a:pt x="16077" y="1587"/>
                  <a:pt x="16556" y="1799"/>
                </a:cubicBezTo>
                <a:cubicBezTo>
                  <a:pt x="17034" y="2012"/>
                  <a:pt x="17479" y="2622"/>
                  <a:pt x="17871" y="3586"/>
                </a:cubicBezTo>
                <a:cubicBezTo>
                  <a:pt x="17969" y="3333"/>
                  <a:pt x="18081" y="3115"/>
                  <a:pt x="18202" y="2930"/>
                </a:cubicBezTo>
                <a:cubicBezTo>
                  <a:pt x="18797" y="2020"/>
                  <a:pt x="19562" y="2017"/>
                  <a:pt x="20181" y="2850"/>
                </a:cubicBezTo>
                <a:cubicBezTo>
                  <a:pt x="21600" y="4761"/>
                  <a:pt x="21480" y="14696"/>
                  <a:pt x="20208" y="16739"/>
                </a:cubicBezTo>
                <a:cubicBezTo>
                  <a:pt x="18023" y="15597"/>
                  <a:pt x="15068" y="10110"/>
                  <a:pt x="12791" y="10231"/>
                </a:cubicBezTo>
                <a:cubicBezTo>
                  <a:pt x="11366" y="10307"/>
                  <a:pt x="10723" y="11993"/>
                  <a:pt x="9469" y="13672"/>
                </a:cubicBezTo>
                <a:cubicBezTo>
                  <a:pt x="8021" y="15610"/>
                  <a:pt x="6420" y="18758"/>
                  <a:pt x="4916" y="20151"/>
                </a:cubicBezTo>
                <a:cubicBezTo>
                  <a:pt x="3618" y="21353"/>
                  <a:pt x="1396" y="20427"/>
                  <a:pt x="0" y="20033"/>
                </a:cubicBezTo>
                <a:cubicBezTo>
                  <a:pt x="254" y="17997"/>
                  <a:pt x="1017" y="14968"/>
                  <a:pt x="1898" y="14003"/>
                </a:cubicBezTo>
                <a:close/>
              </a:path>
            </a:pathLst>
          </a:custGeom>
          <a:solidFill>
            <a:srgbClr val="FBFDFA">
              <a:alpha val="87060"/>
            </a:srgbClr>
          </a:solidFill>
          <a:ln w="12700">
            <a:miter lim="400000"/>
          </a:ln>
        </p:spPr>
        <p:txBody>
          <a:bodyPr lIns="0" tIns="0" rIns="0" bIns="0" anchor="ctr"/>
          <a:lstStyle/>
          <a:p>
            <a:pPr algn="ctr">
              <a:defRPr sz="2100" b="1" baseline="30000">
                <a:solidFill>
                  <a:srgbClr val="434448"/>
                </a:solidFill>
              </a:defRPr>
            </a:pPr>
            <a:endParaRPr/>
          </a:p>
        </p:txBody>
      </p:sp>
      <p:grpSp>
        <p:nvGrpSpPr>
          <p:cNvPr id="1185" name="Google Shape;665;p80"/>
          <p:cNvGrpSpPr/>
          <p:nvPr/>
        </p:nvGrpSpPr>
        <p:grpSpPr>
          <a:xfrm>
            <a:off x="3790064" y="5514062"/>
            <a:ext cx="6729737" cy="1742759"/>
            <a:chOff x="0" y="0"/>
            <a:chExt cx="6729735" cy="1742757"/>
          </a:xfrm>
        </p:grpSpPr>
        <p:grpSp>
          <p:nvGrpSpPr>
            <p:cNvPr id="1178" name="Google Shape;666;p80"/>
            <p:cNvGrpSpPr/>
            <p:nvPr/>
          </p:nvGrpSpPr>
          <p:grpSpPr>
            <a:xfrm>
              <a:off x="0" y="-1"/>
              <a:ext cx="4439537" cy="1712429"/>
              <a:chOff x="0" y="0"/>
              <a:chExt cx="4439535" cy="1712428"/>
            </a:xfrm>
          </p:grpSpPr>
          <p:sp>
            <p:nvSpPr>
              <p:cNvPr id="1174" name="Google Shape;667;p80"/>
              <p:cNvSpPr/>
              <p:nvPr/>
            </p:nvSpPr>
            <p:spPr>
              <a:xfrm rot="21563992">
                <a:off x="7801" y="130897"/>
                <a:ext cx="3567891" cy="1508404"/>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75" name="Google Shape;668;p80"/>
              <p:cNvSpPr/>
              <p:nvPr/>
            </p:nvSpPr>
            <p:spPr>
              <a:xfrm rot="21563992">
                <a:off x="640208" y="403005"/>
                <a:ext cx="2937879" cy="1227901"/>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76" name="Google Shape;669;p80"/>
              <p:cNvSpPr/>
              <p:nvPr/>
            </p:nvSpPr>
            <p:spPr>
              <a:xfrm rot="21563992">
                <a:off x="478110" y="20654"/>
                <a:ext cx="3952783" cy="1671120"/>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77" name="Google Shape;670;p80"/>
              <p:cNvSpPr/>
              <p:nvPr/>
            </p:nvSpPr>
            <p:spPr>
              <a:xfrm rot="21563992">
                <a:off x="1175969" y="324402"/>
                <a:ext cx="3254801" cy="1360368"/>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184" name="Google Shape;671;p80"/>
            <p:cNvGrpSpPr/>
            <p:nvPr/>
          </p:nvGrpSpPr>
          <p:grpSpPr>
            <a:xfrm>
              <a:off x="2718064" y="69874"/>
              <a:ext cx="4011672" cy="1672884"/>
              <a:chOff x="0" y="0"/>
              <a:chExt cx="4011671" cy="1672883"/>
            </a:xfrm>
          </p:grpSpPr>
          <p:sp>
            <p:nvSpPr>
              <p:cNvPr id="1179" name="Google Shape;672;p80"/>
              <p:cNvSpPr/>
              <p:nvPr/>
            </p:nvSpPr>
            <p:spPr>
              <a:xfrm rot="894556" flipH="1">
                <a:off x="605691" y="467652"/>
                <a:ext cx="2214314" cy="936129"/>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80" name="Google Shape;673;p80"/>
              <p:cNvSpPr/>
              <p:nvPr/>
            </p:nvSpPr>
            <p:spPr>
              <a:xfrm rot="894556" flipH="1">
                <a:off x="590102" y="585305"/>
                <a:ext cx="1823299" cy="762072"/>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81" name="Google Shape;674;p80"/>
              <p:cNvSpPr/>
              <p:nvPr/>
            </p:nvSpPr>
            <p:spPr>
              <a:xfrm rot="894556" flipH="1">
                <a:off x="92128" y="298130"/>
                <a:ext cx="2453181" cy="1037138"/>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82" name="Google Shape;675;p80"/>
              <p:cNvSpPr/>
              <p:nvPr/>
            </p:nvSpPr>
            <p:spPr>
              <a:xfrm rot="894556" flipH="1">
                <a:off x="76174" y="430275"/>
                <a:ext cx="2019989" cy="844266"/>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83" name="Google Shape;676;p80"/>
              <p:cNvSpPr/>
              <p:nvPr/>
            </p:nvSpPr>
            <p:spPr>
              <a:xfrm rot="894556" flipH="1">
                <a:off x="1917075" y="512677"/>
                <a:ext cx="2019989" cy="844265"/>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sp>
        <p:nvSpPr>
          <p:cNvPr id="1186" name="Google Shape;677;p80"/>
          <p:cNvSpPr/>
          <p:nvPr/>
        </p:nvSpPr>
        <p:spPr>
          <a:xfrm rot="19936771" flipH="1">
            <a:off x="9693725" y="5935779"/>
            <a:ext cx="2007843" cy="833196"/>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a:miter lim="400000"/>
          </a:ln>
        </p:spPr>
        <p:txBody>
          <a:bodyPr lIns="0" tIns="0" rIns="0" bIns="0" anchor="ctr"/>
          <a:lstStyle/>
          <a:p>
            <a:pPr algn="ctr">
              <a:defRPr sz="2100" b="1" baseline="30000">
                <a:solidFill>
                  <a:srgbClr val="434448"/>
                </a:solidFill>
              </a:defRPr>
            </a:pPr>
            <a:endParaRPr/>
          </a:p>
        </p:txBody>
      </p:sp>
      <p:sp>
        <p:nvSpPr>
          <p:cNvPr id="1187" name="Google Shape;678;p80"/>
          <p:cNvSpPr/>
          <p:nvPr/>
        </p:nvSpPr>
        <p:spPr>
          <a:xfrm rot="783452">
            <a:off x="8207317" y="5979366"/>
            <a:ext cx="634713" cy="210603"/>
          </a:xfrm>
          <a:prstGeom prst="ellipse">
            <a:avLst/>
          </a:prstGeom>
          <a:solidFill>
            <a:srgbClr val="E2ECF7"/>
          </a:solidFill>
          <a:ln w="12700">
            <a:miter lim="400000"/>
          </a:ln>
        </p:spPr>
        <p:txBody>
          <a:bodyPr lIns="0" tIns="0" rIns="0" bIns="0" anchor="ctr"/>
          <a:lstStyle/>
          <a:p>
            <a:pPr algn="ctr">
              <a:defRPr sz="2100" b="1" baseline="30000">
                <a:solidFill>
                  <a:srgbClr val="434448"/>
                </a:solidFill>
              </a:defRPr>
            </a:pPr>
            <a:endParaRPr/>
          </a:p>
        </p:txBody>
      </p:sp>
      <p:grpSp>
        <p:nvGrpSpPr>
          <p:cNvPr id="1192" name="Google Shape;679;p80"/>
          <p:cNvGrpSpPr/>
          <p:nvPr/>
        </p:nvGrpSpPr>
        <p:grpSpPr>
          <a:xfrm>
            <a:off x="6925761" y="5908080"/>
            <a:ext cx="3577583" cy="1429694"/>
            <a:chOff x="0" y="0"/>
            <a:chExt cx="3577581" cy="1429693"/>
          </a:xfrm>
        </p:grpSpPr>
        <p:sp>
          <p:nvSpPr>
            <p:cNvPr id="1188" name="Google Shape;680;p80"/>
            <p:cNvSpPr/>
            <p:nvPr/>
          </p:nvSpPr>
          <p:spPr>
            <a:xfrm rot="178202" flipH="1">
              <a:off x="711007" y="129611"/>
              <a:ext cx="2837403" cy="1199585"/>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89" name="Google Shape;681;p80"/>
            <p:cNvSpPr/>
            <p:nvPr/>
          </p:nvSpPr>
          <p:spPr>
            <a:xfrm rot="178202" flipH="1">
              <a:off x="705003" y="335483"/>
              <a:ext cx="2336361" cy="976521"/>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90" name="Google Shape;682;p80"/>
            <p:cNvSpPr/>
            <p:nvPr/>
          </p:nvSpPr>
          <p:spPr>
            <a:xfrm rot="178202" flipH="1">
              <a:off x="30752" y="80585"/>
              <a:ext cx="3143476" cy="1268523"/>
            </a:xfrm>
            <a:custGeom>
              <a:avLst/>
              <a:gdLst/>
              <a:ahLst/>
              <a:cxnLst>
                <a:cxn ang="0">
                  <a:pos x="wd2" y="hd2"/>
                </a:cxn>
                <a:cxn ang="5400000">
                  <a:pos x="wd2" y="hd2"/>
                </a:cxn>
                <a:cxn ang="10800000">
                  <a:pos x="wd2" y="hd2"/>
                </a:cxn>
                <a:cxn ang="16200000">
                  <a:pos x="wd2" y="hd2"/>
                </a:cxn>
              </a:cxnLst>
              <a:rect l="0" t="0" r="r" b="b"/>
              <a:pathLst>
                <a:path w="21600" h="20733" extrusionOk="0">
                  <a:moveTo>
                    <a:pt x="2029" y="13673"/>
                  </a:moveTo>
                  <a:cubicBezTo>
                    <a:pt x="2741" y="12909"/>
                    <a:pt x="3302" y="13920"/>
                    <a:pt x="3918" y="13535"/>
                  </a:cubicBezTo>
                  <a:cubicBezTo>
                    <a:pt x="4952" y="12889"/>
                    <a:pt x="5542" y="10329"/>
                    <a:pt x="6796" y="11043"/>
                  </a:cubicBezTo>
                  <a:cubicBezTo>
                    <a:pt x="6476" y="8472"/>
                    <a:pt x="7002" y="6061"/>
                    <a:pt x="7811" y="4628"/>
                  </a:cubicBezTo>
                  <a:cubicBezTo>
                    <a:pt x="8620" y="3194"/>
                    <a:pt x="9711" y="2737"/>
                    <a:pt x="10520" y="4073"/>
                  </a:cubicBezTo>
                  <a:cubicBezTo>
                    <a:pt x="10727" y="3552"/>
                    <a:pt x="10995" y="3217"/>
                    <a:pt x="11281" y="3035"/>
                  </a:cubicBezTo>
                  <a:cubicBezTo>
                    <a:pt x="11567" y="2852"/>
                    <a:pt x="11871" y="2820"/>
                    <a:pt x="12153" y="2905"/>
                  </a:cubicBezTo>
                  <a:cubicBezTo>
                    <a:pt x="12547" y="1398"/>
                    <a:pt x="13178" y="461"/>
                    <a:pt x="13853" y="130"/>
                  </a:cubicBezTo>
                  <a:cubicBezTo>
                    <a:pt x="14593" y="-232"/>
                    <a:pt x="15393" y="142"/>
                    <a:pt x="16074" y="1519"/>
                  </a:cubicBezTo>
                  <a:cubicBezTo>
                    <a:pt x="16637" y="867"/>
                    <a:pt x="17185" y="674"/>
                    <a:pt x="17696" y="896"/>
                  </a:cubicBezTo>
                  <a:cubicBezTo>
                    <a:pt x="18208" y="1119"/>
                    <a:pt x="18683" y="1757"/>
                    <a:pt x="19102" y="2767"/>
                  </a:cubicBezTo>
                  <a:cubicBezTo>
                    <a:pt x="19651" y="2196"/>
                    <a:pt x="20142" y="1366"/>
                    <a:pt x="20519" y="2290"/>
                  </a:cubicBezTo>
                  <a:cubicBezTo>
                    <a:pt x="20992" y="3448"/>
                    <a:pt x="21584" y="15030"/>
                    <a:pt x="21600" y="16537"/>
                  </a:cubicBezTo>
                  <a:cubicBezTo>
                    <a:pt x="19264" y="15342"/>
                    <a:pt x="16106" y="9597"/>
                    <a:pt x="13672" y="9724"/>
                  </a:cubicBezTo>
                  <a:cubicBezTo>
                    <a:pt x="12149" y="9803"/>
                    <a:pt x="11461" y="11568"/>
                    <a:pt x="10121" y="13326"/>
                  </a:cubicBezTo>
                  <a:cubicBezTo>
                    <a:pt x="8573" y="15356"/>
                    <a:pt x="6862" y="18651"/>
                    <a:pt x="5254" y="20110"/>
                  </a:cubicBezTo>
                  <a:cubicBezTo>
                    <a:pt x="3867" y="21368"/>
                    <a:pt x="1492" y="20399"/>
                    <a:pt x="0" y="19986"/>
                  </a:cubicBezTo>
                  <a:cubicBezTo>
                    <a:pt x="271" y="17855"/>
                    <a:pt x="1087" y="14683"/>
                    <a:pt x="2029" y="13673"/>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191" name="Google Shape;683;p80"/>
            <p:cNvSpPr/>
            <p:nvPr/>
          </p:nvSpPr>
          <p:spPr>
            <a:xfrm rot="178202" flipH="1">
              <a:off x="27773" y="250152"/>
              <a:ext cx="2588403" cy="1081856"/>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195" name="Google Shape;684;p80"/>
          <p:cNvGrpSpPr/>
          <p:nvPr/>
        </p:nvGrpSpPr>
        <p:grpSpPr>
          <a:xfrm>
            <a:off x="0" y="5956498"/>
            <a:ext cx="1997283" cy="909847"/>
            <a:chOff x="0" y="0"/>
            <a:chExt cx="1997282" cy="909846"/>
          </a:xfrm>
        </p:grpSpPr>
        <p:sp>
          <p:nvSpPr>
            <p:cNvPr id="1193" name="Google Shape;685;p80"/>
            <p:cNvSpPr/>
            <p:nvPr/>
          </p:nvSpPr>
          <p:spPr>
            <a:xfrm>
              <a:off x="0" y="0"/>
              <a:ext cx="1997283" cy="909847"/>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194" name="Google Shape;686;p80" descr="Google Shape;686;p80"/>
            <p:cNvPicPr>
              <a:picLocks noChangeAspect="1"/>
            </p:cNvPicPr>
            <p:nvPr/>
          </p:nvPicPr>
          <p:blipFill>
            <a:blip r:embed="rId2">
              <a:alphaModFix amt="27730"/>
              <a:extLst/>
            </a:blip>
            <a:srcRect l="4324" b="10609"/>
            <a:stretch>
              <a:fillRect/>
            </a:stretch>
          </p:blipFill>
          <p:spPr>
            <a:xfrm>
              <a:off x="0" y="306294"/>
              <a:ext cx="1817869" cy="595209"/>
            </a:xfrm>
            <a:prstGeom prst="rect">
              <a:avLst/>
            </a:prstGeom>
            <a:ln w="12700" cap="flat">
              <a:noFill/>
              <a:miter lim="400000"/>
            </a:ln>
            <a:effectLst/>
          </p:spPr>
        </p:pic>
      </p:grpSp>
      <p:grpSp>
        <p:nvGrpSpPr>
          <p:cNvPr id="1202" name="Google Shape;687;p80"/>
          <p:cNvGrpSpPr/>
          <p:nvPr/>
        </p:nvGrpSpPr>
        <p:grpSpPr>
          <a:xfrm>
            <a:off x="5774328" y="6129287"/>
            <a:ext cx="7875063" cy="946083"/>
            <a:chOff x="0" y="0"/>
            <a:chExt cx="7875062" cy="946081"/>
          </a:xfrm>
        </p:grpSpPr>
        <p:grpSp>
          <p:nvGrpSpPr>
            <p:cNvPr id="1198" name="Google Shape;688;p80"/>
            <p:cNvGrpSpPr/>
            <p:nvPr/>
          </p:nvGrpSpPr>
          <p:grpSpPr>
            <a:xfrm>
              <a:off x="-1" y="0"/>
              <a:ext cx="6674830" cy="946082"/>
              <a:chOff x="0" y="0"/>
              <a:chExt cx="6674828" cy="946081"/>
            </a:xfrm>
          </p:grpSpPr>
          <p:pic>
            <p:nvPicPr>
              <p:cNvPr id="1196" name="Google Shape;689;p80" descr="Google Shape;689;p80"/>
              <p:cNvPicPr>
                <a:picLocks noChangeAspect="1"/>
              </p:cNvPicPr>
              <p:nvPr/>
            </p:nvPicPr>
            <p:blipFill>
              <a:blip r:embed="rId3">
                <a:extLst/>
              </a:blip>
              <a:srcRect t="41472"/>
              <a:stretch>
                <a:fillRect/>
              </a:stretch>
            </p:blipFill>
            <p:spPr>
              <a:xfrm>
                <a:off x="-1" y="0"/>
                <a:ext cx="3955431" cy="946082"/>
              </a:xfrm>
              <a:prstGeom prst="rect">
                <a:avLst/>
              </a:prstGeom>
              <a:ln w="12700" cap="flat">
                <a:noFill/>
                <a:miter lim="400000"/>
              </a:ln>
              <a:effectLst/>
            </p:spPr>
          </p:pic>
          <p:pic>
            <p:nvPicPr>
              <p:cNvPr id="1197" name="Google Shape;690;p80" descr="Google Shape;690;p80"/>
              <p:cNvPicPr>
                <a:picLocks noChangeAspect="1"/>
              </p:cNvPicPr>
              <p:nvPr/>
            </p:nvPicPr>
            <p:blipFill>
              <a:blip r:embed="rId3">
                <a:extLst/>
              </a:blip>
              <a:srcRect t="41472"/>
              <a:stretch>
                <a:fillRect/>
              </a:stretch>
            </p:blipFill>
            <p:spPr>
              <a:xfrm>
                <a:off x="2719398" y="0"/>
                <a:ext cx="3955431" cy="946082"/>
              </a:xfrm>
              <a:prstGeom prst="rect">
                <a:avLst/>
              </a:prstGeom>
              <a:ln w="12700" cap="flat">
                <a:noFill/>
                <a:miter lim="400000"/>
              </a:ln>
              <a:effectLst/>
            </p:spPr>
          </p:pic>
        </p:grpSp>
        <p:grpSp>
          <p:nvGrpSpPr>
            <p:cNvPr id="1201" name="Google Shape;691;p80"/>
            <p:cNvGrpSpPr/>
            <p:nvPr/>
          </p:nvGrpSpPr>
          <p:grpSpPr>
            <a:xfrm>
              <a:off x="1200233" y="0"/>
              <a:ext cx="6674830" cy="946082"/>
              <a:chOff x="0" y="0"/>
              <a:chExt cx="6674828" cy="946081"/>
            </a:xfrm>
          </p:grpSpPr>
          <p:pic>
            <p:nvPicPr>
              <p:cNvPr id="1199" name="Google Shape;692;p80" descr="Google Shape;692;p80"/>
              <p:cNvPicPr>
                <a:picLocks noChangeAspect="1"/>
              </p:cNvPicPr>
              <p:nvPr/>
            </p:nvPicPr>
            <p:blipFill>
              <a:blip r:embed="rId3">
                <a:extLst/>
              </a:blip>
              <a:srcRect t="41472"/>
              <a:stretch>
                <a:fillRect/>
              </a:stretch>
            </p:blipFill>
            <p:spPr>
              <a:xfrm>
                <a:off x="-1" y="0"/>
                <a:ext cx="3955431" cy="946082"/>
              </a:xfrm>
              <a:prstGeom prst="rect">
                <a:avLst/>
              </a:prstGeom>
              <a:ln w="12700" cap="flat">
                <a:noFill/>
                <a:miter lim="400000"/>
              </a:ln>
              <a:effectLst/>
            </p:spPr>
          </p:pic>
          <p:pic>
            <p:nvPicPr>
              <p:cNvPr id="1200" name="Google Shape;693;p80" descr="Google Shape;693;p80"/>
              <p:cNvPicPr>
                <a:picLocks noChangeAspect="1"/>
              </p:cNvPicPr>
              <p:nvPr/>
            </p:nvPicPr>
            <p:blipFill>
              <a:blip r:embed="rId3">
                <a:extLst/>
              </a:blip>
              <a:srcRect t="41472"/>
              <a:stretch>
                <a:fillRect/>
              </a:stretch>
            </p:blipFill>
            <p:spPr>
              <a:xfrm>
                <a:off x="2719398" y="0"/>
                <a:ext cx="3955431" cy="946082"/>
              </a:xfrm>
              <a:prstGeom prst="rect">
                <a:avLst/>
              </a:prstGeom>
              <a:ln w="12700" cap="flat">
                <a:noFill/>
                <a:miter lim="400000"/>
              </a:ln>
              <a:effectLst/>
            </p:spPr>
          </p:pic>
        </p:grpSp>
      </p:grpSp>
      <p:sp>
        <p:nvSpPr>
          <p:cNvPr id="1203"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204"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205" name="Google Shape;696;p80"/>
          <p:cNvSpPr txBox="1">
            <a:spLocks noGrp="1"/>
          </p:cNvSpPr>
          <p:nvPr>
            <p:ph type="body" idx="13"/>
          </p:nvPr>
        </p:nvSpPr>
        <p:spPr>
          <a:xfrm>
            <a:off x="539608" y="1818900"/>
            <a:ext cx="11422802" cy="35112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pic>
        <p:nvPicPr>
          <p:cNvPr id="1206" name="Google Shape;697;p80" descr="Google Shape;697;p80"/>
          <p:cNvPicPr>
            <a:picLocks noChangeAspect="1"/>
          </p:cNvPicPr>
          <p:nvPr/>
        </p:nvPicPr>
        <p:blipFill>
          <a:blip r:embed="rId4">
            <a:extLst/>
          </a:blip>
          <a:stretch>
            <a:fillRect/>
          </a:stretch>
        </p:blipFill>
        <p:spPr>
          <a:xfrm>
            <a:off x="11008521" y="556423"/>
            <a:ext cx="661549" cy="463047"/>
          </a:xfrm>
          <a:prstGeom prst="rect">
            <a:avLst/>
          </a:prstGeom>
          <a:ln w="12700">
            <a:miter lim="400000"/>
          </a:ln>
        </p:spPr>
      </p:pic>
      <p:pic>
        <p:nvPicPr>
          <p:cNvPr id="1207" name="Image" descr="Image"/>
          <p:cNvPicPr>
            <a:picLocks noChangeAspect="1"/>
          </p:cNvPicPr>
          <p:nvPr/>
        </p:nvPicPr>
        <p:blipFill>
          <a:blip r:embed="rId5">
            <a:extLst/>
          </a:blip>
          <a:stretch>
            <a:fillRect/>
          </a:stretch>
        </p:blipFill>
        <p:spPr>
          <a:xfrm>
            <a:off x="162284" y="5624552"/>
            <a:ext cx="1169785" cy="1178460"/>
          </a:xfrm>
          <a:prstGeom prst="rect">
            <a:avLst/>
          </a:prstGeom>
          <a:ln w="12700">
            <a:miter lim="400000"/>
          </a:ln>
        </p:spPr>
      </p:pic>
      <p:sp>
        <p:nvSpPr>
          <p:cNvPr id="1208"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taging Area - Center">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grpSp>
        <p:nvGrpSpPr>
          <p:cNvPr id="1220" name="Google Shape;700;p81"/>
          <p:cNvGrpSpPr/>
          <p:nvPr/>
        </p:nvGrpSpPr>
        <p:grpSpPr>
          <a:xfrm>
            <a:off x="773860" y="5576111"/>
            <a:ext cx="5413792" cy="1767321"/>
            <a:chOff x="0" y="0"/>
            <a:chExt cx="5413790" cy="1767320"/>
          </a:xfrm>
        </p:grpSpPr>
        <p:sp>
          <p:nvSpPr>
            <p:cNvPr id="1215" name="Google Shape;701;p81"/>
            <p:cNvSpPr/>
            <p:nvPr/>
          </p:nvSpPr>
          <p:spPr>
            <a:xfrm rot="88727">
              <a:off x="15106" y="304567"/>
              <a:ext cx="2856351" cy="1207594"/>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16" name="Google Shape;702;p81"/>
            <p:cNvSpPr/>
            <p:nvPr/>
          </p:nvSpPr>
          <p:spPr>
            <a:xfrm rot="88727">
              <a:off x="517395" y="531558"/>
              <a:ext cx="2351970" cy="983041"/>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17" name="Google Shape;703;p81"/>
            <p:cNvSpPr/>
            <p:nvPr/>
          </p:nvSpPr>
          <p:spPr>
            <a:xfrm rot="88727">
              <a:off x="392110" y="235571"/>
              <a:ext cx="3164474" cy="1337866"/>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18" name="Google Shape;704;p81"/>
            <p:cNvSpPr/>
            <p:nvPr/>
          </p:nvSpPr>
          <p:spPr>
            <a:xfrm rot="88727">
              <a:off x="946301" y="488798"/>
              <a:ext cx="2605682" cy="1089068"/>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19" name="Google Shape;705;p81"/>
            <p:cNvSpPr/>
            <p:nvPr/>
          </p:nvSpPr>
          <p:spPr>
            <a:xfrm rot="319219">
              <a:off x="668133" y="214727"/>
              <a:ext cx="4693743" cy="1337865"/>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226" name="Google Shape;706;p81"/>
          <p:cNvGrpSpPr/>
          <p:nvPr/>
        </p:nvGrpSpPr>
        <p:grpSpPr>
          <a:xfrm>
            <a:off x="4798159" y="5327772"/>
            <a:ext cx="6287965" cy="2939333"/>
            <a:chOff x="0" y="0"/>
            <a:chExt cx="6287963" cy="2939331"/>
          </a:xfrm>
        </p:grpSpPr>
        <p:sp>
          <p:nvSpPr>
            <p:cNvPr id="1221" name="Google Shape;707;p81"/>
            <p:cNvSpPr/>
            <p:nvPr/>
          </p:nvSpPr>
          <p:spPr>
            <a:xfrm rot="478857">
              <a:off x="271906" y="537556"/>
              <a:ext cx="4413937" cy="1865724"/>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22" name="Google Shape;708;p81"/>
            <p:cNvSpPr/>
            <p:nvPr/>
          </p:nvSpPr>
          <p:spPr>
            <a:xfrm rot="478857">
              <a:off x="645156" y="739063"/>
              <a:ext cx="4028451" cy="1683403"/>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23" name="Google Shape;709;p81"/>
            <p:cNvSpPr/>
            <p:nvPr/>
          </p:nvSpPr>
          <p:spPr>
            <a:xfrm rot="478857">
              <a:off x="70583" y="453810"/>
              <a:ext cx="5209186" cy="1380128"/>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24" name="Google Shape;710;p81"/>
            <p:cNvSpPr/>
            <p:nvPr/>
          </p:nvSpPr>
          <p:spPr>
            <a:xfrm rot="478857">
              <a:off x="1371674" y="773527"/>
              <a:ext cx="4463023" cy="1865006"/>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25" name="Google Shape;711;p81"/>
            <p:cNvSpPr/>
            <p:nvPr/>
          </p:nvSpPr>
          <p:spPr>
            <a:xfrm rot="478857">
              <a:off x="1008195" y="354948"/>
              <a:ext cx="5209186" cy="1380128"/>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231" name="Google Shape;712;p81"/>
          <p:cNvGrpSpPr/>
          <p:nvPr/>
        </p:nvGrpSpPr>
        <p:grpSpPr>
          <a:xfrm>
            <a:off x="8236829" y="6140708"/>
            <a:ext cx="3570135" cy="1719438"/>
            <a:chOff x="0" y="0"/>
            <a:chExt cx="3570133" cy="1719436"/>
          </a:xfrm>
        </p:grpSpPr>
        <p:sp>
          <p:nvSpPr>
            <p:cNvPr id="1227" name="Google Shape;713;p81"/>
            <p:cNvSpPr/>
            <p:nvPr/>
          </p:nvSpPr>
          <p:spPr>
            <a:xfrm rot="311977">
              <a:off x="53376" y="179341"/>
              <a:ext cx="2789248" cy="1304600"/>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28" name="Google Shape;714;p81"/>
            <p:cNvSpPr/>
            <p:nvPr/>
          </p:nvSpPr>
          <p:spPr>
            <a:xfrm rot="311977">
              <a:off x="535065" y="439463"/>
              <a:ext cx="2296726" cy="1062006"/>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29" name="Google Shape;715;p81"/>
            <p:cNvSpPr/>
            <p:nvPr/>
          </p:nvSpPr>
          <p:spPr>
            <a:xfrm rot="311977">
              <a:off x="420842" y="137050"/>
              <a:ext cx="3090158" cy="1445337"/>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30" name="Google Shape;716;p81"/>
            <p:cNvSpPr/>
            <p:nvPr/>
          </p:nvSpPr>
          <p:spPr>
            <a:xfrm rot="311977">
              <a:off x="952141" y="426979"/>
              <a:ext cx="2544504" cy="1176566"/>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sp>
        <p:nvSpPr>
          <p:cNvPr id="1232"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233"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234" name="Google Shape;719;p81"/>
          <p:cNvSpPr txBox="1">
            <a:spLocks noGrp="1"/>
          </p:cNvSpPr>
          <p:nvPr>
            <p:ph type="body" idx="13"/>
          </p:nvPr>
        </p:nvSpPr>
        <p:spPr>
          <a:xfrm>
            <a:off x="539609" y="1818900"/>
            <a:ext cx="9181501" cy="3977401"/>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pic>
        <p:nvPicPr>
          <p:cNvPr id="1235" name="Google Shape;720;p81" descr="Google Shape;720;p81"/>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236" name="Google Shape;721;p81" descr="Google Shape;721;p81"/>
          <p:cNvPicPr>
            <a:picLocks noChangeAspect="1"/>
          </p:cNvPicPr>
          <p:nvPr/>
        </p:nvPicPr>
        <p:blipFill>
          <a:blip r:embed="rId3">
            <a:alphaModFix amt="86000"/>
            <a:extLst/>
          </a:blip>
          <a:srcRect l="53146" r="23853" b="30929"/>
          <a:stretch>
            <a:fillRect/>
          </a:stretch>
        </p:blipFill>
        <p:spPr>
          <a:xfrm rot="45593">
            <a:off x="11439177" y="6112412"/>
            <a:ext cx="1061254" cy="1023671"/>
          </a:xfrm>
          <a:prstGeom prst="rect">
            <a:avLst/>
          </a:prstGeom>
          <a:ln w="12700">
            <a:miter lim="400000"/>
          </a:ln>
        </p:spPr>
      </p:pic>
      <p:pic>
        <p:nvPicPr>
          <p:cNvPr id="1237" name="Google Shape;722;p81" descr="Google Shape;722;p81"/>
          <p:cNvPicPr>
            <a:picLocks noChangeAspect="1"/>
          </p:cNvPicPr>
          <p:nvPr/>
        </p:nvPicPr>
        <p:blipFill>
          <a:blip r:embed="rId4">
            <a:alphaModFix amt="80000"/>
            <a:extLst/>
          </a:blip>
          <a:srcRect l="8298" b="41667"/>
          <a:stretch>
            <a:fillRect/>
          </a:stretch>
        </p:blipFill>
        <p:spPr>
          <a:xfrm flipH="1">
            <a:off x="-614033" y="6217210"/>
            <a:ext cx="1946025" cy="1046784"/>
          </a:xfrm>
          <a:prstGeom prst="rect">
            <a:avLst/>
          </a:prstGeom>
          <a:ln w="12700">
            <a:miter lim="400000"/>
          </a:ln>
        </p:spPr>
      </p:pic>
      <p:grpSp>
        <p:nvGrpSpPr>
          <p:cNvPr id="1244" name="Google Shape;723;p81"/>
          <p:cNvGrpSpPr/>
          <p:nvPr/>
        </p:nvGrpSpPr>
        <p:grpSpPr>
          <a:xfrm>
            <a:off x="2007884" y="6129287"/>
            <a:ext cx="8173454" cy="946083"/>
            <a:chOff x="0" y="0"/>
            <a:chExt cx="8173453" cy="946081"/>
          </a:xfrm>
        </p:grpSpPr>
        <p:grpSp>
          <p:nvGrpSpPr>
            <p:cNvPr id="1240" name="Google Shape;724;p81"/>
            <p:cNvGrpSpPr/>
            <p:nvPr/>
          </p:nvGrpSpPr>
          <p:grpSpPr>
            <a:xfrm>
              <a:off x="-1" y="0"/>
              <a:ext cx="6674831" cy="946082"/>
              <a:chOff x="0" y="0"/>
              <a:chExt cx="6674829" cy="946081"/>
            </a:xfrm>
          </p:grpSpPr>
          <p:pic>
            <p:nvPicPr>
              <p:cNvPr id="1238" name="Google Shape;725;p81" descr="Google Shape;725;p81"/>
              <p:cNvPicPr>
                <a:picLocks noChangeAspect="1"/>
              </p:cNvPicPr>
              <p:nvPr/>
            </p:nvPicPr>
            <p:blipFill>
              <a:blip r:embed="rId5">
                <a:extLst/>
              </a:blip>
              <a:srcRect t="41472"/>
              <a:stretch>
                <a:fillRect/>
              </a:stretch>
            </p:blipFill>
            <p:spPr>
              <a:xfrm>
                <a:off x="-1" y="0"/>
                <a:ext cx="3955432" cy="946082"/>
              </a:xfrm>
              <a:prstGeom prst="rect">
                <a:avLst/>
              </a:prstGeom>
              <a:ln w="12700" cap="flat">
                <a:noFill/>
                <a:miter lim="400000"/>
              </a:ln>
              <a:effectLst/>
            </p:spPr>
          </p:pic>
          <p:pic>
            <p:nvPicPr>
              <p:cNvPr id="1239" name="Google Shape;726;p81" descr="Google Shape;726;p81"/>
              <p:cNvPicPr>
                <a:picLocks noChangeAspect="1"/>
              </p:cNvPicPr>
              <p:nvPr/>
            </p:nvPicPr>
            <p:blipFill>
              <a:blip r:embed="rId5">
                <a:extLst/>
              </a:blip>
              <a:srcRect t="41472"/>
              <a:stretch>
                <a:fillRect/>
              </a:stretch>
            </p:blipFill>
            <p:spPr>
              <a:xfrm>
                <a:off x="2719399" y="0"/>
                <a:ext cx="3955431" cy="946082"/>
              </a:xfrm>
              <a:prstGeom prst="rect">
                <a:avLst/>
              </a:prstGeom>
              <a:ln w="12700" cap="flat">
                <a:noFill/>
                <a:miter lim="400000"/>
              </a:ln>
              <a:effectLst/>
            </p:spPr>
          </p:pic>
        </p:grpSp>
        <p:grpSp>
          <p:nvGrpSpPr>
            <p:cNvPr id="1243" name="Google Shape;727;p81"/>
            <p:cNvGrpSpPr/>
            <p:nvPr/>
          </p:nvGrpSpPr>
          <p:grpSpPr>
            <a:xfrm>
              <a:off x="1498624" y="0"/>
              <a:ext cx="6674830" cy="946082"/>
              <a:chOff x="0" y="0"/>
              <a:chExt cx="6674829" cy="946081"/>
            </a:xfrm>
          </p:grpSpPr>
          <p:pic>
            <p:nvPicPr>
              <p:cNvPr id="1241" name="Google Shape;728;p81" descr="Google Shape;728;p81"/>
              <p:cNvPicPr>
                <a:picLocks noChangeAspect="1"/>
              </p:cNvPicPr>
              <p:nvPr/>
            </p:nvPicPr>
            <p:blipFill>
              <a:blip r:embed="rId5">
                <a:extLst/>
              </a:blip>
              <a:srcRect t="41472"/>
              <a:stretch>
                <a:fillRect/>
              </a:stretch>
            </p:blipFill>
            <p:spPr>
              <a:xfrm>
                <a:off x="-1" y="0"/>
                <a:ext cx="3955432" cy="946082"/>
              </a:xfrm>
              <a:prstGeom prst="rect">
                <a:avLst/>
              </a:prstGeom>
              <a:ln w="12700" cap="flat">
                <a:noFill/>
                <a:miter lim="400000"/>
              </a:ln>
              <a:effectLst/>
            </p:spPr>
          </p:pic>
          <p:pic>
            <p:nvPicPr>
              <p:cNvPr id="1242" name="Google Shape;729;p81" descr="Google Shape;729;p81"/>
              <p:cNvPicPr>
                <a:picLocks noChangeAspect="1"/>
              </p:cNvPicPr>
              <p:nvPr/>
            </p:nvPicPr>
            <p:blipFill>
              <a:blip r:embed="rId5">
                <a:extLst/>
              </a:blip>
              <a:srcRect t="41472"/>
              <a:stretch>
                <a:fillRect/>
              </a:stretch>
            </p:blipFill>
            <p:spPr>
              <a:xfrm>
                <a:off x="2719399" y="0"/>
                <a:ext cx="3955431" cy="946082"/>
              </a:xfrm>
              <a:prstGeom prst="rect">
                <a:avLst/>
              </a:prstGeom>
              <a:ln w="12700" cap="flat">
                <a:noFill/>
                <a:miter lim="400000"/>
              </a:ln>
              <a:effectLst/>
            </p:spPr>
          </p:pic>
        </p:grpSp>
      </p:grpSp>
      <p:pic>
        <p:nvPicPr>
          <p:cNvPr id="1245" name="Google Shape;730;p81" descr="Google Shape;730;p81"/>
          <p:cNvPicPr>
            <a:picLocks noChangeAspect="1"/>
          </p:cNvPicPr>
          <p:nvPr/>
        </p:nvPicPr>
        <p:blipFill>
          <a:blip r:embed="rId3">
            <a:alphaModFix amt="86000"/>
            <a:extLst/>
          </a:blip>
          <a:srcRect l="34087" r="48590" b="30929"/>
          <a:stretch>
            <a:fillRect/>
          </a:stretch>
        </p:blipFill>
        <p:spPr>
          <a:xfrm rot="45595">
            <a:off x="10517349" y="6058866"/>
            <a:ext cx="799202" cy="1023671"/>
          </a:xfrm>
          <a:prstGeom prst="rect">
            <a:avLst/>
          </a:prstGeom>
          <a:ln w="12700">
            <a:miter lim="400000"/>
          </a:ln>
        </p:spPr>
      </p:pic>
      <p:pic>
        <p:nvPicPr>
          <p:cNvPr id="1246"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1247"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taging Area - Center Large">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grpSp>
        <p:nvGrpSpPr>
          <p:cNvPr id="1258" name="Google Shape;733;p82"/>
          <p:cNvGrpSpPr/>
          <p:nvPr/>
        </p:nvGrpSpPr>
        <p:grpSpPr>
          <a:xfrm>
            <a:off x="4037479" y="5219906"/>
            <a:ext cx="5731822" cy="2830028"/>
            <a:chOff x="0" y="0"/>
            <a:chExt cx="5731821" cy="2830026"/>
          </a:xfrm>
        </p:grpSpPr>
        <p:sp>
          <p:nvSpPr>
            <p:cNvPr id="1254" name="Google Shape;734;p82"/>
            <p:cNvSpPr/>
            <p:nvPr/>
          </p:nvSpPr>
          <p:spPr>
            <a:xfrm rot="21046055" flipH="1">
              <a:off x="1188372" y="375411"/>
              <a:ext cx="4422148" cy="1869176"/>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55" name="Google Shape;735;p82"/>
            <p:cNvSpPr/>
            <p:nvPr/>
          </p:nvSpPr>
          <p:spPr>
            <a:xfrm rot="21046055" flipH="1">
              <a:off x="1219116" y="777380"/>
              <a:ext cx="3641266" cy="1521614"/>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56" name="Google Shape;736;p82"/>
            <p:cNvSpPr/>
            <p:nvPr/>
          </p:nvSpPr>
          <p:spPr>
            <a:xfrm rot="21046055" flipH="1">
              <a:off x="134389" y="379597"/>
              <a:ext cx="4899173" cy="2070833"/>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57" name="Google Shape;737;p82"/>
            <p:cNvSpPr/>
            <p:nvPr/>
          </p:nvSpPr>
          <p:spPr>
            <a:xfrm rot="21046055" flipH="1">
              <a:off x="172277" y="827139"/>
              <a:ext cx="4034090" cy="1685752"/>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263" name="Google Shape;738;p82"/>
          <p:cNvGrpSpPr/>
          <p:nvPr/>
        </p:nvGrpSpPr>
        <p:grpSpPr>
          <a:xfrm>
            <a:off x="453112" y="5296777"/>
            <a:ext cx="4646745" cy="2456402"/>
            <a:chOff x="0" y="0"/>
            <a:chExt cx="4646744" cy="2456401"/>
          </a:xfrm>
        </p:grpSpPr>
        <p:sp>
          <p:nvSpPr>
            <p:cNvPr id="1259" name="Google Shape;739;p82"/>
            <p:cNvSpPr/>
            <p:nvPr/>
          </p:nvSpPr>
          <p:spPr>
            <a:xfrm rot="20871097" flipH="1">
              <a:off x="973281" y="359184"/>
              <a:ext cx="3555152" cy="1502723"/>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60" name="Google Shape;740;p82"/>
            <p:cNvSpPr/>
            <p:nvPr/>
          </p:nvSpPr>
          <p:spPr>
            <a:xfrm rot="20871097" flipH="1">
              <a:off x="1007697" y="696817"/>
              <a:ext cx="2927373" cy="1223267"/>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61" name="Google Shape;741;p82"/>
            <p:cNvSpPr/>
            <p:nvPr/>
          </p:nvSpPr>
          <p:spPr>
            <a:xfrm rot="20871097" flipH="1">
              <a:off x="131074" y="395792"/>
              <a:ext cx="3938660" cy="1664817"/>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62" name="Google Shape;742;p82"/>
            <p:cNvSpPr/>
            <p:nvPr/>
          </p:nvSpPr>
          <p:spPr>
            <a:xfrm rot="20871097" flipH="1">
              <a:off x="172383" y="771462"/>
              <a:ext cx="3243175" cy="1355236"/>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268" name="Google Shape;743;p82"/>
          <p:cNvGrpSpPr/>
          <p:nvPr/>
        </p:nvGrpSpPr>
        <p:grpSpPr>
          <a:xfrm>
            <a:off x="7777967" y="5697013"/>
            <a:ext cx="4054925" cy="1823119"/>
            <a:chOff x="0" y="0"/>
            <a:chExt cx="4054924" cy="1823118"/>
          </a:xfrm>
        </p:grpSpPr>
        <p:sp>
          <p:nvSpPr>
            <p:cNvPr id="1264" name="Google Shape;744;p82"/>
            <p:cNvSpPr/>
            <p:nvPr/>
          </p:nvSpPr>
          <p:spPr>
            <a:xfrm rot="337504">
              <a:off x="58085" y="202644"/>
              <a:ext cx="3172695" cy="1341058"/>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65" name="Google Shape;745;p82"/>
            <p:cNvSpPr/>
            <p:nvPr/>
          </p:nvSpPr>
          <p:spPr>
            <a:xfrm rot="337504">
              <a:off x="606066" y="474479"/>
              <a:ext cx="2612444" cy="1091688"/>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66" name="Google Shape;746;p82"/>
            <p:cNvSpPr/>
            <p:nvPr/>
          </p:nvSpPr>
          <p:spPr>
            <a:xfrm rot="337504">
              <a:off x="475608" y="168688"/>
              <a:ext cx="3514965" cy="1485743"/>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67" name="Google Shape;747;p82"/>
            <p:cNvSpPr/>
            <p:nvPr/>
          </p:nvSpPr>
          <p:spPr>
            <a:xfrm rot="337504">
              <a:off x="1080035" y="471601"/>
              <a:ext cx="2894291" cy="1209450"/>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273" name="Google Shape;748;p82"/>
          <p:cNvGrpSpPr/>
          <p:nvPr/>
        </p:nvGrpSpPr>
        <p:grpSpPr>
          <a:xfrm>
            <a:off x="8893738" y="5858199"/>
            <a:ext cx="4543825" cy="2042917"/>
            <a:chOff x="0" y="0"/>
            <a:chExt cx="4543823" cy="2042915"/>
          </a:xfrm>
        </p:grpSpPr>
        <p:sp>
          <p:nvSpPr>
            <p:cNvPr id="1269" name="Google Shape;749;p82"/>
            <p:cNvSpPr/>
            <p:nvPr/>
          </p:nvSpPr>
          <p:spPr>
            <a:xfrm rot="337504">
              <a:off x="65089" y="227078"/>
              <a:ext cx="3555241" cy="1502764"/>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70" name="Google Shape;750;p82"/>
            <p:cNvSpPr/>
            <p:nvPr/>
          </p:nvSpPr>
          <p:spPr>
            <a:xfrm rot="337504">
              <a:off x="679141" y="531688"/>
              <a:ext cx="2927447" cy="1223301"/>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71" name="Google Shape;751;p82"/>
            <p:cNvSpPr/>
            <p:nvPr/>
          </p:nvSpPr>
          <p:spPr>
            <a:xfrm rot="337504">
              <a:off x="532955" y="189026"/>
              <a:ext cx="3938760" cy="1664864"/>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72" name="Google Shape;752;p82"/>
            <p:cNvSpPr/>
            <p:nvPr/>
          </p:nvSpPr>
          <p:spPr>
            <a:xfrm rot="337504">
              <a:off x="1210258" y="528462"/>
              <a:ext cx="3243256" cy="1355275"/>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278" name="Google Shape;753;p82"/>
          <p:cNvGrpSpPr/>
          <p:nvPr/>
        </p:nvGrpSpPr>
        <p:grpSpPr>
          <a:xfrm>
            <a:off x="-289530" y="5780448"/>
            <a:ext cx="3664323" cy="1686172"/>
            <a:chOff x="0" y="0"/>
            <a:chExt cx="3664322" cy="1686171"/>
          </a:xfrm>
        </p:grpSpPr>
        <p:sp>
          <p:nvSpPr>
            <p:cNvPr id="1274" name="Google Shape;754;p82"/>
            <p:cNvSpPr/>
            <p:nvPr/>
          </p:nvSpPr>
          <p:spPr>
            <a:xfrm rot="21211311" flipH="1">
              <a:off x="748834" y="196939"/>
              <a:ext cx="2856496" cy="1207414"/>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75" name="Google Shape;755;p82"/>
            <p:cNvSpPr/>
            <p:nvPr/>
          </p:nvSpPr>
          <p:spPr>
            <a:xfrm rot="21211311" flipH="1">
              <a:off x="761872" y="445258"/>
              <a:ext cx="2352090" cy="982892"/>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76" name="Google Shape;756;p82"/>
            <p:cNvSpPr/>
            <p:nvPr/>
          </p:nvSpPr>
          <p:spPr>
            <a:xfrm rot="21211311" flipH="1">
              <a:off x="65357" y="174253"/>
              <a:ext cx="3164634" cy="1337665"/>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277" name="Google Shape;757;p82"/>
            <p:cNvSpPr/>
            <p:nvPr/>
          </p:nvSpPr>
          <p:spPr>
            <a:xfrm rot="21211311" flipH="1">
              <a:off x="82228" y="450902"/>
              <a:ext cx="2605814" cy="1088905"/>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pic>
        <p:nvPicPr>
          <p:cNvPr id="1279" name="Google Shape;758;p82" descr="Google Shape;758;p82"/>
          <p:cNvPicPr>
            <a:picLocks noChangeAspect="1"/>
          </p:cNvPicPr>
          <p:nvPr/>
        </p:nvPicPr>
        <p:blipFill>
          <a:blip r:embed="rId2">
            <a:alphaModFix amt="86000"/>
            <a:extLst/>
          </a:blip>
          <a:srcRect l="34084" r="23855" b="30928"/>
          <a:stretch>
            <a:fillRect/>
          </a:stretch>
        </p:blipFill>
        <p:spPr>
          <a:xfrm rot="21536678">
            <a:off x="11082225" y="5901649"/>
            <a:ext cx="2087245" cy="1150913"/>
          </a:xfrm>
          <a:prstGeom prst="rect">
            <a:avLst/>
          </a:prstGeom>
          <a:ln w="12700">
            <a:miter lim="400000"/>
          </a:ln>
        </p:spPr>
      </p:pic>
      <p:pic>
        <p:nvPicPr>
          <p:cNvPr id="1280" name="Google Shape;759;p82" descr="Google Shape;759;p82"/>
          <p:cNvPicPr>
            <a:picLocks noChangeAspect="1"/>
          </p:cNvPicPr>
          <p:nvPr/>
        </p:nvPicPr>
        <p:blipFill>
          <a:blip r:embed="rId3">
            <a:alphaModFix amt="80000"/>
            <a:extLst/>
          </a:blip>
          <a:srcRect l="55249" b="41667"/>
          <a:stretch>
            <a:fillRect/>
          </a:stretch>
        </p:blipFill>
        <p:spPr>
          <a:xfrm flipH="1">
            <a:off x="-573016" y="6198160"/>
            <a:ext cx="895966" cy="987576"/>
          </a:xfrm>
          <a:prstGeom prst="rect">
            <a:avLst/>
          </a:prstGeom>
          <a:ln w="12700">
            <a:miter lim="400000"/>
          </a:ln>
        </p:spPr>
      </p:pic>
      <p:grpSp>
        <p:nvGrpSpPr>
          <p:cNvPr id="1295" name="Google Shape;760;p82"/>
          <p:cNvGrpSpPr/>
          <p:nvPr/>
        </p:nvGrpSpPr>
        <p:grpSpPr>
          <a:xfrm>
            <a:off x="275487" y="6134789"/>
            <a:ext cx="11638545" cy="935083"/>
            <a:chOff x="0" y="0"/>
            <a:chExt cx="11638544" cy="935081"/>
          </a:xfrm>
        </p:grpSpPr>
        <p:grpSp>
          <p:nvGrpSpPr>
            <p:cNvPr id="1287" name="Google Shape;761;p82"/>
            <p:cNvGrpSpPr/>
            <p:nvPr/>
          </p:nvGrpSpPr>
          <p:grpSpPr>
            <a:xfrm>
              <a:off x="3842353" y="0"/>
              <a:ext cx="7796192" cy="935082"/>
              <a:chOff x="0" y="0"/>
              <a:chExt cx="7796191" cy="935081"/>
            </a:xfrm>
          </p:grpSpPr>
          <p:grpSp>
            <p:nvGrpSpPr>
              <p:cNvPr id="1283" name="Google Shape;762;p82"/>
              <p:cNvGrpSpPr/>
              <p:nvPr/>
            </p:nvGrpSpPr>
            <p:grpSpPr>
              <a:xfrm>
                <a:off x="0" y="0"/>
                <a:ext cx="6597217" cy="935082"/>
                <a:chOff x="0" y="0"/>
                <a:chExt cx="6597216" cy="935081"/>
              </a:xfrm>
            </p:grpSpPr>
            <p:pic>
              <p:nvPicPr>
                <p:cNvPr id="1281" name="Google Shape;763;p82" descr="Google Shape;763;p82"/>
                <p:cNvPicPr>
                  <a:picLocks noChangeAspect="1"/>
                </p:cNvPicPr>
                <p:nvPr/>
              </p:nvPicPr>
              <p:blipFill>
                <a:blip r:embed="rId4">
                  <a:extLst/>
                </a:blip>
                <a:srcRect t="41472"/>
                <a:stretch>
                  <a:fillRect/>
                </a:stretch>
              </p:blipFill>
              <p:spPr>
                <a:xfrm>
                  <a:off x="-1" y="0"/>
                  <a:ext cx="3909439" cy="935082"/>
                </a:xfrm>
                <a:prstGeom prst="rect">
                  <a:avLst/>
                </a:prstGeom>
                <a:ln w="12700" cap="flat">
                  <a:noFill/>
                  <a:miter lim="400000"/>
                </a:ln>
                <a:effectLst/>
              </p:spPr>
            </p:pic>
            <p:pic>
              <p:nvPicPr>
                <p:cNvPr id="1282" name="Google Shape;764;p82" descr="Google Shape;764;p82"/>
                <p:cNvPicPr>
                  <a:picLocks noChangeAspect="1"/>
                </p:cNvPicPr>
                <p:nvPr/>
              </p:nvPicPr>
              <p:blipFill>
                <a:blip r:embed="rId4">
                  <a:extLst/>
                </a:blip>
                <a:srcRect t="41472"/>
                <a:stretch>
                  <a:fillRect/>
                </a:stretch>
              </p:blipFill>
              <p:spPr>
                <a:xfrm>
                  <a:off x="2687779" y="0"/>
                  <a:ext cx="3909438" cy="935082"/>
                </a:xfrm>
                <a:prstGeom prst="rect">
                  <a:avLst/>
                </a:prstGeom>
                <a:ln w="12700" cap="flat">
                  <a:noFill/>
                  <a:miter lim="400000"/>
                </a:ln>
                <a:effectLst/>
              </p:spPr>
            </p:pic>
          </p:grpSp>
          <p:grpSp>
            <p:nvGrpSpPr>
              <p:cNvPr id="1286" name="Google Shape;765;p82"/>
              <p:cNvGrpSpPr/>
              <p:nvPr/>
            </p:nvGrpSpPr>
            <p:grpSpPr>
              <a:xfrm>
                <a:off x="1154534" y="0"/>
                <a:ext cx="6641658" cy="935082"/>
                <a:chOff x="0" y="0"/>
                <a:chExt cx="6641657" cy="935081"/>
              </a:xfrm>
            </p:grpSpPr>
            <p:pic>
              <p:nvPicPr>
                <p:cNvPr id="1284" name="Google Shape;766;p82" descr="Google Shape;766;p82"/>
                <p:cNvPicPr>
                  <a:picLocks noChangeAspect="1"/>
                </p:cNvPicPr>
                <p:nvPr/>
              </p:nvPicPr>
              <p:blipFill>
                <a:blip r:embed="rId4">
                  <a:extLst/>
                </a:blip>
                <a:srcRect t="41472"/>
                <a:stretch>
                  <a:fillRect/>
                </a:stretch>
              </p:blipFill>
              <p:spPr>
                <a:xfrm>
                  <a:off x="0" y="0"/>
                  <a:ext cx="3909438" cy="935082"/>
                </a:xfrm>
                <a:prstGeom prst="rect">
                  <a:avLst/>
                </a:prstGeom>
                <a:ln w="12700" cap="flat">
                  <a:noFill/>
                  <a:miter lim="400000"/>
                </a:ln>
                <a:effectLst/>
              </p:spPr>
            </p:pic>
            <p:pic>
              <p:nvPicPr>
                <p:cNvPr id="1285" name="Google Shape;767;p82" descr="Google Shape;767;p82"/>
                <p:cNvPicPr>
                  <a:picLocks noChangeAspect="1"/>
                </p:cNvPicPr>
                <p:nvPr/>
              </p:nvPicPr>
              <p:blipFill>
                <a:blip r:embed="rId4">
                  <a:extLst/>
                </a:blip>
                <a:srcRect l="1136" t="41472"/>
                <a:stretch>
                  <a:fillRect/>
                </a:stretch>
              </p:blipFill>
              <p:spPr>
                <a:xfrm>
                  <a:off x="2776661" y="0"/>
                  <a:ext cx="3864997" cy="935082"/>
                </a:xfrm>
                <a:prstGeom prst="rect">
                  <a:avLst/>
                </a:prstGeom>
                <a:ln w="12700" cap="flat">
                  <a:noFill/>
                  <a:miter lim="400000"/>
                </a:ln>
                <a:effectLst/>
              </p:spPr>
            </p:pic>
          </p:grpSp>
        </p:grpSp>
        <p:grpSp>
          <p:nvGrpSpPr>
            <p:cNvPr id="1294" name="Google Shape;768;p82"/>
            <p:cNvGrpSpPr/>
            <p:nvPr/>
          </p:nvGrpSpPr>
          <p:grpSpPr>
            <a:xfrm>
              <a:off x="0" y="0"/>
              <a:ext cx="8761302" cy="935082"/>
              <a:chOff x="0" y="0"/>
              <a:chExt cx="8761301" cy="935081"/>
            </a:xfrm>
          </p:grpSpPr>
          <p:grpSp>
            <p:nvGrpSpPr>
              <p:cNvPr id="1290" name="Google Shape;769;p82"/>
              <p:cNvGrpSpPr/>
              <p:nvPr/>
            </p:nvGrpSpPr>
            <p:grpSpPr>
              <a:xfrm>
                <a:off x="-1" y="0"/>
                <a:ext cx="6655652" cy="935082"/>
                <a:chOff x="0" y="0"/>
                <a:chExt cx="6655650" cy="935081"/>
              </a:xfrm>
            </p:grpSpPr>
            <p:pic>
              <p:nvPicPr>
                <p:cNvPr id="1288" name="Google Shape;770;p82" descr="Google Shape;770;p82"/>
                <p:cNvPicPr>
                  <a:picLocks noChangeAspect="1"/>
                </p:cNvPicPr>
                <p:nvPr/>
              </p:nvPicPr>
              <p:blipFill>
                <a:blip r:embed="rId4">
                  <a:extLst/>
                </a:blip>
                <a:srcRect t="41472"/>
                <a:stretch>
                  <a:fillRect/>
                </a:stretch>
              </p:blipFill>
              <p:spPr>
                <a:xfrm>
                  <a:off x="0" y="0"/>
                  <a:ext cx="3967873" cy="935082"/>
                </a:xfrm>
                <a:prstGeom prst="rect">
                  <a:avLst/>
                </a:prstGeom>
                <a:ln w="12700" cap="flat">
                  <a:noFill/>
                  <a:miter lim="400000"/>
                </a:ln>
                <a:effectLst/>
              </p:spPr>
            </p:pic>
            <p:pic>
              <p:nvPicPr>
                <p:cNvPr id="1289" name="Google Shape;771;p82" descr="Google Shape;771;p82"/>
                <p:cNvPicPr>
                  <a:picLocks noChangeAspect="1"/>
                </p:cNvPicPr>
                <p:nvPr/>
              </p:nvPicPr>
              <p:blipFill>
                <a:blip r:embed="rId4">
                  <a:extLst/>
                </a:blip>
                <a:srcRect t="41472"/>
                <a:stretch>
                  <a:fillRect/>
                </a:stretch>
              </p:blipFill>
              <p:spPr>
                <a:xfrm>
                  <a:off x="2746214" y="0"/>
                  <a:ext cx="3909438" cy="935082"/>
                </a:xfrm>
                <a:prstGeom prst="rect">
                  <a:avLst/>
                </a:prstGeom>
                <a:ln w="12700" cap="flat">
                  <a:noFill/>
                  <a:miter lim="400000"/>
                </a:ln>
                <a:effectLst/>
              </p:spPr>
            </p:pic>
          </p:grpSp>
          <p:grpSp>
            <p:nvGrpSpPr>
              <p:cNvPr id="1293" name="Google Shape;772;p82"/>
              <p:cNvGrpSpPr/>
              <p:nvPr/>
            </p:nvGrpSpPr>
            <p:grpSpPr>
              <a:xfrm>
                <a:off x="2242423" y="0"/>
                <a:ext cx="6518879" cy="935082"/>
                <a:chOff x="0" y="0"/>
                <a:chExt cx="6518878" cy="935081"/>
              </a:xfrm>
            </p:grpSpPr>
            <p:pic>
              <p:nvPicPr>
                <p:cNvPr id="1291" name="Google Shape;773;p82" descr="Google Shape;773;p82"/>
                <p:cNvPicPr>
                  <a:picLocks noChangeAspect="1"/>
                </p:cNvPicPr>
                <p:nvPr/>
              </p:nvPicPr>
              <p:blipFill>
                <a:blip r:embed="rId4">
                  <a:extLst/>
                </a:blip>
                <a:srcRect t="41472"/>
                <a:stretch>
                  <a:fillRect/>
                </a:stretch>
              </p:blipFill>
              <p:spPr>
                <a:xfrm>
                  <a:off x="-1" y="0"/>
                  <a:ext cx="3909439" cy="935082"/>
                </a:xfrm>
                <a:prstGeom prst="rect">
                  <a:avLst/>
                </a:prstGeom>
                <a:ln w="12700" cap="flat">
                  <a:noFill/>
                  <a:miter lim="400000"/>
                </a:ln>
                <a:effectLst/>
              </p:spPr>
            </p:pic>
            <p:pic>
              <p:nvPicPr>
                <p:cNvPr id="1292" name="Google Shape;774;p82" descr="Google Shape;774;p82"/>
                <p:cNvPicPr>
                  <a:picLocks noChangeAspect="1"/>
                </p:cNvPicPr>
                <p:nvPr/>
              </p:nvPicPr>
              <p:blipFill>
                <a:blip r:embed="rId4">
                  <a:extLst/>
                </a:blip>
                <a:srcRect t="41472"/>
                <a:stretch>
                  <a:fillRect/>
                </a:stretch>
              </p:blipFill>
              <p:spPr>
                <a:xfrm>
                  <a:off x="2537181" y="0"/>
                  <a:ext cx="3981698" cy="935082"/>
                </a:xfrm>
                <a:prstGeom prst="rect">
                  <a:avLst/>
                </a:prstGeom>
                <a:ln w="12700" cap="flat">
                  <a:noFill/>
                  <a:miter lim="400000"/>
                </a:ln>
                <a:effectLst/>
              </p:spPr>
            </p:pic>
          </p:grpSp>
        </p:grpSp>
      </p:grpSp>
      <p:sp>
        <p:nvSpPr>
          <p:cNvPr id="1296"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297"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298" name="Google Shape;777;p82"/>
          <p:cNvSpPr txBox="1">
            <a:spLocks noGrp="1"/>
          </p:cNvSpPr>
          <p:nvPr>
            <p:ph type="body" idx="13"/>
          </p:nvPr>
        </p:nvSpPr>
        <p:spPr>
          <a:xfrm>
            <a:off x="539608" y="1818900"/>
            <a:ext cx="10865402" cy="40437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pic>
        <p:nvPicPr>
          <p:cNvPr id="1299" name="Google Shape;778;p82" descr="Google Shape;778;p82"/>
          <p:cNvPicPr>
            <a:picLocks noChangeAspect="1"/>
          </p:cNvPicPr>
          <p:nvPr/>
        </p:nvPicPr>
        <p:blipFill>
          <a:blip r:embed="rId5">
            <a:extLst/>
          </a:blip>
          <a:stretch>
            <a:fillRect/>
          </a:stretch>
        </p:blipFill>
        <p:spPr>
          <a:xfrm>
            <a:off x="11008521" y="556423"/>
            <a:ext cx="661549" cy="463047"/>
          </a:xfrm>
          <a:prstGeom prst="rect">
            <a:avLst/>
          </a:prstGeom>
          <a:ln w="12700">
            <a:miter lim="400000"/>
          </a:ln>
        </p:spPr>
      </p:pic>
      <p:pic>
        <p:nvPicPr>
          <p:cNvPr id="1300"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1301"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cene Left - Lookout">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pic>
        <p:nvPicPr>
          <p:cNvPr id="1308" name="Google Shape;781;p83" descr="Google Shape;781;p8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309" name="Google Shape;782;p83" descr="Google Shape;782;p8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310" name="Google Shape;783;p83" descr="Google Shape;783;p8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311"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312"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pic>
        <p:nvPicPr>
          <p:cNvPr id="1313" name="Google Shape;786;p83" descr="Google Shape;786;p8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314" name="Google Shape;787;p83"/>
          <p:cNvSpPr txBox="1">
            <a:spLocks noGrp="1"/>
          </p:cNvSpPr>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grpSp>
        <p:nvGrpSpPr>
          <p:cNvPr id="1320" name="Google Shape;788;p83"/>
          <p:cNvGrpSpPr/>
          <p:nvPr/>
        </p:nvGrpSpPr>
        <p:grpSpPr>
          <a:xfrm>
            <a:off x="-38894" y="4079861"/>
            <a:ext cx="6172722" cy="3086449"/>
            <a:chOff x="0" y="0"/>
            <a:chExt cx="6172720" cy="3086448"/>
          </a:xfrm>
        </p:grpSpPr>
        <p:pic>
          <p:nvPicPr>
            <p:cNvPr id="1315" name="Google Shape;789;p83" descr="Google Shape;789;p83"/>
            <p:cNvPicPr>
              <a:picLocks noChangeAspect="1"/>
            </p:cNvPicPr>
            <p:nvPr/>
          </p:nvPicPr>
          <p:blipFill>
            <a:blip r:embed="rId3">
              <a:extLst/>
            </a:blip>
            <a:srcRect l="8471" r="71395"/>
            <a:stretch>
              <a:fillRect/>
            </a:stretch>
          </p:blipFill>
          <p:spPr>
            <a:xfrm rot="49521">
              <a:off x="19763" y="336322"/>
              <a:ext cx="910969" cy="1857662"/>
            </a:xfrm>
            <a:prstGeom prst="rect">
              <a:avLst/>
            </a:prstGeom>
            <a:ln w="12700" cap="flat">
              <a:noFill/>
              <a:miter lim="400000"/>
            </a:ln>
            <a:effectLst/>
          </p:spPr>
        </p:pic>
        <p:pic>
          <p:nvPicPr>
            <p:cNvPr id="1316" name="Google Shape;790;p83" descr="Google Shape;790;p83"/>
            <p:cNvPicPr>
              <a:picLocks noChangeAspect="1"/>
            </p:cNvPicPr>
            <p:nvPr/>
          </p:nvPicPr>
          <p:blipFill>
            <a:blip r:embed="rId3">
              <a:extLst/>
            </a:blip>
            <a:srcRect l="35793"/>
            <a:stretch>
              <a:fillRect/>
            </a:stretch>
          </p:blipFill>
          <p:spPr>
            <a:xfrm rot="49521" flipH="1">
              <a:off x="645367" y="22565"/>
              <a:ext cx="3147607" cy="2012697"/>
            </a:xfrm>
            <a:prstGeom prst="rect">
              <a:avLst/>
            </a:prstGeom>
            <a:ln w="12700" cap="flat">
              <a:noFill/>
              <a:miter lim="400000"/>
            </a:ln>
            <a:effectLst/>
          </p:spPr>
        </p:pic>
        <p:grpSp>
          <p:nvGrpSpPr>
            <p:cNvPr id="1319" name="Google Shape;791;p83"/>
            <p:cNvGrpSpPr/>
            <p:nvPr/>
          </p:nvGrpSpPr>
          <p:grpSpPr>
            <a:xfrm>
              <a:off x="-1" y="1490055"/>
              <a:ext cx="6172722" cy="1596394"/>
              <a:chOff x="0" y="0"/>
              <a:chExt cx="6172721" cy="1596393"/>
            </a:xfrm>
          </p:grpSpPr>
          <p:pic>
            <p:nvPicPr>
              <p:cNvPr id="1317" name="Google Shape;792;p83" descr="Google Shape;792;p83"/>
              <p:cNvPicPr>
                <a:picLocks noChangeAspect="1"/>
              </p:cNvPicPr>
              <p:nvPr/>
            </p:nvPicPr>
            <p:blipFill>
              <a:blip r:embed="rId4">
                <a:extLst/>
              </a:blip>
              <a:srcRect r="19478" b="69478"/>
              <a:stretch>
                <a:fillRect/>
              </a:stretch>
            </p:blipFill>
            <p:spPr>
              <a:xfrm rot="21563434" flipH="1">
                <a:off x="7428" y="32572"/>
                <a:ext cx="6132274" cy="1429440"/>
              </a:xfrm>
              <a:prstGeom prst="rect">
                <a:avLst/>
              </a:prstGeom>
              <a:ln w="12700" cap="flat">
                <a:noFill/>
                <a:miter lim="400000"/>
              </a:ln>
              <a:effectLst/>
            </p:spPr>
          </p:pic>
          <p:pic>
            <p:nvPicPr>
              <p:cNvPr id="1318" name="Google Shape;793;p83" descr="Google Shape;793;p83"/>
              <p:cNvPicPr>
                <a:picLocks noChangeAspect="1"/>
              </p:cNvPicPr>
              <p:nvPr/>
            </p:nvPicPr>
            <p:blipFill>
              <a:blip r:embed="rId4">
                <a:extLst/>
              </a:blip>
              <a:srcRect b="71326"/>
              <a:stretch>
                <a:fillRect/>
              </a:stretch>
            </p:blipFill>
            <p:spPr>
              <a:xfrm rot="326204" flipH="1">
                <a:off x="1140377" y="481581"/>
                <a:ext cx="5001915" cy="879835"/>
              </a:xfrm>
              <a:prstGeom prst="rect">
                <a:avLst/>
              </a:prstGeom>
              <a:ln w="12700" cap="flat">
                <a:noFill/>
                <a:miter lim="400000"/>
              </a:ln>
              <a:effectLst/>
            </p:spPr>
          </p:pic>
        </p:grpSp>
      </p:grpSp>
      <p:pic>
        <p:nvPicPr>
          <p:cNvPr id="1321" name="Image" descr="Image"/>
          <p:cNvPicPr>
            <a:picLocks noChangeAspect="1"/>
          </p:cNvPicPr>
          <p:nvPr/>
        </p:nvPicPr>
        <p:blipFill>
          <a:blip r:embed="rId5">
            <a:extLst/>
          </a:blip>
          <a:stretch>
            <a:fillRect/>
          </a:stretch>
        </p:blipFill>
        <p:spPr>
          <a:xfrm>
            <a:off x="10754404" y="5624552"/>
            <a:ext cx="1169784" cy="1178460"/>
          </a:xfrm>
          <a:prstGeom prst="rect">
            <a:avLst/>
          </a:prstGeom>
          <a:ln w="12700">
            <a:miter lim="400000"/>
          </a:ln>
        </p:spPr>
      </p:pic>
      <p:sp>
        <p:nvSpPr>
          <p:cNvPr id="1322"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Basic_1">
    <p:spTree>
      <p:nvGrpSpPr>
        <p:cNvPr id="1" name=""/>
        <p:cNvGrpSpPr/>
        <p:nvPr/>
      </p:nvGrpSpPr>
      <p:grpSpPr>
        <a:xfrm>
          <a:off x="0" y="0"/>
          <a:ext cx="0" cy="0"/>
          <a:chOff x="0" y="0"/>
          <a:chExt cx="0" cy="0"/>
        </a:xfrm>
      </p:grpSpPr>
      <p:pic>
        <p:nvPicPr>
          <p:cNvPr id="91" name="Google Shape;65;p9" descr="Google Shape;65;p9"/>
          <p:cNvPicPr>
            <a:picLocks noChangeAspect="1"/>
          </p:cNvPicPr>
          <p:nvPr/>
        </p:nvPicPr>
        <p:blipFill>
          <a:blip r:embed="rId2">
            <a:extLst/>
          </a:blip>
          <a:stretch>
            <a:fillRect/>
          </a:stretch>
        </p:blipFill>
        <p:spPr>
          <a:xfrm>
            <a:off x="0" y="892"/>
            <a:ext cx="12188828" cy="6856216"/>
          </a:xfrm>
          <a:prstGeom prst="rect">
            <a:avLst/>
          </a:prstGeom>
          <a:ln w="12700">
            <a:miter lim="400000"/>
          </a:ln>
        </p:spPr>
      </p:pic>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Google Shape;68;p9"/>
          <p:cNvSpPr txBox="1">
            <a:spLocks noGrp="1"/>
          </p:cNvSpPr>
          <p:nvPr>
            <p:ph type="body" sz="quarter" idx="13"/>
          </p:nvPr>
        </p:nvSpPr>
        <p:spPr>
          <a:xfrm>
            <a:off x="571499" y="1081136"/>
            <a:ext cx="11046002" cy="369301"/>
          </a:xfrm>
          <a:prstGeom prst="rect">
            <a:avLst/>
          </a:prstGeom>
        </p:spPr>
        <p:txBody>
          <a:bodyPr anchor="ctr"/>
          <a:lstStyle/>
          <a:p>
            <a:pPr>
              <a:spcBef>
                <a:spcPts val="0"/>
              </a:spcBef>
              <a:defRPr sz="2400">
                <a:solidFill>
                  <a:schemeClr val="accent2"/>
                </a:solidFill>
              </a:defRPr>
            </a:pPr>
            <a:endParaRPr/>
          </a:p>
        </p:txBody>
      </p:sp>
      <p:pic>
        <p:nvPicPr>
          <p:cNvPr id="95" name="Google Shape;69;p9" descr="Google Shape;69;p9"/>
          <p:cNvPicPr>
            <a:picLocks noChangeAspect="1"/>
          </p:cNvPicPr>
          <p:nvPr/>
        </p:nvPicPr>
        <p:blipFill>
          <a:blip r:embed="rId3">
            <a:extLst/>
          </a:blip>
          <a:stretch>
            <a:fillRect/>
          </a:stretch>
        </p:blipFill>
        <p:spPr>
          <a:xfrm>
            <a:off x="11011320" y="6091237"/>
            <a:ext cx="616501" cy="431701"/>
          </a:xfrm>
          <a:prstGeom prst="rect">
            <a:avLst/>
          </a:prstGeom>
          <a:ln w="12700">
            <a:miter lim="400000"/>
          </a:ln>
        </p:spPr>
      </p:pic>
      <p:pic>
        <p:nvPicPr>
          <p:cNvPr id="96"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9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cene Left - View">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pic>
        <p:nvPicPr>
          <p:cNvPr id="1329" name="Google Shape;796;p84" descr="Google Shape;796;p84"/>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330" name="Google Shape;797;p84" descr="Google Shape;797;p84"/>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331" name="Google Shape;798;p84" descr="Google Shape;798;p84"/>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332"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333"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pic>
        <p:nvPicPr>
          <p:cNvPr id="1334" name="Google Shape;801;p84" descr="Google Shape;801;p84"/>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335" name="Google Shape;802;p84"/>
          <p:cNvSpPr txBox="1">
            <a:spLocks noGrp="1"/>
          </p:cNvSpPr>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grpSp>
        <p:nvGrpSpPr>
          <p:cNvPr id="1338" name="Google Shape;803;p84"/>
          <p:cNvGrpSpPr/>
          <p:nvPr/>
        </p:nvGrpSpPr>
        <p:grpSpPr>
          <a:xfrm>
            <a:off x="0" y="5956498"/>
            <a:ext cx="1997283" cy="909847"/>
            <a:chOff x="0" y="0"/>
            <a:chExt cx="1997282" cy="909846"/>
          </a:xfrm>
        </p:grpSpPr>
        <p:sp>
          <p:nvSpPr>
            <p:cNvPr id="1336" name="Google Shape;804;p84"/>
            <p:cNvSpPr/>
            <p:nvPr/>
          </p:nvSpPr>
          <p:spPr>
            <a:xfrm>
              <a:off x="0" y="0"/>
              <a:ext cx="1997283" cy="909847"/>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337" name="Google Shape;805;p84" descr="Google Shape;805;p84"/>
            <p:cNvPicPr>
              <a:picLocks noChangeAspect="1"/>
            </p:cNvPicPr>
            <p:nvPr/>
          </p:nvPicPr>
          <p:blipFill>
            <a:blip r:embed="rId3">
              <a:alphaModFix amt="27730"/>
              <a:extLst/>
            </a:blip>
            <a:srcRect l="4324" b="10609"/>
            <a:stretch>
              <a:fillRect/>
            </a:stretch>
          </p:blipFill>
          <p:spPr>
            <a:xfrm>
              <a:off x="0" y="306294"/>
              <a:ext cx="1817869" cy="595209"/>
            </a:xfrm>
            <a:prstGeom prst="rect">
              <a:avLst/>
            </a:prstGeom>
            <a:ln w="12700" cap="flat">
              <a:noFill/>
              <a:miter lim="400000"/>
            </a:ln>
            <a:effectLst/>
          </p:spPr>
        </p:pic>
      </p:grpSp>
      <p:grpSp>
        <p:nvGrpSpPr>
          <p:cNvPr id="1343" name="Google Shape;806;p84"/>
          <p:cNvGrpSpPr/>
          <p:nvPr/>
        </p:nvGrpSpPr>
        <p:grpSpPr>
          <a:xfrm>
            <a:off x="-12935" y="3927881"/>
            <a:ext cx="5310003" cy="2988457"/>
            <a:chOff x="0" y="0"/>
            <a:chExt cx="5310001" cy="2988456"/>
          </a:xfrm>
        </p:grpSpPr>
        <p:pic>
          <p:nvPicPr>
            <p:cNvPr id="1339" name="Google Shape;807;p84" descr="Google Shape;807;p84"/>
            <p:cNvPicPr>
              <a:picLocks noChangeAspect="1"/>
            </p:cNvPicPr>
            <p:nvPr/>
          </p:nvPicPr>
          <p:blipFill>
            <a:blip r:embed="rId4">
              <a:extLst/>
            </a:blip>
            <a:srcRect r="14434" b="35195"/>
            <a:stretch>
              <a:fillRect/>
            </a:stretch>
          </p:blipFill>
          <p:spPr>
            <a:xfrm flipH="1">
              <a:off x="6356" y="1230164"/>
              <a:ext cx="2159307" cy="1698227"/>
            </a:xfrm>
            <a:prstGeom prst="rect">
              <a:avLst/>
            </a:prstGeom>
            <a:ln w="12700" cap="flat">
              <a:noFill/>
              <a:miter lim="400000"/>
            </a:ln>
            <a:effectLst/>
          </p:spPr>
        </p:pic>
        <p:pic>
          <p:nvPicPr>
            <p:cNvPr id="1340" name="Google Shape;808;p84" descr="Google Shape;808;p84"/>
            <p:cNvPicPr>
              <a:picLocks noChangeAspect="1"/>
            </p:cNvPicPr>
            <p:nvPr/>
          </p:nvPicPr>
          <p:blipFill>
            <a:blip r:embed="rId5">
              <a:extLst/>
            </a:blip>
            <a:srcRect r="44690"/>
            <a:stretch>
              <a:fillRect/>
            </a:stretch>
          </p:blipFill>
          <p:spPr>
            <a:xfrm flipH="1">
              <a:off x="0" y="0"/>
              <a:ext cx="4594017" cy="2928311"/>
            </a:xfrm>
            <a:prstGeom prst="rect">
              <a:avLst/>
            </a:prstGeom>
            <a:ln w="12700" cap="flat">
              <a:noFill/>
              <a:miter lim="400000"/>
            </a:ln>
            <a:effectLst/>
          </p:spPr>
        </p:pic>
        <p:pic>
          <p:nvPicPr>
            <p:cNvPr id="1341" name="Google Shape;809;p84" descr="Google Shape;809;p84"/>
            <p:cNvPicPr>
              <a:picLocks noChangeAspect="1"/>
            </p:cNvPicPr>
            <p:nvPr/>
          </p:nvPicPr>
          <p:blipFill>
            <a:blip r:embed="rId6">
              <a:extLst/>
            </a:blip>
            <a:srcRect l="17948" t="15993" r="37569" b="53582"/>
            <a:stretch>
              <a:fillRect/>
            </a:stretch>
          </p:blipFill>
          <p:spPr>
            <a:xfrm flipH="1">
              <a:off x="6264" y="2010120"/>
              <a:ext cx="5303738" cy="925987"/>
            </a:xfrm>
            <a:prstGeom prst="rect">
              <a:avLst/>
            </a:prstGeom>
            <a:ln w="12700" cap="flat">
              <a:noFill/>
              <a:miter lim="400000"/>
            </a:ln>
            <a:effectLst/>
          </p:spPr>
        </p:pic>
        <p:pic>
          <p:nvPicPr>
            <p:cNvPr id="1342" name="Google Shape;810;p84" descr="Google Shape;810;p84"/>
            <p:cNvPicPr>
              <a:picLocks noChangeAspect="1"/>
            </p:cNvPicPr>
            <p:nvPr/>
          </p:nvPicPr>
          <p:blipFill>
            <a:blip r:embed="rId7">
              <a:extLst/>
            </a:blip>
            <a:srcRect r="7182" b="8490"/>
            <a:stretch>
              <a:fillRect/>
            </a:stretch>
          </p:blipFill>
          <p:spPr>
            <a:xfrm flipH="1">
              <a:off x="1591434" y="1136669"/>
              <a:ext cx="3416236" cy="1851788"/>
            </a:xfrm>
            <a:prstGeom prst="rect">
              <a:avLst/>
            </a:prstGeom>
            <a:ln w="12700" cap="flat">
              <a:noFill/>
              <a:miter lim="400000"/>
            </a:ln>
            <a:effectLst/>
          </p:spPr>
        </p:pic>
      </p:grpSp>
      <p:pic>
        <p:nvPicPr>
          <p:cNvPr id="1344" name="Image" descr="Image"/>
          <p:cNvPicPr>
            <a:picLocks noChangeAspect="1"/>
          </p:cNvPicPr>
          <p:nvPr/>
        </p:nvPicPr>
        <p:blipFill>
          <a:blip r:embed="rId8">
            <a:extLst/>
          </a:blip>
          <a:stretch>
            <a:fillRect/>
          </a:stretch>
        </p:blipFill>
        <p:spPr>
          <a:xfrm>
            <a:off x="10754404" y="5624552"/>
            <a:ext cx="1169784" cy="1178460"/>
          </a:xfrm>
          <a:prstGeom prst="rect">
            <a:avLst/>
          </a:prstGeom>
          <a:ln w="12700">
            <a:miter lim="400000"/>
          </a:ln>
        </p:spPr>
      </p:pic>
      <p:sp>
        <p:nvSpPr>
          <p:cNvPr id="1345"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egue 1 -  Mountain Pass">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pic>
        <p:nvPicPr>
          <p:cNvPr id="1352" name="Google Shape;813;p85" descr="Google Shape;813;p85"/>
          <p:cNvPicPr>
            <a:picLocks noChangeAspect="1"/>
          </p:cNvPicPr>
          <p:nvPr/>
        </p:nvPicPr>
        <p:blipFill>
          <a:blip r:embed="rId2">
            <a:extLst/>
          </a:blip>
          <a:stretch>
            <a:fillRect/>
          </a:stretch>
        </p:blipFill>
        <p:spPr>
          <a:xfrm>
            <a:off x="11327413" y="-722310"/>
            <a:ext cx="1081463" cy="6580512"/>
          </a:xfrm>
          <a:prstGeom prst="rect">
            <a:avLst/>
          </a:prstGeom>
          <a:ln w="12700">
            <a:miter lim="400000"/>
          </a:ln>
        </p:spPr>
      </p:pic>
      <p:grpSp>
        <p:nvGrpSpPr>
          <p:cNvPr id="1358" name="Google Shape;814;p85"/>
          <p:cNvGrpSpPr/>
          <p:nvPr/>
        </p:nvGrpSpPr>
        <p:grpSpPr>
          <a:xfrm>
            <a:off x="1028431" y="4405185"/>
            <a:ext cx="11916579" cy="2613987"/>
            <a:chOff x="0" y="-5"/>
            <a:chExt cx="11916578" cy="2613985"/>
          </a:xfrm>
        </p:grpSpPr>
        <p:sp>
          <p:nvSpPr>
            <p:cNvPr id="1353" name="Google Shape;815;p85"/>
            <p:cNvSpPr/>
            <p:nvPr/>
          </p:nvSpPr>
          <p:spPr>
            <a:xfrm>
              <a:off x="6696131" y="704422"/>
              <a:ext cx="5135114" cy="1901224"/>
            </a:xfrm>
            <a:custGeom>
              <a:avLst/>
              <a:gdLst/>
              <a:ahLst/>
              <a:cxnLst>
                <a:cxn ang="0">
                  <a:pos x="wd2" y="hd2"/>
                </a:cxn>
                <a:cxn ang="5400000">
                  <a:pos x="wd2" y="hd2"/>
                </a:cxn>
                <a:cxn ang="10800000">
                  <a:pos x="wd2" y="hd2"/>
                </a:cxn>
                <a:cxn ang="16200000">
                  <a:pos x="wd2" y="hd2"/>
                </a:cxn>
              </a:cxnLst>
              <a:rect l="0" t="0" r="r" b="b"/>
              <a:pathLst>
                <a:path w="21216" h="21534"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354" name="Google Shape;816;p85"/>
            <p:cNvSpPr/>
            <p:nvPr/>
          </p:nvSpPr>
          <p:spPr>
            <a:xfrm>
              <a:off x="-1" y="-6"/>
              <a:ext cx="11916579" cy="2613986"/>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nvGrpSpPr>
            <p:cNvPr id="1357" name="Google Shape;817;p85"/>
            <p:cNvGrpSpPr/>
            <p:nvPr/>
          </p:nvGrpSpPr>
          <p:grpSpPr>
            <a:xfrm>
              <a:off x="-1" y="1411046"/>
              <a:ext cx="2640669" cy="1202932"/>
              <a:chOff x="0" y="0"/>
              <a:chExt cx="2640667" cy="1202931"/>
            </a:xfrm>
          </p:grpSpPr>
          <p:sp>
            <p:nvSpPr>
              <p:cNvPr id="1355" name="Google Shape;818;p85"/>
              <p:cNvSpPr/>
              <p:nvPr/>
            </p:nvSpPr>
            <p:spPr>
              <a:xfrm>
                <a:off x="0" y="-1"/>
                <a:ext cx="2640668" cy="1202933"/>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356" name="Google Shape;819;p85" descr="Google Shape;819;p85"/>
              <p:cNvPicPr>
                <a:picLocks noChangeAspect="1"/>
              </p:cNvPicPr>
              <p:nvPr/>
            </p:nvPicPr>
            <p:blipFill>
              <a:blip r:embed="rId3">
                <a:alphaModFix amt="27730"/>
                <a:extLst/>
              </a:blip>
              <a:srcRect l="4324" b="10610"/>
              <a:stretch>
                <a:fillRect/>
              </a:stretch>
            </p:blipFill>
            <p:spPr>
              <a:xfrm>
                <a:off x="0" y="404960"/>
                <a:ext cx="2403460" cy="786943"/>
              </a:xfrm>
              <a:prstGeom prst="rect">
                <a:avLst/>
              </a:prstGeom>
              <a:ln w="12700" cap="flat">
                <a:noFill/>
                <a:miter lim="400000"/>
              </a:ln>
              <a:effectLst/>
            </p:spPr>
          </p:pic>
        </p:grpSp>
      </p:grpSp>
      <p:grpSp>
        <p:nvGrpSpPr>
          <p:cNvPr id="1364" name="Google Shape;820;p85"/>
          <p:cNvGrpSpPr/>
          <p:nvPr/>
        </p:nvGrpSpPr>
        <p:grpSpPr>
          <a:xfrm>
            <a:off x="6969752" y="2374772"/>
            <a:ext cx="11916579" cy="2613986"/>
            <a:chOff x="0" y="0"/>
            <a:chExt cx="11916578" cy="2613985"/>
          </a:xfrm>
        </p:grpSpPr>
        <p:sp>
          <p:nvSpPr>
            <p:cNvPr id="1359" name="Google Shape;821;p85"/>
            <p:cNvSpPr/>
            <p:nvPr/>
          </p:nvSpPr>
          <p:spPr>
            <a:xfrm flipH="1">
              <a:off x="85332" y="704427"/>
              <a:ext cx="5135115" cy="1901224"/>
            </a:xfrm>
            <a:custGeom>
              <a:avLst/>
              <a:gdLst/>
              <a:ahLst/>
              <a:cxnLst>
                <a:cxn ang="0">
                  <a:pos x="wd2" y="hd2"/>
                </a:cxn>
                <a:cxn ang="5400000">
                  <a:pos x="wd2" y="hd2"/>
                </a:cxn>
                <a:cxn ang="10800000">
                  <a:pos x="wd2" y="hd2"/>
                </a:cxn>
                <a:cxn ang="16200000">
                  <a:pos x="wd2" y="hd2"/>
                </a:cxn>
              </a:cxnLst>
              <a:rect l="0" t="0" r="r" b="b"/>
              <a:pathLst>
                <a:path w="21216" h="21534"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360" name="Google Shape;822;p85"/>
            <p:cNvSpPr/>
            <p:nvPr/>
          </p:nvSpPr>
          <p:spPr>
            <a:xfrm flipH="1">
              <a:off x="0" y="-1"/>
              <a:ext cx="11916579" cy="2613987"/>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nvGrpSpPr>
            <p:cNvPr id="1363" name="Google Shape;823;p85"/>
            <p:cNvGrpSpPr/>
            <p:nvPr/>
          </p:nvGrpSpPr>
          <p:grpSpPr>
            <a:xfrm>
              <a:off x="9275910" y="1411051"/>
              <a:ext cx="2640668" cy="1202932"/>
              <a:chOff x="0" y="0"/>
              <a:chExt cx="2640667" cy="1202931"/>
            </a:xfrm>
          </p:grpSpPr>
          <p:sp>
            <p:nvSpPr>
              <p:cNvPr id="1361" name="Google Shape;824;p85"/>
              <p:cNvSpPr/>
              <p:nvPr/>
            </p:nvSpPr>
            <p:spPr>
              <a:xfrm flipH="1">
                <a:off x="0" y="0"/>
                <a:ext cx="2640668" cy="1202932"/>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362" name="Google Shape;825;p85" descr="Google Shape;825;p85"/>
              <p:cNvPicPr>
                <a:picLocks noChangeAspect="1"/>
              </p:cNvPicPr>
              <p:nvPr/>
            </p:nvPicPr>
            <p:blipFill>
              <a:blip r:embed="rId3">
                <a:alphaModFix amt="27730"/>
                <a:extLst/>
              </a:blip>
              <a:srcRect l="4324" b="10610"/>
              <a:stretch>
                <a:fillRect/>
              </a:stretch>
            </p:blipFill>
            <p:spPr>
              <a:xfrm flipH="1">
                <a:off x="237208" y="404960"/>
                <a:ext cx="2403460" cy="786943"/>
              </a:xfrm>
              <a:prstGeom prst="rect">
                <a:avLst/>
              </a:prstGeom>
              <a:ln w="12700" cap="flat">
                <a:noFill/>
                <a:miter lim="400000"/>
              </a:ln>
              <a:effectLst/>
            </p:spPr>
          </p:pic>
        </p:grpSp>
      </p:grpSp>
      <p:pic>
        <p:nvPicPr>
          <p:cNvPr id="1365" name="Google Shape;826;p85" descr="Google Shape;826;p85"/>
          <p:cNvPicPr>
            <a:picLocks noChangeAspect="1"/>
          </p:cNvPicPr>
          <p:nvPr/>
        </p:nvPicPr>
        <p:blipFill>
          <a:blip r:embed="rId4">
            <a:extLst/>
          </a:blip>
          <a:srcRect l="40" t="15880" r="19727" b="27035"/>
          <a:stretch>
            <a:fillRect/>
          </a:stretch>
        </p:blipFill>
        <p:spPr>
          <a:xfrm>
            <a:off x="6969301" y="2331285"/>
            <a:ext cx="5328878" cy="3693869"/>
          </a:xfrm>
          <a:prstGeom prst="rect">
            <a:avLst/>
          </a:prstGeom>
          <a:ln w="12700">
            <a:miter lim="400000"/>
          </a:ln>
        </p:spPr>
      </p:pic>
      <p:pic>
        <p:nvPicPr>
          <p:cNvPr id="1366" name="Google Shape;827;p85" descr="Google Shape;827;p85"/>
          <p:cNvPicPr>
            <a:picLocks noChangeAspect="1"/>
          </p:cNvPicPr>
          <p:nvPr/>
        </p:nvPicPr>
        <p:blipFill>
          <a:blip r:embed="rId5">
            <a:extLst/>
          </a:blip>
          <a:srcRect r="63065" b="51323"/>
          <a:stretch>
            <a:fillRect/>
          </a:stretch>
        </p:blipFill>
        <p:spPr>
          <a:xfrm>
            <a:off x="5874501" y="5230276"/>
            <a:ext cx="2223659" cy="797152"/>
          </a:xfrm>
          <a:prstGeom prst="rect">
            <a:avLst/>
          </a:prstGeom>
          <a:ln w="12700">
            <a:miter lim="400000"/>
          </a:ln>
        </p:spPr>
      </p:pic>
      <p:pic>
        <p:nvPicPr>
          <p:cNvPr id="1367" name="Google Shape;828;p85" descr="Google Shape;828;p85"/>
          <p:cNvPicPr>
            <a:picLocks noChangeAspect="1"/>
          </p:cNvPicPr>
          <p:nvPr/>
        </p:nvPicPr>
        <p:blipFill>
          <a:blip r:embed="rId6">
            <a:extLst/>
          </a:blip>
          <a:srcRect t="14" b="64062"/>
          <a:stretch>
            <a:fillRect/>
          </a:stretch>
        </p:blipFill>
        <p:spPr>
          <a:xfrm flipH="1">
            <a:off x="10175660" y="-762000"/>
            <a:ext cx="1380720" cy="1658644"/>
          </a:xfrm>
          <a:prstGeom prst="rect">
            <a:avLst/>
          </a:prstGeom>
          <a:ln w="12700">
            <a:miter lim="400000"/>
          </a:ln>
        </p:spPr>
      </p:pic>
      <p:sp>
        <p:nvSpPr>
          <p:cNvPr id="1368" name="Google Shape;829;p85"/>
          <p:cNvSpPr/>
          <p:nvPr/>
        </p:nvSpPr>
        <p:spPr>
          <a:xfrm>
            <a:off x="-1660438" y="4714407"/>
            <a:ext cx="6683536" cy="2474652"/>
          </a:xfrm>
          <a:custGeom>
            <a:avLst/>
            <a:gdLst/>
            <a:ahLst/>
            <a:cxnLst>
              <a:cxn ang="0">
                <a:pos x="wd2" y="hd2"/>
              </a:cxn>
              <a:cxn ang="5400000">
                <a:pos x="wd2" y="hd2"/>
              </a:cxn>
              <a:cxn ang="10800000">
                <a:pos x="wd2" y="hd2"/>
              </a:cxn>
              <a:cxn ang="16200000">
                <a:pos x="wd2" y="hd2"/>
              </a:cxn>
            </a:cxnLst>
            <a:rect l="0" t="0" r="r" b="b"/>
            <a:pathLst>
              <a:path w="21216" h="21534"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a:miter lim="400000"/>
          </a:ln>
        </p:spPr>
        <p:txBody>
          <a:bodyPr lIns="0" tIns="0" rIns="0" bIns="0" anchor="ctr"/>
          <a:lstStyle/>
          <a:p>
            <a:pPr algn="ctr">
              <a:defRPr sz="2100" b="1" baseline="30000">
                <a:solidFill>
                  <a:srgbClr val="434448"/>
                </a:solidFill>
              </a:defRPr>
            </a:pPr>
            <a:endParaRPr/>
          </a:p>
        </p:txBody>
      </p:sp>
      <p:grpSp>
        <p:nvGrpSpPr>
          <p:cNvPr id="1371" name="Google Shape;830;p85"/>
          <p:cNvGrpSpPr/>
          <p:nvPr/>
        </p:nvGrpSpPr>
        <p:grpSpPr>
          <a:xfrm>
            <a:off x="11570975" y="4364156"/>
            <a:ext cx="3437098" cy="1565731"/>
            <a:chOff x="0" y="0"/>
            <a:chExt cx="3437097" cy="1565730"/>
          </a:xfrm>
        </p:grpSpPr>
        <p:sp>
          <p:nvSpPr>
            <p:cNvPr id="1369" name="Google Shape;831;p85"/>
            <p:cNvSpPr/>
            <p:nvPr/>
          </p:nvSpPr>
          <p:spPr>
            <a:xfrm>
              <a:off x="-1" y="-1"/>
              <a:ext cx="3437098" cy="1565732"/>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370" name="Google Shape;832;p85" descr="Google Shape;832;p85"/>
            <p:cNvPicPr>
              <a:picLocks noChangeAspect="1"/>
            </p:cNvPicPr>
            <p:nvPr/>
          </p:nvPicPr>
          <p:blipFill>
            <a:blip r:embed="rId3">
              <a:alphaModFix amt="27730"/>
              <a:extLst/>
            </a:blip>
            <a:srcRect l="4324" b="10610"/>
            <a:stretch>
              <a:fillRect/>
            </a:stretch>
          </p:blipFill>
          <p:spPr>
            <a:xfrm>
              <a:off x="0" y="527099"/>
              <a:ext cx="3128361" cy="1024291"/>
            </a:xfrm>
            <a:prstGeom prst="rect">
              <a:avLst/>
            </a:prstGeom>
            <a:ln w="12700" cap="flat">
              <a:noFill/>
              <a:miter lim="400000"/>
            </a:ln>
            <a:effectLst/>
          </p:spPr>
        </p:pic>
      </p:grpSp>
      <p:grpSp>
        <p:nvGrpSpPr>
          <p:cNvPr id="1377" name="Google Shape;833;p85"/>
          <p:cNvGrpSpPr/>
          <p:nvPr/>
        </p:nvGrpSpPr>
        <p:grpSpPr>
          <a:xfrm>
            <a:off x="-4773957" y="4227040"/>
            <a:ext cx="11281287" cy="2474611"/>
            <a:chOff x="0" y="-5"/>
            <a:chExt cx="11281285" cy="2474610"/>
          </a:xfrm>
        </p:grpSpPr>
        <p:sp>
          <p:nvSpPr>
            <p:cNvPr id="1372" name="Google Shape;834;p85"/>
            <p:cNvSpPr/>
            <p:nvPr/>
          </p:nvSpPr>
          <p:spPr>
            <a:xfrm>
              <a:off x="6339151" y="666868"/>
              <a:ext cx="4861353" cy="1799852"/>
            </a:xfrm>
            <a:custGeom>
              <a:avLst/>
              <a:gdLst/>
              <a:ahLst/>
              <a:cxnLst>
                <a:cxn ang="0">
                  <a:pos x="wd2" y="hd2"/>
                </a:cxn>
                <a:cxn ang="5400000">
                  <a:pos x="wd2" y="hd2"/>
                </a:cxn>
                <a:cxn ang="10800000">
                  <a:pos x="wd2" y="hd2"/>
                </a:cxn>
                <a:cxn ang="16200000">
                  <a:pos x="wd2" y="hd2"/>
                </a:cxn>
              </a:cxnLst>
              <a:rect l="0" t="0" r="r" b="b"/>
              <a:pathLst>
                <a:path w="21216" h="21534"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373" name="Google Shape;835;p85"/>
            <p:cNvSpPr/>
            <p:nvPr/>
          </p:nvSpPr>
          <p:spPr>
            <a:xfrm>
              <a:off x="-1" y="-6"/>
              <a:ext cx="11281287" cy="2474612"/>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nvGrpSpPr>
            <p:cNvPr id="1376" name="Google Shape;836;p85"/>
            <p:cNvGrpSpPr/>
            <p:nvPr/>
          </p:nvGrpSpPr>
          <p:grpSpPr>
            <a:xfrm>
              <a:off x="-1" y="1335821"/>
              <a:ext cx="2499878" cy="1138780"/>
              <a:chOff x="0" y="0"/>
              <a:chExt cx="2499876" cy="1138779"/>
            </a:xfrm>
          </p:grpSpPr>
          <p:sp>
            <p:nvSpPr>
              <p:cNvPr id="1374" name="Google Shape;837;p85"/>
              <p:cNvSpPr/>
              <p:nvPr/>
            </p:nvSpPr>
            <p:spPr>
              <a:xfrm>
                <a:off x="0" y="-1"/>
                <a:ext cx="2499877" cy="1138781"/>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375" name="Google Shape;838;p85" descr="Google Shape;838;p85"/>
              <p:cNvPicPr>
                <a:picLocks noChangeAspect="1"/>
              </p:cNvPicPr>
              <p:nvPr/>
            </p:nvPicPr>
            <p:blipFill>
              <a:blip r:embed="rId3">
                <a:alphaModFix amt="27730"/>
                <a:extLst/>
              </a:blip>
              <a:srcRect l="4324" b="10610"/>
              <a:stretch>
                <a:fillRect/>
              </a:stretch>
            </p:blipFill>
            <p:spPr>
              <a:xfrm>
                <a:off x="-1" y="383371"/>
                <a:ext cx="2275329" cy="744990"/>
              </a:xfrm>
              <a:prstGeom prst="rect">
                <a:avLst/>
              </a:prstGeom>
              <a:ln w="12700" cap="flat">
                <a:noFill/>
                <a:miter lim="400000"/>
              </a:ln>
              <a:effectLst/>
            </p:spPr>
          </p:pic>
        </p:grpSp>
      </p:grpSp>
      <p:pic>
        <p:nvPicPr>
          <p:cNvPr id="1378" name="Google Shape;839;p85" descr="Google Shape;839;p85"/>
          <p:cNvPicPr>
            <a:picLocks noChangeAspect="1"/>
          </p:cNvPicPr>
          <p:nvPr/>
        </p:nvPicPr>
        <p:blipFill>
          <a:blip r:embed="rId7">
            <a:extLst/>
          </a:blip>
          <a:stretch>
            <a:fillRect/>
          </a:stretch>
        </p:blipFill>
        <p:spPr>
          <a:xfrm flipH="1">
            <a:off x="9035797" y="2228501"/>
            <a:ext cx="2986054" cy="3225541"/>
          </a:xfrm>
          <a:prstGeom prst="rect">
            <a:avLst/>
          </a:prstGeom>
          <a:ln w="12700">
            <a:miter lim="400000"/>
          </a:ln>
        </p:spPr>
      </p:pic>
      <p:pic>
        <p:nvPicPr>
          <p:cNvPr id="1379" name="Google Shape;840;p85" descr="Google Shape;840;p85"/>
          <p:cNvPicPr>
            <a:picLocks noChangeAspect="1"/>
          </p:cNvPicPr>
          <p:nvPr/>
        </p:nvPicPr>
        <p:blipFill>
          <a:blip r:embed="rId5">
            <a:extLst/>
          </a:blip>
          <a:srcRect r="63065" b="51323"/>
          <a:stretch>
            <a:fillRect/>
          </a:stretch>
        </p:blipFill>
        <p:spPr>
          <a:xfrm>
            <a:off x="-693543" y="5567755"/>
            <a:ext cx="4866308" cy="1744505"/>
          </a:xfrm>
          <a:prstGeom prst="rect">
            <a:avLst/>
          </a:prstGeom>
          <a:ln w="12700">
            <a:miter lim="400000"/>
          </a:ln>
        </p:spPr>
      </p:pic>
      <p:pic>
        <p:nvPicPr>
          <p:cNvPr id="1380" name="Google Shape;841;p85" descr="Google Shape;841;p85"/>
          <p:cNvPicPr>
            <a:picLocks noChangeAspect="1"/>
          </p:cNvPicPr>
          <p:nvPr/>
        </p:nvPicPr>
        <p:blipFill>
          <a:blip r:embed="rId7">
            <a:extLst/>
          </a:blip>
          <a:stretch>
            <a:fillRect/>
          </a:stretch>
        </p:blipFill>
        <p:spPr>
          <a:xfrm>
            <a:off x="-281531" y="4167509"/>
            <a:ext cx="2583084" cy="2790252"/>
          </a:xfrm>
          <a:prstGeom prst="rect">
            <a:avLst/>
          </a:prstGeom>
          <a:ln w="12700">
            <a:miter lim="400000"/>
          </a:ln>
        </p:spPr>
      </p:pic>
      <p:pic>
        <p:nvPicPr>
          <p:cNvPr id="1381" name="Google Shape;842;p85" descr="Google Shape;842;p85"/>
          <p:cNvPicPr>
            <a:picLocks noChangeAspect="1"/>
          </p:cNvPicPr>
          <p:nvPr/>
        </p:nvPicPr>
        <p:blipFill>
          <a:blip r:embed="rId8">
            <a:extLst/>
          </a:blip>
          <a:srcRect l="66037"/>
          <a:stretch>
            <a:fillRect/>
          </a:stretch>
        </p:blipFill>
        <p:spPr>
          <a:xfrm rot="86393">
            <a:off x="11517008" y="1367013"/>
            <a:ext cx="1721897" cy="4287065"/>
          </a:xfrm>
          <a:prstGeom prst="rect">
            <a:avLst/>
          </a:prstGeom>
          <a:ln w="12700">
            <a:miter lim="400000"/>
          </a:ln>
        </p:spPr>
      </p:pic>
      <p:pic>
        <p:nvPicPr>
          <p:cNvPr id="1382" name="Google Shape;843;p85" descr="Google Shape;843;p85"/>
          <p:cNvPicPr>
            <a:picLocks noChangeAspect="1"/>
          </p:cNvPicPr>
          <p:nvPr/>
        </p:nvPicPr>
        <p:blipFill>
          <a:blip r:embed="rId9">
            <a:extLst/>
          </a:blip>
          <a:stretch>
            <a:fillRect/>
          </a:stretch>
        </p:blipFill>
        <p:spPr>
          <a:xfrm>
            <a:off x="247890" y="-472241"/>
            <a:ext cx="14560164" cy="7963570"/>
          </a:xfrm>
          <a:prstGeom prst="rect">
            <a:avLst/>
          </a:prstGeom>
          <a:ln w="12700">
            <a:miter lim="400000"/>
          </a:ln>
        </p:spPr>
      </p:pic>
      <p:pic>
        <p:nvPicPr>
          <p:cNvPr id="1383" name="Google Shape;844;p85" descr="Google Shape;844;p85"/>
          <p:cNvPicPr>
            <a:picLocks noChangeAspect="1"/>
          </p:cNvPicPr>
          <p:nvPr/>
        </p:nvPicPr>
        <p:blipFill>
          <a:blip r:embed="rId10">
            <a:extLst/>
          </a:blip>
          <a:stretch>
            <a:fillRect/>
          </a:stretch>
        </p:blipFill>
        <p:spPr>
          <a:xfrm>
            <a:off x="11325939" y="556423"/>
            <a:ext cx="661549" cy="463047"/>
          </a:xfrm>
          <a:prstGeom prst="rect">
            <a:avLst/>
          </a:prstGeom>
          <a:ln w="12700">
            <a:miter lim="400000"/>
          </a:ln>
        </p:spPr>
      </p:pic>
      <p:pic>
        <p:nvPicPr>
          <p:cNvPr id="1384" name="Google Shape;845;p85" descr="Google Shape;845;p85"/>
          <p:cNvPicPr>
            <a:picLocks noChangeAspect="1"/>
          </p:cNvPicPr>
          <p:nvPr/>
        </p:nvPicPr>
        <p:blipFill>
          <a:blip r:embed="rId11">
            <a:extLst/>
          </a:blip>
          <a:stretch>
            <a:fillRect/>
          </a:stretch>
        </p:blipFill>
        <p:spPr>
          <a:xfrm>
            <a:off x="4332161" y="4427396"/>
            <a:ext cx="1614031" cy="2473971"/>
          </a:xfrm>
          <a:prstGeom prst="rect">
            <a:avLst/>
          </a:prstGeom>
          <a:ln w="12700">
            <a:miter lim="400000"/>
          </a:ln>
          <a:effectLst>
            <a:outerShdw blurRad="558800" rotWithShape="0">
              <a:srgbClr val="000000">
                <a:alpha val="74900"/>
              </a:srgbClr>
            </a:outerShdw>
          </a:effectLst>
        </p:spPr>
      </p:pic>
      <p:pic>
        <p:nvPicPr>
          <p:cNvPr id="1385" name="Google Shape;846;p85" descr="Google Shape;846;p85"/>
          <p:cNvPicPr>
            <a:picLocks noChangeAspect="1"/>
          </p:cNvPicPr>
          <p:nvPr/>
        </p:nvPicPr>
        <p:blipFill>
          <a:blip r:embed="rId12">
            <a:extLst/>
          </a:blip>
          <a:stretch>
            <a:fillRect/>
          </a:stretch>
        </p:blipFill>
        <p:spPr>
          <a:xfrm rot="435397">
            <a:off x="7533143" y="4408842"/>
            <a:ext cx="863172" cy="1082732"/>
          </a:xfrm>
          <a:prstGeom prst="rect">
            <a:avLst/>
          </a:prstGeom>
          <a:ln w="12700">
            <a:miter lim="400000"/>
          </a:ln>
        </p:spPr>
      </p:pic>
      <p:pic>
        <p:nvPicPr>
          <p:cNvPr id="1386" name="Google Shape;847;p85" descr="Google Shape;847;p85"/>
          <p:cNvPicPr>
            <a:picLocks noChangeAspect="1"/>
          </p:cNvPicPr>
          <p:nvPr/>
        </p:nvPicPr>
        <p:blipFill>
          <a:blip r:embed="rId13">
            <a:extLst/>
          </a:blip>
          <a:stretch>
            <a:fillRect/>
          </a:stretch>
        </p:blipFill>
        <p:spPr>
          <a:xfrm rot="21255348" flipH="1">
            <a:off x="10010122" y="4624463"/>
            <a:ext cx="708043" cy="572156"/>
          </a:xfrm>
          <a:prstGeom prst="rect">
            <a:avLst/>
          </a:prstGeom>
          <a:ln w="12700">
            <a:miter lim="400000"/>
          </a:ln>
          <a:effectLst>
            <a:outerShdw blurRad="355600" rotWithShape="0">
              <a:srgbClr val="000000">
                <a:alpha val="74900"/>
              </a:srgbClr>
            </a:outerShdw>
          </a:effectLst>
        </p:spPr>
      </p:pic>
      <p:sp>
        <p:nvSpPr>
          <p:cNvPr id="1387" name="Body Level One…"/>
          <p:cNvSpPr txBox="1">
            <a:spLocks noGrp="1"/>
          </p:cNvSpPr>
          <p:nvPr>
            <p:ph type="body" sz="quarter" idx="1"/>
          </p:nvPr>
        </p:nvSpPr>
        <p:spPr>
          <a:xfrm>
            <a:off x="616742" y="3175103"/>
            <a:ext cx="8481601" cy="311101"/>
          </a:xfrm>
          <a:prstGeom prst="rect">
            <a:avLst/>
          </a:prstGeom>
        </p:spPr>
        <p:txBody>
          <a:bodyPr lIns="0" tIns="0" rIns="0" bIns="0"/>
          <a:lstStyle>
            <a:lvl1pPr>
              <a:lnSpc>
                <a:spcPct val="80000"/>
              </a:lnSpc>
              <a:spcBef>
                <a:spcPts val="0"/>
              </a:spcBef>
              <a:defRPr sz="1900" baseline="30000">
                <a:solidFill>
                  <a:srgbClr val="434448"/>
                </a:solidFill>
              </a:defRPr>
            </a:lvl1pPr>
            <a:lvl2pPr marL="946523" indent="-305173">
              <a:lnSpc>
                <a:spcPct val="80000"/>
              </a:lnSpc>
              <a:spcBef>
                <a:spcPts val="0"/>
              </a:spcBef>
              <a:buSzPts val="1900"/>
              <a:buChar char="​"/>
              <a:defRPr sz="1900" baseline="30000">
                <a:solidFill>
                  <a:srgbClr val="434448"/>
                </a:solidFill>
              </a:defRPr>
            </a:lvl2pPr>
            <a:lvl3pPr marL="1469117" indent="-370567">
              <a:lnSpc>
                <a:spcPct val="80000"/>
              </a:lnSpc>
              <a:spcBef>
                <a:spcPts val="0"/>
              </a:spcBef>
              <a:buSzPts val="1900"/>
              <a:defRPr sz="1900" baseline="30000">
                <a:solidFill>
                  <a:srgbClr val="434448"/>
                </a:solidFill>
              </a:defRPr>
            </a:lvl3pPr>
            <a:lvl4pPr marL="1988079" indent="-432329">
              <a:lnSpc>
                <a:spcPct val="80000"/>
              </a:lnSpc>
              <a:spcBef>
                <a:spcPts val="0"/>
              </a:spcBef>
              <a:buSzPts val="1900"/>
              <a:defRPr sz="1900" baseline="30000">
                <a:solidFill>
                  <a:srgbClr val="434448"/>
                </a:solidFill>
              </a:defRPr>
            </a:lvl4pPr>
            <a:lvl5pPr marL="2229114" indent="-216164">
              <a:lnSpc>
                <a:spcPct val="80000"/>
              </a:lnSpc>
              <a:spcBef>
                <a:spcPts val="0"/>
              </a:spcBef>
              <a:buSzPts val="1900"/>
              <a:buChar char="​"/>
              <a:defRPr sz="19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388" name="Google Shape;849;p85"/>
          <p:cNvSpPr txBox="1">
            <a:spLocks noGrp="1"/>
          </p:cNvSpPr>
          <p:nvPr>
            <p:ph type="body" sz="half" idx="13"/>
          </p:nvPr>
        </p:nvSpPr>
        <p:spPr>
          <a:xfrm>
            <a:off x="604044" y="1042247"/>
            <a:ext cx="8481602" cy="2101201"/>
          </a:xfrm>
          <a:prstGeom prst="rect">
            <a:avLst/>
          </a:prstGeom>
        </p:spPr>
        <p:txBody>
          <a:bodyPr lIns="0" tIns="0" rIns="0" bIns="0" anchor="b"/>
          <a:lstStyle/>
          <a:p>
            <a:pPr>
              <a:lnSpc>
                <a:spcPct val="90000"/>
              </a:lnSpc>
              <a:spcBef>
                <a:spcPts val="0"/>
              </a:spcBef>
              <a:defRPr sz="3800" b="1" baseline="30000">
                <a:solidFill>
                  <a:srgbClr val="434448"/>
                </a:solidFill>
              </a:defRPr>
            </a:pPr>
            <a:endParaRPr/>
          </a:p>
        </p:txBody>
      </p:sp>
      <p:grpSp>
        <p:nvGrpSpPr>
          <p:cNvPr id="1393" name="Google Shape;850;p85"/>
          <p:cNvGrpSpPr/>
          <p:nvPr/>
        </p:nvGrpSpPr>
        <p:grpSpPr>
          <a:xfrm>
            <a:off x="-7090811" y="-2797490"/>
            <a:ext cx="12663265" cy="4871729"/>
            <a:chOff x="0" y="0"/>
            <a:chExt cx="12663264" cy="4871728"/>
          </a:xfrm>
        </p:grpSpPr>
        <p:grpSp>
          <p:nvGrpSpPr>
            <p:cNvPr id="1391" name="Google Shape;851;p85"/>
            <p:cNvGrpSpPr/>
            <p:nvPr/>
          </p:nvGrpSpPr>
          <p:grpSpPr>
            <a:xfrm>
              <a:off x="-1" y="0"/>
              <a:ext cx="12663266" cy="4871730"/>
              <a:chOff x="0" y="0"/>
              <a:chExt cx="12663264" cy="4871728"/>
            </a:xfrm>
          </p:grpSpPr>
          <p:sp>
            <p:nvSpPr>
              <p:cNvPr id="1389" name="Google Shape;852;p85"/>
              <p:cNvSpPr/>
              <p:nvPr/>
            </p:nvSpPr>
            <p:spPr>
              <a:xfrm rot="11408424">
                <a:off x="142350" y="1068482"/>
                <a:ext cx="12378564" cy="2715330"/>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70980"/>
                    </a:srgbClr>
                  </a:gs>
                  <a:gs pos="100000">
                    <a:srgbClr val="FFFFFF">
                      <a:alpha val="7098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pic>
            <p:nvPicPr>
              <p:cNvPr id="1390" name="Google Shape;853;p85" descr="Google Shape;853;p85"/>
              <p:cNvPicPr>
                <a:picLocks noChangeAspect="1"/>
              </p:cNvPicPr>
              <p:nvPr/>
            </p:nvPicPr>
            <p:blipFill>
              <a:blip r:embed="rId14">
                <a:extLst/>
              </a:blip>
              <a:srcRect r="32866"/>
              <a:stretch>
                <a:fillRect/>
              </a:stretch>
            </p:blipFill>
            <p:spPr>
              <a:xfrm>
                <a:off x="8384775" y="3791761"/>
                <a:ext cx="1499059" cy="1079968"/>
              </a:xfrm>
              <a:prstGeom prst="rect">
                <a:avLst/>
              </a:prstGeom>
              <a:ln w="12700" cap="flat">
                <a:noFill/>
                <a:miter lim="400000"/>
              </a:ln>
              <a:effectLst/>
            </p:spPr>
          </p:pic>
        </p:grpSp>
        <p:pic>
          <p:nvPicPr>
            <p:cNvPr id="1392" name="Google Shape;854;p85" descr="Google Shape;854;p85"/>
            <p:cNvPicPr>
              <a:picLocks noChangeAspect="1"/>
            </p:cNvPicPr>
            <p:nvPr/>
          </p:nvPicPr>
          <p:blipFill>
            <a:blip r:embed="rId14">
              <a:extLst/>
            </a:blip>
            <a:srcRect l="52442" t="19198"/>
            <a:stretch>
              <a:fillRect/>
            </a:stretch>
          </p:blipFill>
          <p:spPr>
            <a:xfrm>
              <a:off x="8633394" y="3235345"/>
              <a:ext cx="1022242" cy="839998"/>
            </a:xfrm>
            <a:prstGeom prst="rect">
              <a:avLst/>
            </a:prstGeom>
            <a:ln w="12700" cap="flat">
              <a:noFill/>
              <a:miter lim="400000"/>
            </a:ln>
            <a:effectLst/>
          </p:spPr>
        </p:pic>
      </p:grpSp>
      <p:pic>
        <p:nvPicPr>
          <p:cNvPr id="1394" name="Image" descr="Image"/>
          <p:cNvPicPr>
            <a:picLocks noChangeAspect="1"/>
          </p:cNvPicPr>
          <p:nvPr/>
        </p:nvPicPr>
        <p:blipFill>
          <a:blip r:embed="rId15">
            <a:extLst/>
          </a:blip>
          <a:stretch>
            <a:fillRect/>
          </a:stretch>
        </p:blipFill>
        <p:spPr>
          <a:xfrm>
            <a:off x="162284" y="5624552"/>
            <a:ext cx="1169785" cy="1178460"/>
          </a:xfrm>
          <a:prstGeom prst="rect">
            <a:avLst/>
          </a:prstGeom>
          <a:ln w="12700">
            <a:miter lim="400000"/>
          </a:ln>
        </p:spPr>
      </p:pic>
      <p:sp>
        <p:nvSpPr>
          <p:cNvPr id="1395"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New Skills Test2">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pic>
        <p:nvPicPr>
          <p:cNvPr id="1402" name="Google Shape;857;p86" descr="Google Shape;857;p86"/>
          <p:cNvPicPr>
            <a:picLocks noChangeAspect="1"/>
          </p:cNvPicPr>
          <p:nvPr/>
        </p:nvPicPr>
        <p:blipFill>
          <a:blip r:embed="rId2">
            <a:extLst/>
          </a:blip>
          <a:stretch>
            <a:fillRect/>
          </a:stretch>
        </p:blipFill>
        <p:spPr>
          <a:xfrm>
            <a:off x="11327413" y="-722310"/>
            <a:ext cx="1081463" cy="6580512"/>
          </a:xfrm>
          <a:prstGeom prst="rect">
            <a:avLst/>
          </a:prstGeom>
          <a:ln w="12700">
            <a:miter lim="400000"/>
          </a:ln>
        </p:spPr>
      </p:pic>
      <p:grpSp>
        <p:nvGrpSpPr>
          <p:cNvPr id="1408" name="Google Shape;858;p86"/>
          <p:cNvGrpSpPr/>
          <p:nvPr/>
        </p:nvGrpSpPr>
        <p:grpSpPr>
          <a:xfrm>
            <a:off x="1028431" y="4405185"/>
            <a:ext cx="11916579" cy="2613987"/>
            <a:chOff x="0" y="-5"/>
            <a:chExt cx="11916578" cy="2613985"/>
          </a:xfrm>
        </p:grpSpPr>
        <p:sp>
          <p:nvSpPr>
            <p:cNvPr id="1403" name="Google Shape;859;p86"/>
            <p:cNvSpPr/>
            <p:nvPr/>
          </p:nvSpPr>
          <p:spPr>
            <a:xfrm>
              <a:off x="6696131" y="704422"/>
              <a:ext cx="5135114" cy="1901224"/>
            </a:xfrm>
            <a:custGeom>
              <a:avLst/>
              <a:gdLst/>
              <a:ahLst/>
              <a:cxnLst>
                <a:cxn ang="0">
                  <a:pos x="wd2" y="hd2"/>
                </a:cxn>
                <a:cxn ang="5400000">
                  <a:pos x="wd2" y="hd2"/>
                </a:cxn>
                <a:cxn ang="10800000">
                  <a:pos x="wd2" y="hd2"/>
                </a:cxn>
                <a:cxn ang="16200000">
                  <a:pos x="wd2" y="hd2"/>
                </a:cxn>
              </a:cxnLst>
              <a:rect l="0" t="0" r="r" b="b"/>
              <a:pathLst>
                <a:path w="21216" h="21534"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404" name="Google Shape;860;p86"/>
            <p:cNvSpPr/>
            <p:nvPr/>
          </p:nvSpPr>
          <p:spPr>
            <a:xfrm>
              <a:off x="-1" y="-6"/>
              <a:ext cx="11916579" cy="2613986"/>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nvGrpSpPr>
            <p:cNvPr id="1407" name="Google Shape;861;p86"/>
            <p:cNvGrpSpPr/>
            <p:nvPr/>
          </p:nvGrpSpPr>
          <p:grpSpPr>
            <a:xfrm>
              <a:off x="-1" y="1411046"/>
              <a:ext cx="2640669" cy="1202932"/>
              <a:chOff x="0" y="0"/>
              <a:chExt cx="2640667" cy="1202931"/>
            </a:xfrm>
          </p:grpSpPr>
          <p:sp>
            <p:nvSpPr>
              <p:cNvPr id="1405" name="Google Shape;862;p86"/>
              <p:cNvSpPr/>
              <p:nvPr/>
            </p:nvSpPr>
            <p:spPr>
              <a:xfrm>
                <a:off x="0" y="-1"/>
                <a:ext cx="2640668" cy="1202933"/>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406" name="Google Shape;863;p86" descr="Google Shape;863;p86"/>
              <p:cNvPicPr>
                <a:picLocks noChangeAspect="1"/>
              </p:cNvPicPr>
              <p:nvPr/>
            </p:nvPicPr>
            <p:blipFill>
              <a:blip r:embed="rId3">
                <a:alphaModFix amt="27730"/>
                <a:extLst/>
              </a:blip>
              <a:srcRect l="4324" b="10610"/>
              <a:stretch>
                <a:fillRect/>
              </a:stretch>
            </p:blipFill>
            <p:spPr>
              <a:xfrm>
                <a:off x="0" y="404960"/>
                <a:ext cx="2403460" cy="786943"/>
              </a:xfrm>
              <a:prstGeom prst="rect">
                <a:avLst/>
              </a:prstGeom>
              <a:ln w="12700" cap="flat">
                <a:noFill/>
                <a:miter lim="400000"/>
              </a:ln>
              <a:effectLst/>
            </p:spPr>
          </p:pic>
        </p:grpSp>
      </p:grpSp>
      <p:grpSp>
        <p:nvGrpSpPr>
          <p:cNvPr id="1414" name="Google Shape;864;p86"/>
          <p:cNvGrpSpPr/>
          <p:nvPr/>
        </p:nvGrpSpPr>
        <p:grpSpPr>
          <a:xfrm>
            <a:off x="6969752" y="2374772"/>
            <a:ext cx="11916579" cy="2613986"/>
            <a:chOff x="0" y="0"/>
            <a:chExt cx="11916578" cy="2613985"/>
          </a:xfrm>
        </p:grpSpPr>
        <p:sp>
          <p:nvSpPr>
            <p:cNvPr id="1409" name="Google Shape;865;p86"/>
            <p:cNvSpPr/>
            <p:nvPr/>
          </p:nvSpPr>
          <p:spPr>
            <a:xfrm flipH="1">
              <a:off x="85332" y="704427"/>
              <a:ext cx="5135115" cy="1901224"/>
            </a:xfrm>
            <a:custGeom>
              <a:avLst/>
              <a:gdLst/>
              <a:ahLst/>
              <a:cxnLst>
                <a:cxn ang="0">
                  <a:pos x="wd2" y="hd2"/>
                </a:cxn>
                <a:cxn ang="5400000">
                  <a:pos x="wd2" y="hd2"/>
                </a:cxn>
                <a:cxn ang="10800000">
                  <a:pos x="wd2" y="hd2"/>
                </a:cxn>
                <a:cxn ang="16200000">
                  <a:pos x="wd2" y="hd2"/>
                </a:cxn>
              </a:cxnLst>
              <a:rect l="0" t="0" r="r" b="b"/>
              <a:pathLst>
                <a:path w="21216" h="21534"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410" name="Google Shape;866;p86"/>
            <p:cNvSpPr/>
            <p:nvPr/>
          </p:nvSpPr>
          <p:spPr>
            <a:xfrm flipH="1">
              <a:off x="0" y="-1"/>
              <a:ext cx="11916579" cy="2613987"/>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nvGrpSpPr>
            <p:cNvPr id="1413" name="Google Shape;867;p86"/>
            <p:cNvGrpSpPr/>
            <p:nvPr/>
          </p:nvGrpSpPr>
          <p:grpSpPr>
            <a:xfrm>
              <a:off x="9275910" y="1411051"/>
              <a:ext cx="2640668" cy="1202932"/>
              <a:chOff x="0" y="0"/>
              <a:chExt cx="2640667" cy="1202931"/>
            </a:xfrm>
          </p:grpSpPr>
          <p:sp>
            <p:nvSpPr>
              <p:cNvPr id="1411" name="Google Shape;868;p86"/>
              <p:cNvSpPr/>
              <p:nvPr/>
            </p:nvSpPr>
            <p:spPr>
              <a:xfrm flipH="1">
                <a:off x="0" y="0"/>
                <a:ext cx="2640668" cy="1202932"/>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412" name="Google Shape;869;p86" descr="Google Shape;869;p86"/>
              <p:cNvPicPr>
                <a:picLocks noChangeAspect="1"/>
              </p:cNvPicPr>
              <p:nvPr/>
            </p:nvPicPr>
            <p:blipFill>
              <a:blip r:embed="rId3">
                <a:alphaModFix amt="27730"/>
                <a:extLst/>
              </a:blip>
              <a:srcRect l="4324" b="10610"/>
              <a:stretch>
                <a:fillRect/>
              </a:stretch>
            </p:blipFill>
            <p:spPr>
              <a:xfrm flipH="1">
                <a:off x="237208" y="404960"/>
                <a:ext cx="2403460" cy="786943"/>
              </a:xfrm>
              <a:prstGeom prst="rect">
                <a:avLst/>
              </a:prstGeom>
              <a:ln w="12700" cap="flat">
                <a:noFill/>
                <a:miter lim="400000"/>
              </a:ln>
              <a:effectLst/>
            </p:spPr>
          </p:pic>
        </p:grpSp>
      </p:grpSp>
      <p:pic>
        <p:nvPicPr>
          <p:cNvPr id="1415" name="Google Shape;870;p86" descr="Google Shape;870;p86"/>
          <p:cNvPicPr>
            <a:picLocks noChangeAspect="1"/>
          </p:cNvPicPr>
          <p:nvPr/>
        </p:nvPicPr>
        <p:blipFill>
          <a:blip r:embed="rId4">
            <a:extLst/>
          </a:blip>
          <a:srcRect l="40" t="15880" r="19727" b="27035"/>
          <a:stretch>
            <a:fillRect/>
          </a:stretch>
        </p:blipFill>
        <p:spPr>
          <a:xfrm>
            <a:off x="6969301" y="2331285"/>
            <a:ext cx="5328878" cy="3693869"/>
          </a:xfrm>
          <a:prstGeom prst="rect">
            <a:avLst/>
          </a:prstGeom>
          <a:ln w="12700">
            <a:miter lim="400000"/>
          </a:ln>
        </p:spPr>
      </p:pic>
      <p:pic>
        <p:nvPicPr>
          <p:cNvPr id="1416" name="Google Shape;871;p86" descr="Google Shape;871;p86"/>
          <p:cNvPicPr>
            <a:picLocks noChangeAspect="1"/>
          </p:cNvPicPr>
          <p:nvPr/>
        </p:nvPicPr>
        <p:blipFill>
          <a:blip r:embed="rId5">
            <a:extLst/>
          </a:blip>
          <a:srcRect r="63065" b="51323"/>
          <a:stretch>
            <a:fillRect/>
          </a:stretch>
        </p:blipFill>
        <p:spPr>
          <a:xfrm>
            <a:off x="5874501" y="5230276"/>
            <a:ext cx="2223659" cy="797152"/>
          </a:xfrm>
          <a:prstGeom prst="rect">
            <a:avLst/>
          </a:prstGeom>
          <a:ln w="12700">
            <a:miter lim="400000"/>
          </a:ln>
        </p:spPr>
      </p:pic>
      <p:pic>
        <p:nvPicPr>
          <p:cNvPr id="1417" name="Google Shape;872;p86" descr="Google Shape;872;p86"/>
          <p:cNvPicPr>
            <a:picLocks noChangeAspect="1"/>
          </p:cNvPicPr>
          <p:nvPr/>
        </p:nvPicPr>
        <p:blipFill>
          <a:blip r:embed="rId6">
            <a:extLst/>
          </a:blip>
          <a:srcRect t="14" b="64062"/>
          <a:stretch>
            <a:fillRect/>
          </a:stretch>
        </p:blipFill>
        <p:spPr>
          <a:xfrm flipH="1">
            <a:off x="10175660" y="-762000"/>
            <a:ext cx="1380720" cy="1658644"/>
          </a:xfrm>
          <a:prstGeom prst="rect">
            <a:avLst/>
          </a:prstGeom>
          <a:ln w="12700">
            <a:miter lim="400000"/>
          </a:ln>
        </p:spPr>
      </p:pic>
      <p:sp>
        <p:nvSpPr>
          <p:cNvPr id="1418" name="Google Shape;873;p86"/>
          <p:cNvSpPr/>
          <p:nvPr/>
        </p:nvSpPr>
        <p:spPr>
          <a:xfrm>
            <a:off x="-1660438" y="4714407"/>
            <a:ext cx="6683536" cy="2474652"/>
          </a:xfrm>
          <a:custGeom>
            <a:avLst/>
            <a:gdLst/>
            <a:ahLst/>
            <a:cxnLst>
              <a:cxn ang="0">
                <a:pos x="wd2" y="hd2"/>
              </a:cxn>
              <a:cxn ang="5400000">
                <a:pos x="wd2" y="hd2"/>
              </a:cxn>
              <a:cxn ang="10800000">
                <a:pos x="wd2" y="hd2"/>
              </a:cxn>
              <a:cxn ang="16200000">
                <a:pos x="wd2" y="hd2"/>
              </a:cxn>
            </a:cxnLst>
            <a:rect l="0" t="0" r="r" b="b"/>
            <a:pathLst>
              <a:path w="21216" h="21534"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a:miter lim="400000"/>
          </a:ln>
        </p:spPr>
        <p:txBody>
          <a:bodyPr lIns="0" tIns="0" rIns="0" bIns="0" anchor="ctr"/>
          <a:lstStyle/>
          <a:p>
            <a:pPr algn="ctr">
              <a:defRPr sz="2100" b="1" baseline="30000">
                <a:solidFill>
                  <a:srgbClr val="434448"/>
                </a:solidFill>
              </a:defRPr>
            </a:pPr>
            <a:endParaRPr/>
          </a:p>
        </p:txBody>
      </p:sp>
      <p:grpSp>
        <p:nvGrpSpPr>
          <p:cNvPr id="1421" name="Google Shape;874;p86"/>
          <p:cNvGrpSpPr/>
          <p:nvPr/>
        </p:nvGrpSpPr>
        <p:grpSpPr>
          <a:xfrm>
            <a:off x="11570975" y="4364156"/>
            <a:ext cx="3437098" cy="1565731"/>
            <a:chOff x="0" y="0"/>
            <a:chExt cx="3437097" cy="1565730"/>
          </a:xfrm>
        </p:grpSpPr>
        <p:sp>
          <p:nvSpPr>
            <p:cNvPr id="1419" name="Google Shape;875;p86"/>
            <p:cNvSpPr/>
            <p:nvPr/>
          </p:nvSpPr>
          <p:spPr>
            <a:xfrm>
              <a:off x="-1" y="-1"/>
              <a:ext cx="3437098" cy="1565732"/>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420" name="Google Shape;876;p86" descr="Google Shape;876;p86"/>
            <p:cNvPicPr>
              <a:picLocks noChangeAspect="1"/>
            </p:cNvPicPr>
            <p:nvPr/>
          </p:nvPicPr>
          <p:blipFill>
            <a:blip r:embed="rId3">
              <a:alphaModFix amt="27730"/>
              <a:extLst/>
            </a:blip>
            <a:srcRect l="4324" b="10610"/>
            <a:stretch>
              <a:fillRect/>
            </a:stretch>
          </p:blipFill>
          <p:spPr>
            <a:xfrm>
              <a:off x="0" y="527099"/>
              <a:ext cx="3128361" cy="1024291"/>
            </a:xfrm>
            <a:prstGeom prst="rect">
              <a:avLst/>
            </a:prstGeom>
            <a:ln w="12700" cap="flat">
              <a:noFill/>
              <a:miter lim="400000"/>
            </a:ln>
            <a:effectLst/>
          </p:spPr>
        </p:pic>
      </p:grpSp>
      <p:grpSp>
        <p:nvGrpSpPr>
          <p:cNvPr id="1427" name="Google Shape;877;p86"/>
          <p:cNvGrpSpPr/>
          <p:nvPr/>
        </p:nvGrpSpPr>
        <p:grpSpPr>
          <a:xfrm>
            <a:off x="-4773957" y="4227040"/>
            <a:ext cx="11281287" cy="2474611"/>
            <a:chOff x="0" y="-5"/>
            <a:chExt cx="11281285" cy="2474610"/>
          </a:xfrm>
        </p:grpSpPr>
        <p:sp>
          <p:nvSpPr>
            <p:cNvPr id="1422" name="Google Shape;878;p86"/>
            <p:cNvSpPr/>
            <p:nvPr/>
          </p:nvSpPr>
          <p:spPr>
            <a:xfrm>
              <a:off x="6339151" y="666868"/>
              <a:ext cx="4861353" cy="1799852"/>
            </a:xfrm>
            <a:custGeom>
              <a:avLst/>
              <a:gdLst/>
              <a:ahLst/>
              <a:cxnLst>
                <a:cxn ang="0">
                  <a:pos x="wd2" y="hd2"/>
                </a:cxn>
                <a:cxn ang="5400000">
                  <a:pos x="wd2" y="hd2"/>
                </a:cxn>
                <a:cxn ang="10800000">
                  <a:pos x="wd2" y="hd2"/>
                </a:cxn>
                <a:cxn ang="16200000">
                  <a:pos x="wd2" y="hd2"/>
                </a:cxn>
              </a:cxnLst>
              <a:rect l="0" t="0" r="r" b="b"/>
              <a:pathLst>
                <a:path w="21216" h="21534"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423" name="Google Shape;879;p86"/>
            <p:cNvSpPr/>
            <p:nvPr/>
          </p:nvSpPr>
          <p:spPr>
            <a:xfrm>
              <a:off x="-1" y="-6"/>
              <a:ext cx="11281287" cy="2474612"/>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nvGrpSpPr>
            <p:cNvPr id="1426" name="Google Shape;880;p86"/>
            <p:cNvGrpSpPr/>
            <p:nvPr/>
          </p:nvGrpSpPr>
          <p:grpSpPr>
            <a:xfrm>
              <a:off x="-1" y="1335821"/>
              <a:ext cx="2499878" cy="1138780"/>
              <a:chOff x="0" y="0"/>
              <a:chExt cx="2499876" cy="1138779"/>
            </a:xfrm>
          </p:grpSpPr>
          <p:sp>
            <p:nvSpPr>
              <p:cNvPr id="1424" name="Google Shape;881;p86"/>
              <p:cNvSpPr/>
              <p:nvPr/>
            </p:nvSpPr>
            <p:spPr>
              <a:xfrm>
                <a:off x="0" y="-1"/>
                <a:ext cx="2499877" cy="1138781"/>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425" name="Google Shape;882;p86" descr="Google Shape;882;p86"/>
              <p:cNvPicPr>
                <a:picLocks noChangeAspect="1"/>
              </p:cNvPicPr>
              <p:nvPr/>
            </p:nvPicPr>
            <p:blipFill>
              <a:blip r:embed="rId3">
                <a:alphaModFix amt="27730"/>
                <a:extLst/>
              </a:blip>
              <a:srcRect l="4324" b="10610"/>
              <a:stretch>
                <a:fillRect/>
              </a:stretch>
            </p:blipFill>
            <p:spPr>
              <a:xfrm>
                <a:off x="-1" y="383371"/>
                <a:ext cx="2275329" cy="744990"/>
              </a:xfrm>
              <a:prstGeom prst="rect">
                <a:avLst/>
              </a:prstGeom>
              <a:ln w="12700" cap="flat">
                <a:noFill/>
                <a:miter lim="400000"/>
              </a:ln>
              <a:effectLst/>
            </p:spPr>
          </p:pic>
        </p:grpSp>
      </p:grpSp>
      <p:pic>
        <p:nvPicPr>
          <p:cNvPr id="1428" name="Google Shape;883;p86" descr="Google Shape;883;p86"/>
          <p:cNvPicPr>
            <a:picLocks noChangeAspect="1"/>
          </p:cNvPicPr>
          <p:nvPr/>
        </p:nvPicPr>
        <p:blipFill>
          <a:blip r:embed="rId7">
            <a:extLst/>
          </a:blip>
          <a:stretch>
            <a:fillRect/>
          </a:stretch>
        </p:blipFill>
        <p:spPr>
          <a:xfrm flipH="1">
            <a:off x="9035797" y="2228501"/>
            <a:ext cx="2986054" cy="3225541"/>
          </a:xfrm>
          <a:prstGeom prst="rect">
            <a:avLst/>
          </a:prstGeom>
          <a:ln w="12700">
            <a:miter lim="400000"/>
          </a:ln>
        </p:spPr>
      </p:pic>
      <p:pic>
        <p:nvPicPr>
          <p:cNvPr id="1429" name="Google Shape;884;p86" descr="Google Shape;884;p86"/>
          <p:cNvPicPr>
            <a:picLocks noChangeAspect="1"/>
          </p:cNvPicPr>
          <p:nvPr/>
        </p:nvPicPr>
        <p:blipFill>
          <a:blip r:embed="rId5">
            <a:extLst/>
          </a:blip>
          <a:srcRect r="63065" b="51323"/>
          <a:stretch>
            <a:fillRect/>
          </a:stretch>
        </p:blipFill>
        <p:spPr>
          <a:xfrm>
            <a:off x="-693543" y="5567755"/>
            <a:ext cx="4866308" cy="1744505"/>
          </a:xfrm>
          <a:prstGeom prst="rect">
            <a:avLst/>
          </a:prstGeom>
          <a:ln w="12700">
            <a:miter lim="400000"/>
          </a:ln>
        </p:spPr>
      </p:pic>
      <p:pic>
        <p:nvPicPr>
          <p:cNvPr id="1430" name="Google Shape;885;p86" descr="Google Shape;885;p86"/>
          <p:cNvPicPr>
            <a:picLocks noChangeAspect="1"/>
          </p:cNvPicPr>
          <p:nvPr/>
        </p:nvPicPr>
        <p:blipFill>
          <a:blip r:embed="rId7">
            <a:extLst/>
          </a:blip>
          <a:stretch>
            <a:fillRect/>
          </a:stretch>
        </p:blipFill>
        <p:spPr>
          <a:xfrm>
            <a:off x="-281531" y="4167509"/>
            <a:ext cx="2583084" cy="2790252"/>
          </a:xfrm>
          <a:prstGeom prst="rect">
            <a:avLst/>
          </a:prstGeom>
          <a:ln w="12700">
            <a:miter lim="400000"/>
          </a:ln>
        </p:spPr>
      </p:pic>
      <p:pic>
        <p:nvPicPr>
          <p:cNvPr id="1431" name="Google Shape;886;p86" descr="Google Shape;886;p86"/>
          <p:cNvPicPr>
            <a:picLocks noChangeAspect="1"/>
          </p:cNvPicPr>
          <p:nvPr/>
        </p:nvPicPr>
        <p:blipFill>
          <a:blip r:embed="rId8">
            <a:extLst/>
          </a:blip>
          <a:srcRect l="66037"/>
          <a:stretch>
            <a:fillRect/>
          </a:stretch>
        </p:blipFill>
        <p:spPr>
          <a:xfrm rot="86393">
            <a:off x="11517008" y="1367013"/>
            <a:ext cx="1721897" cy="4287065"/>
          </a:xfrm>
          <a:prstGeom prst="rect">
            <a:avLst/>
          </a:prstGeom>
          <a:ln w="12700">
            <a:miter lim="400000"/>
          </a:ln>
        </p:spPr>
      </p:pic>
      <p:pic>
        <p:nvPicPr>
          <p:cNvPr id="1432" name="Google Shape;887;p86" descr="Google Shape;887;p86"/>
          <p:cNvPicPr>
            <a:picLocks noChangeAspect="1"/>
          </p:cNvPicPr>
          <p:nvPr/>
        </p:nvPicPr>
        <p:blipFill>
          <a:blip r:embed="rId9">
            <a:extLst/>
          </a:blip>
          <a:stretch>
            <a:fillRect/>
          </a:stretch>
        </p:blipFill>
        <p:spPr>
          <a:xfrm>
            <a:off x="247890" y="-472241"/>
            <a:ext cx="14560164" cy="7963570"/>
          </a:xfrm>
          <a:prstGeom prst="rect">
            <a:avLst/>
          </a:prstGeom>
          <a:ln w="12700">
            <a:miter lim="400000"/>
          </a:ln>
        </p:spPr>
      </p:pic>
      <p:pic>
        <p:nvPicPr>
          <p:cNvPr id="1433" name="Google Shape;888;p86" descr="Google Shape;888;p86"/>
          <p:cNvPicPr>
            <a:picLocks noChangeAspect="1"/>
          </p:cNvPicPr>
          <p:nvPr/>
        </p:nvPicPr>
        <p:blipFill>
          <a:blip r:embed="rId10">
            <a:extLst/>
          </a:blip>
          <a:stretch>
            <a:fillRect/>
          </a:stretch>
        </p:blipFill>
        <p:spPr>
          <a:xfrm>
            <a:off x="11325939" y="556423"/>
            <a:ext cx="661549" cy="463047"/>
          </a:xfrm>
          <a:prstGeom prst="rect">
            <a:avLst/>
          </a:prstGeom>
          <a:ln w="12700">
            <a:miter lim="400000"/>
          </a:ln>
        </p:spPr>
      </p:pic>
      <p:pic>
        <p:nvPicPr>
          <p:cNvPr id="1434" name="Google Shape;889;p86" descr="Google Shape;889;p86"/>
          <p:cNvPicPr>
            <a:picLocks noChangeAspect="1"/>
          </p:cNvPicPr>
          <p:nvPr/>
        </p:nvPicPr>
        <p:blipFill>
          <a:blip r:embed="rId11">
            <a:extLst/>
          </a:blip>
          <a:stretch>
            <a:fillRect/>
          </a:stretch>
        </p:blipFill>
        <p:spPr>
          <a:xfrm>
            <a:off x="4332161" y="4427396"/>
            <a:ext cx="1614031" cy="2473971"/>
          </a:xfrm>
          <a:prstGeom prst="rect">
            <a:avLst/>
          </a:prstGeom>
          <a:ln w="12700">
            <a:miter lim="400000"/>
          </a:ln>
          <a:effectLst>
            <a:outerShdw blurRad="558800" rotWithShape="0">
              <a:srgbClr val="000000">
                <a:alpha val="74900"/>
              </a:srgbClr>
            </a:outerShdw>
          </a:effectLst>
        </p:spPr>
      </p:pic>
      <p:pic>
        <p:nvPicPr>
          <p:cNvPr id="1435" name="Google Shape;890;p86" descr="Google Shape;890;p86"/>
          <p:cNvPicPr>
            <a:picLocks noChangeAspect="1"/>
          </p:cNvPicPr>
          <p:nvPr/>
        </p:nvPicPr>
        <p:blipFill>
          <a:blip r:embed="rId12">
            <a:extLst/>
          </a:blip>
          <a:stretch>
            <a:fillRect/>
          </a:stretch>
        </p:blipFill>
        <p:spPr>
          <a:xfrm rot="435397">
            <a:off x="7533143" y="4408842"/>
            <a:ext cx="863172" cy="1082732"/>
          </a:xfrm>
          <a:prstGeom prst="rect">
            <a:avLst/>
          </a:prstGeom>
          <a:ln w="12700">
            <a:miter lim="400000"/>
          </a:ln>
        </p:spPr>
      </p:pic>
      <p:pic>
        <p:nvPicPr>
          <p:cNvPr id="1436" name="Google Shape;891;p86" descr="Google Shape;891;p86"/>
          <p:cNvPicPr>
            <a:picLocks noChangeAspect="1"/>
          </p:cNvPicPr>
          <p:nvPr/>
        </p:nvPicPr>
        <p:blipFill>
          <a:blip r:embed="rId13">
            <a:extLst/>
          </a:blip>
          <a:stretch>
            <a:fillRect/>
          </a:stretch>
        </p:blipFill>
        <p:spPr>
          <a:xfrm rot="21255348" flipH="1">
            <a:off x="10010122" y="4624463"/>
            <a:ext cx="708043" cy="572156"/>
          </a:xfrm>
          <a:prstGeom prst="rect">
            <a:avLst/>
          </a:prstGeom>
          <a:ln w="12700">
            <a:miter lim="400000"/>
          </a:ln>
          <a:effectLst>
            <a:outerShdw blurRad="355600" rotWithShape="0">
              <a:srgbClr val="000000">
                <a:alpha val="74900"/>
              </a:srgbClr>
            </a:outerShdw>
          </a:effectLst>
        </p:spPr>
      </p:pic>
      <p:sp>
        <p:nvSpPr>
          <p:cNvPr id="1437" name="Body Level One…"/>
          <p:cNvSpPr txBox="1">
            <a:spLocks noGrp="1"/>
          </p:cNvSpPr>
          <p:nvPr>
            <p:ph type="body" sz="quarter" idx="1"/>
          </p:nvPr>
        </p:nvSpPr>
        <p:spPr>
          <a:xfrm>
            <a:off x="616742" y="3175103"/>
            <a:ext cx="8481601" cy="311101"/>
          </a:xfrm>
          <a:prstGeom prst="rect">
            <a:avLst/>
          </a:prstGeom>
        </p:spPr>
        <p:txBody>
          <a:bodyPr lIns="0" tIns="0" rIns="0" bIns="0"/>
          <a:lstStyle>
            <a:lvl1pPr>
              <a:lnSpc>
                <a:spcPct val="80000"/>
              </a:lnSpc>
              <a:spcBef>
                <a:spcPts val="0"/>
              </a:spcBef>
              <a:defRPr sz="1900" baseline="30000">
                <a:solidFill>
                  <a:srgbClr val="434448"/>
                </a:solidFill>
              </a:defRPr>
            </a:lvl1pPr>
            <a:lvl2pPr marL="946523" indent="-305173">
              <a:lnSpc>
                <a:spcPct val="80000"/>
              </a:lnSpc>
              <a:spcBef>
                <a:spcPts val="0"/>
              </a:spcBef>
              <a:buSzPts val="1900"/>
              <a:buChar char="​"/>
              <a:defRPr sz="1900" baseline="30000">
                <a:solidFill>
                  <a:srgbClr val="434448"/>
                </a:solidFill>
              </a:defRPr>
            </a:lvl2pPr>
            <a:lvl3pPr marL="1469117" indent="-370567">
              <a:lnSpc>
                <a:spcPct val="80000"/>
              </a:lnSpc>
              <a:spcBef>
                <a:spcPts val="0"/>
              </a:spcBef>
              <a:buSzPts val="1900"/>
              <a:defRPr sz="1900" baseline="30000">
                <a:solidFill>
                  <a:srgbClr val="434448"/>
                </a:solidFill>
              </a:defRPr>
            </a:lvl3pPr>
            <a:lvl4pPr marL="1988079" indent="-432329">
              <a:lnSpc>
                <a:spcPct val="80000"/>
              </a:lnSpc>
              <a:spcBef>
                <a:spcPts val="0"/>
              </a:spcBef>
              <a:buSzPts val="1900"/>
              <a:defRPr sz="1900" baseline="30000">
                <a:solidFill>
                  <a:srgbClr val="434448"/>
                </a:solidFill>
              </a:defRPr>
            </a:lvl4pPr>
            <a:lvl5pPr marL="2229114" indent="-216164">
              <a:lnSpc>
                <a:spcPct val="80000"/>
              </a:lnSpc>
              <a:spcBef>
                <a:spcPts val="0"/>
              </a:spcBef>
              <a:buSzPts val="1900"/>
              <a:buChar char="​"/>
              <a:defRPr sz="19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438" name="Google Shape;893;p86"/>
          <p:cNvSpPr txBox="1">
            <a:spLocks noGrp="1"/>
          </p:cNvSpPr>
          <p:nvPr>
            <p:ph type="body" sz="half" idx="13"/>
          </p:nvPr>
        </p:nvSpPr>
        <p:spPr>
          <a:xfrm>
            <a:off x="604044" y="1042247"/>
            <a:ext cx="8481602" cy="2101201"/>
          </a:xfrm>
          <a:prstGeom prst="rect">
            <a:avLst/>
          </a:prstGeom>
        </p:spPr>
        <p:txBody>
          <a:bodyPr lIns="0" tIns="0" rIns="0" bIns="0" anchor="b"/>
          <a:lstStyle/>
          <a:p>
            <a:pPr>
              <a:lnSpc>
                <a:spcPct val="90000"/>
              </a:lnSpc>
              <a:spcBef>
                <a:spcPts val="0"/>
              </a:spcBef>
              <a:defRPr sz="3800" b="1" baseline="30000">
                <a:solidFill>
                  <a:srgbClr val="434448"/>
                </a:solidFill>
              </a:defRPr>
            </a:pPr>
            <a:endParaRPr/>
          </a:p>
        </p:txBody>
      </p:sp>
      <p:grpSp>
        <p:nvGrpSpPr>
          <p:cNvPr id="1443" name="Google Shape;894;p86"/>
          <p:cNvGrpSpPr/>
          <p:nvPr/>
        </p:nvGrpSpPr>
        <p:grpSpPr>
          <a:xfrm>
            <a:off x="-7090811" y="-2797490"/>
            <a:ext cx="12663265" cy="4871729"/>
            <a:chOff x="0" y="0"/>
            <a:chExt cx="12663264" cy="4871728"/>
          </a:xfrm>
        </p:grpSpPr>
        <p:grpSp>
          <p:nvGrpSpPr>
            <p:cNvPr id="1441" name="Google Shape;895;p86"/>
            <p:cNvGrpSpPr/>
            <p:nvPr/>
          </p:nvGrpSpPr>
          <p:grpSpPr>
            <a:xfrm>
              <a:off x="-1" y="0"/>
              <a:ext cx="12663266" cy="4871730"/>
              <a:chOff x="0" y="0"/>
              <a:chExt cx="12663264" cy="4871728"/>
            </a:xfrm>
          </p:grpSpPr>
          <p:sp>
            <p:nvSpPr>
              <p:cNvPr id="1439" name="Google Shape;896;p86"/>
              <p:cNvSpPr/>
              <p:nvPr/>
            </p:nvSpPr>
            <p:spPr>
              <a:xfrm rot="11408424">
                <a:off x="142350" y="1068482"/>
                <a:ext cx="12378564" cy="2715330"/>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70980"/>
                    </a:srgbClr>
                  </a:gs>
                  <a:gs pos="100000">
                    <a:srgbClr val="FFFFFF">
                      <a:alpha val="7098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pic>
            <p:nvPicPr>
              <p:cNvPr id="1440" name="Google Shape;897;p86" descr="Google Shape;897;p86"/>
              <p:cNvPicPr>
                <a:picLocks noChangeAspect="1"/>
              </p:cNvPicPr>
              <p:nvPr/>
            </p:nvPicPr>
            <p:blipFill>
              <a:blip r:embed="rId14">
                <a:extLst/>
              </a:blip>
              <a:srcRect r="32866"/>
              <a:stretch>
                <a:fillRect/>
              </a:stretch>
            </p:blipFill>
            <p:spPr>
              <a:xfrm>
                <a:off x="8384775" y="3791761"/>
                <a:ext cx="1499059" cy="1079968"/>
              </a:xfrm>
              <a:prstGeom prst="rect">
                <a:avLst/>
              </a:prstGeom>
              <a:ln w="12700" cap="flat">
                <a:noFill/>
                <a:miter lim="400000"/>
              </a:ln>
              <a:effectLst/>
            </p:spPr>
          </p:pic>
        </p:grpSp>
        <p:pic>
          <p:nvPicPr>
            <p:cNvPr id="1442" name="Google Shape;898;p86" descr="Google Shape;898;p86"/>
            <p:cNvPicPr>
              <a:picLocks noChangeAspect="1"/>
            </p:cNvPicPr>
            <p:nvPr/>
          </p:nvPicPr>
          <p:blipFill>
            <a:blip r:embed="rId14">
              <a:extLst/>
            </a:blip>
            <a:srcRect l="52442" t="19198"/>
            <a:stretch>
              <a:fillRect/>
            </a:stretch>
          </p:blipFill>
          <p:spPr>
            <a:xfrm>
              <a:off x="8633394" y="3235345"/>
              <a:ext cx="1022242" cy="839998"/>
            </a:xfrm>
            <a:prstGeom prst="rect">
              <a:avLst/>
            </a:prstGeom>
            <a:ln w="12700" cap="flat">
              <a:noFill/>
              <a:miter lim="400000"/>
            </a:ln>
            <a:effectLst/>
          </p:spPr>
        </p:pic>
      </p:grpSp>
      <p:pic>
        <p:nvPicPr>
          <p:cNvPr id="1444" name="Image" descr="Image"/>
          <p:cNvPicPr>
            <a:picLocks noChangeAspect="1"/>
          </p:cNvPicPr>
          <p:nvPr/>
        </p:nvPicPr>
        <p:blipFill>
          <a:blip r:embed="rId15">
            <a:extLst/>
          </a:blip>
          <a:stretch>
            <a:fillRect/>
          </a:stretch>
        </p:blipFill>
        <p:spPr>
          <a:xfrm>
            <a:off x="162284" y="5624552"/>
            <a:ext cx="1169785" cy="1178460"/>
          </a:xfrm>
          <a:prstGeom prst="rect">
            <a:avLst/>
          </a:prstGeom>
          <a:ln w="12700">
            <a:miter lim="400000"/>
          </a:ln>
        </p:spPr>
      </p:pic>
      <p:sp>
        <p:nvSpPr>
          <p:cNvPr id="1445"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cene Right - Train">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sp>
        <p:nvSpPr>
          <p:cNvPr id="1452" name="Google Shape;901;p87"/>
          <p:cNvSpPr/>
          <p:nvPr/>
        </p:nvSpPr>
        <p:spPr>
          <a:xfrm flipH="1">
            <a:off x="3193630" y="5238324"/>
            <a:ext cx="11280600" cy="2157155"/>
          </a:xfrm>
          <a:custGeom>
            <a:avLst/>
            <a:gdLst/>
            <a:ahLst/>
            <a:cxnLst>
              <a:cxn ang="0">
                <a:pos x="wd2" y="hd2"/>
              </a:cxn>
              <a:cxn ang="5400000">
                <a:pos x="wd2" y="hd2"/>
              </a:cxn>
              <a:cxn ang="10800000">
                <a:pos x="wd2" y="hd2"/>
              </a:cxn>
              <a:cxn ang="16200000">
                <a:pos x="wd2" y="hd2"/>
              </a:cxn>
            </a:cxnLst>
            <a:rect l="0" t="0" r="r" b="b"/>
            <a:pathLst>
              <a:path w="21600" h="21595" extrusionOk="0">
                <a:moveTo>
                  <a:pt x="7966" y="1"/>
                </a:moveTo>
                <a:cubicBezTo>
                  <a:pt x="7920" y="-5"/>
                  <a:pt x="7875" y="10"/>
                  <a:pt x="7831" y="45"/>
                </a:cubicBezTo>
                <a:cubicBezTo>
                  <a:pt x="7594" y="230"/>
                  <a:pt x="7380" y="985"/>
                  <a:pt x="7319" y="2128"/>
                </a:cubicBezTo>
                <a:cubicBezTo>
                  <a:pt x="7236" y="2082"/>
                  <a:pt x="7146" y="2100"/>
                  <a:pt x="7061" y="2200"/>
                </a:cubicBezTo>
                <a:cubicBezTo>
                  <a:pt x="6976" y="2300"/>
                  <a:pt x="6896" y="2481"/>
                  <a:pt x="6835" y="2766"/>
                </a:cubicBezTo>
                <a:cubicBezTo>
                  <a:pt x="6594" y="2036"/>
                  <a:pt x="6270" y="2285"/>
                  <a:pt x="6030" y="3069"/>
                </a:cubicBezTo>
                <a:cubicBezTo>
                  <a:pt x="5818" y="3761"/>
                  <a:pt x="5672" y="4870"/>
                  <a:pt x="5706" y="6087"/>
                </a:cubicBezTo>
                <a:cubicBezTo>
                  <a:pt x="5684" y="6140"/>
                  <a:pt x="5662" y="6199"/>
                  <a:pt x="5641" y="6264"/>
                </a:cubicBezTo>
                <a:cubicBezTo>
                  <a:pt x="5477" y="6770"/>
                  <a:pt x="5361" y="7607"/>
                  <a:pt x="5318" y="8577"/>
                </a:cubicBezTo>
                <a:cubicBezTo>
                  <a:pt x="5190" y="7994"/>
                  <a:pt x="5029" y="7609"/>
                  <a:pt x="4859" y="7597"/>
                </a:cubicBezTo>
                <a:cubicBezTo>
                  <a:pt x="4683" y="7586"/>
                  <a:pt x="4519" y="7709"/>
                  <a:pt x="4358" y="8280"/>
                </a:cubicBezTo>
                <a:cubicBezTo>
                  <a:pt x="4224" y="8754"/>
                  <a:pt x="4100" y="9412"/>
                  <a:pt x="4001" y="10101"/>
                </a:cubicBezTo>
                <a:cubicBezTo>
                  <a:pt x="3755" y="10104"/>
                  <a:pt x="3519" y="10552"/>
                  <a:pt x="3339" y="11357"/>
                </a:cubicBezTo>
                <a:cubicBezTo>
                  <a:pt x="3210" y="11934"/>
                  <a:pt x="3113" y="12674"/>
                  <a:pt x="3069" y="13544"/>
                </a:cubicBezTo>
                <a:cubicBezTo>
                  <a:pt x="2923" y="13463"/>
                  <a:pt x="2765" y="13493"/>
                  <a:pt x="2617" y="13668"/>
                </a:cubicBezTo>
                <a:cubicBezTo>
                  <a:pt x="2468" y="13843"/>
                  <a:pt x="2329" y="14163"/>
                  <a:pt x="2221" y="14661"/>
                </a:cubicBezTo>
                <a:cubicBezTo>
                  <a:pt x="1801" y="13384"/>
                  <a:pt x="1235" y="13820"/>
                  <a:pt x="815" y="15191"/>
                </a:cubicBezTo>
                <a:cubicBezTo>
                  <a:pt x="444" y="16402"/>
                  <a:pt x="188" y="18341"/>
                  <a:pt x="248" y="20471"/>
                </a:cubicBezTo>
                <a:cubicBezTo>
                  <a:pt x="209" y="20569"/>
                  <a:pt x="170" y="20670"/>
                  <a:pt x="133" y="20781"/>
                </a:cubicBezTo>
                <a:cubicBezTo>
                  <a:pt x="87" y="20919"/>
                  <a:pt x="43" y="21070"/>
                  <a:pt x="0" y="21227"/>
                </a:cubicBezTo>
                <a:lnTo>
                  <a:pt x="0" y="21595"/>
                </a:lnTo>
                <a:lnTo>
                  <a:pt x="21600" y="21595"/>
                </a:lnTo>
                <a:cubicBezTo>
                  <a:pt x="21070" y="20629"/>
                  <a:pt x="20399" y="20619"/>
                  <a:pt x="19698" y="20679"/>
                </a:cubicBezTo>
                <a:cubicBezTo>
                  <a:pt x="19504" y="20696"/>
                  <a:pt x="19372" y="20807"/>
                  <a:pt x="19168" y="20971"/>
                </a:cubicBezTo>
                <a:cubicBezTo>
                  <a:pt x="19092" y="20676"/>
                  <a:pt x="19012" y="20434"/>
                  <a:pt x="18928" y="20247"/>
                </a:cubicBezTo>
                <a:cubicBezTo>
                  <a:pt x="18844" y="20059"/>
                  <a:pt x="18756" y="19926"/>
                  <a:pt x="18665" y="19852"/>
                </a:cubicBezTo>
                <a:cubicBezTo>
                  <a:pt x="18204" y="15727"/>
                  <a:pt x="17141" y="13360"/>
                  <a:pt x="15966" y="12955"/>
                </a:cubicBezTo>
                <a:cubicBezTo>
                  <a:pt x="15695" y="12862"/>
                  <a:pt x="15515" y="13052"/>
                  <a:pt x="15230" y="13412"/>
                </a:cubicBezTo>
                <a:cubicBezTo>
                  <a:pt x="15013" y="12446"/>
                  <a:pt x="14766" y="11835"/>
                  <a:pt x="14500" y="11622"/>
                </a:cubicBezTo>
                <a:cubicBezTo>
                  <a:pt x="14235" y="11409"/>
                  <a:pt x="13950" y="11594"/>
                  <a:pt x="13658" y="12218"/>
                </a:cubicBezTo>
                <a:cubicBezTo>
                  <a:pt x="13593" y="11746"/>
                  <a:pt x="13518" y="11351"/>
                  <a:pt x="13435" y="11026"/>
                </a:cubicBezTo>
                <a:cubicBezTo>
                  <a:pt x="13352" y="10701"/>
                  <a:pt x="13261" y="10445"/>
                  <a:pt x="13166" y="10255"/>
                </a:cubicBezTo>
                <a:lnTo>
                  <a:pt x="13096" y="9196"/>
                </a:lnTo>
                <a:cubicBezTo>
                  <a:pt x="12980" y="6819"/>
                  <a:pt x="12424" y="5273"/>
                  <a:pt x="11850" y="5929"/>
                </a:cubicBezTo>
                <a:cubicBezTo>
                  <a:pt x="11770" y="6021"/>
                  <a:pt x="11709" y="6161"/>
                  <a:pt x="11633" y="6373"/>
                </a:cubicBezTo>
                <a:cubicBezTo>
                  <a:pt x="11622" y="6030"/>
                  <a:pt x="11578" y="5745"/>
                  <a:pt x="11516" y="5623"/>
                </a:cubicBezTo>
                <a:cubicBezTo>
                  <a:pt x="11459" y="5509"/>
                  <a:pt x="11395" y="5550"/>
                  <a:pt x="11345" y="5734"/>
                </a:cubicBezTo>
                <a:cubicBezTo>
                  <a:pt x="11133" y="2870"/>
                  <a:pt x="10473" y="1100"/>
                  <a:pt x="9760" y="1459"/>
                </a:cubicBezTo>
                <a:cubicBezTo>
                  <a:pt x="9619" y="1530"/>
                  <a:pt x="9518" y="1720"/>
                  <a:pt x="9382" y="2053"/>
                </a:cubicBezTo>
                <a:cubicBezTo>
                  <a:pt x="9257" y="1501"/>
                  <a:pt x="9117" y="1152"/>
                  <a:pt x="8965" y="1030"/>
                </a:cubicBezTo>
                <a:cubicBezTo>
                  <a:pt x="8813" y="908"/>
                  <a:pt x="8650" y="1012"/>
                  <a:pt x="8483" y="1369"/>
                </a:cubicBezTo>
                <a:cubicBezTo>
                  <a:pt x="8357" y="451"/>
                  <a:pt x="8161" y="29"/>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sz="2100" b="1" baseline="30000">
                <a:solidFill>
                  <a:srgbClr val="434448"/>
                </a:solidFill>
              </a:defRPr>
            </a:pPr>
            <a:endParaRPr/>
          </a:p>
        </p:txBody>
      </p:sp>
      <p:pic>
        <p:nvPicPr>
          <p:cNvPr id="1453" name="Google Shape;902;p87" descr="Google Shape;902;p8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454" name="Google Shape;903;p87" descr="Google Shape;903;p8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455" name="Google Shape;904;p87" descr="Google Shape;904;p8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456"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457"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pic>
        <p:nvPicPr>
          <p:cNvPr id="1458" name="Google Shape;907;p87" descr="Google Shape;907;p87"/>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459" name="Google Shape;908;p87"/>
          <p:cNvSpPr txBox="1">
            <a:spLocks noGrp="1"/>
          </p:cNvSpPr>
          <p:nvPr>
            <p:ph type="body" idx="13"/>
          </p:nvPr>
        </p:nvSpPr>
        <p:spPr>
          <a:xfrm>
            <a:off x="539608" y="1818900"/>
            <a:ext cx="11109602"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grpSp>
        <p:nvGrpSpPr>
          <p:cNvPr id="1470" name="Google Shape;909;p87"/>
          <p:cNvGrpSpPr/>
          <p:nvPr/>
        </p:nvGrpSpPr>
        <p:grpSpPr>
          <a:xfrm>
            <a:off x="5816939" y="4631305"/>
            <a:ext cx="6760762" cy="3112830"/>
            <a:chOff x="0" y="11"/>
            <a:chExt cx="6760760" cy="3112829"/>
          </a:xfrm>
        </p:grpSpPr>
        <p:pic>
          <p:nvPicPr>
            <p:cNvPr id="1460" name="Google Shape;910;p87" descr="Google Shape;910;p87"/>
            <p:cNvPicPr>
              <a:picLocks noChangeAspect="1"/>
            </p:cNvPicPr>
            <p:nvPr/>
          </p:nvPicPr>
          <p:blipFill>
            <a:blip r:embed="rId3">
              <a:extLst/>
            </a:blip>
            <a:srcRect l="22426"/>
            <a:stretch>
              <a:fillRect/>
            </a:stretch>
          </p:blipFill>
          <p:spPr>
            <a:xfrm rot="146794">
              <a:off x="2618778" y="638490"/>
              <a:ext cx="2031345" cy="2214110"/>
            </a:xfrm>
            <a:prstGeom prst="rect">
              <a:avLst/>
            </a:prstGeom>
            <a:ln w="12700" cap="flat">
              <a:noFill/>
              <a:miter lim="400000"/>
            </a:ln>
            <a:effectLst/>
          </p:spPr>
        </p:pic>
        <p:sp>
          <p:nvSpPr>
            <p:cNvPr id="1461" name="Google Shape;911;p87"/>
            <p:cNvSpPr/>
            <p:nvPr/>
          </p:nvSpPr>
          <p:spPr>
            <a:xfrm>
              <a:off x="4142148" y="775723"/>
              <a:ext cx="2431027" cy="1025838"/>
            </a:xfrm>
            <a:custGeom>
              <a:avLst/>
              <a:gdLst/>
              <a:ahLst/>
              <a:cxnLst>
                <a:cxn ang="0">
                  <a:pos x="wd2" y="hd2"/>
                </a:cxn>
                <a:cxn ang="5400000">
                  <a:pos x="wd2" y="hd2"/>
                </a:cxn>
                <a:cxn ang="10800000">
                  <a:pos x="wd2" y="hd2"/>
                </a:cxn>
                <a:cxn ang="16200000">
                  <a:pos x="wd2" y="hd2"/>
                </a:cxn>
              </a:cxnLst>
              <a:rect l="0" t="0" r="r" b="b"/>
              <a:pathLst>
                <a:path w="21447" h="21499" extrusionOk="0">
                  <a:moveTo>
                    <a:pt x="3864" y="12558"/>
                  </a:moveTo>
                  <a:cubicBezTo>
                    <a:pt x="4368" y="11911"/>
                    <a:pt x="4877" y="11291"/>
                    <a:pt x="5392" y="10696"/>
                  </a:cubicBezTo>
                  <a:cubicBezTo>
                    <a:pt x="5222" y="7795"/>
                    <a:pt x="5976" y="5345"/>
                    <a:pt x="6971" y="4049"/>
                  </a:cubicBezTo>
                  <a:cubicBezTo>
                    <a:pt x="7966" y="2753"/>
                    <a:pt x="9202" y="2612"/>
                    <a:pt x="10000" y="4329"/>
                  </a:cubicBezTo>
                  <a:cubicBezTo>
                    <a:pt x="10266" y="3830"/>
                    <a:pt x="10585" y="3554"/>
                    <a:pt x="10914" y="3448"/>
                  </a:cubicBezTo>
                  <a:cubicBezTo>
                    <a:pt x="11242" y="3342"/>
                    <a:pt x="11581" y="3408"/>
                    <a:pt x="11885" y="3591"/>
                  </a:cubicBezTo>
                  <a:cubicBezTo>
                    <a:pt x="12262" y="1383"/>
                    <a:pt x="13154" y="118"/>
                    <a:pt x="14059" y="8"/>
                  </a:cubicBezTo>
                  <a:cubicBezTo>
                    <a:pt x="14964" y="-101"/>
                    <a:pt x="15882" y="946"/>
                    <a:pt x="16311" y="3363"/>
                  </a:cubicBezTo>
                  <a:cubicBezTo>
                    <a:pt x="16979" y="2837"/>
                    <a:pt x="17598" y="2806"/>
                    <a:pt x="18146" y="3215"/>
                  </a:cubicBezTo>
                  <a:cubicBezTo>
                    <a:pt x="18695" y="3624"/>
                    <a:pt x="19174" y="4473"/>
                    <a:pt x="19563" y="5708"/>
                  </a:cubicBezTo>
                  <a:cubicBezTo>
                    <a:pt x="20210" y="5266"/>
                    <a:pt x="20812" y="4523"/>
                    <a:pt x="21162" y="5651"/>
                  </a:cubicBezTo>
                  <a:cubicBezTo>
                    <a:pt x="21600" y="7065"/>
                    <a:pt x="21426" y="19855"/>
                    <a:pt x="21335" y="21499"/>
                  </a:cubicBezTo>
                  <a:cubicBezTo>
                    <a:pt x="18636" y="19719"/>
                    <a:pt x="15845" y="18380"/>
                    <a:pt x="13074" y="17284"/>
                  </a:cubicBezTo>
                  <a:cubicBezTo>
                    <a:pt x="11624" y="16710"/>
                    <a:pt x="10370" y="16491"/>
                    <a:pt x="8898" y="16923"/>
                  </a:cubicBezTo>
                  <a:cubicBezTo>
                    <a:pt x="6963" y="17491"/>
                    <a:pt x="4970" y="19938"/>
                    <a:pt x="3042" y="20054"/>
                  </a:cubicBezTo>
                  <a:cubicBezTo>
                    <a:pt x="2061" y="20112"/>
                    <a:pt x="892" y="19138"/>
                    <a:pt x="0" y="18203"/>
                  </a:cubicBezTo>
                  <a:cubicBezTo>
                    <a:pt x="1243" y="16151"/>
                    <a:pt x="2533" y="14267"/>
                    <a:pt x="3864" y="12558"/>
                  </a:cubicBezTo>
                  <a:close/>
                </a:path>
              </a:pathLst>
            </a:custGeom>
            <a:solidFill>
              <a:srgbClr val="FFFDF1">
                <a:alpha val="23920"/>
              </a:srgbClr>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pic>
          <p:nvPicPr>
            <p:cNvPr id="1462" name="Google Shape;912;p87" descr="Google Shape;912;p87"/>
            <p:cNvPicPr>
              <a:picLocks noChangeAspect="1"/>
            </p:cNvPicPr>
            <p:nvPr/>
          </p:nvPicPr>
          <p:blipFill>
            <a:blip r:embed="rId3">
              <a:extLst/>
            </a:blip>
            <a:stretch>
              <a:fillRect/>
            </a:stretch>
          </p:blipFill>
          <p:spPr>
            <a:xfrm rot="146794">
              <a:off x="3991917" y="56080"/>
              <a:ext cx="2675278" cy="2262039"/>
            </a:xfrm>
            <a:prstGeom prst="rect">
              <a:avLst/>
            </a:prstGeom>
            <a:ln w="12700" cap="flat">
              <a:noFill/>
              <a:miter lim="400000"/>
            </a:ln>
            <a:effectLst/>
          </p:spPr>
        </p:pic>
        <p:grpSp>
          <p:nvGrpSpPr>
            <p:cNvPr id="1466" name="Google Shape;913;p87"/>
            <p:cNvGrpSpPr/>
            <p:nvPr/>
          </p:nvGrpSpPr>
          <p:grpSpPr>
            <a:xfrm>
              <a:off x="0" y="1698255"/>
              <a:ext cx="6760762" cy="817861"/>
              <a:chOff x="0" y="0"/>
              <a:chExt cx="6760761" cy="817860"/>
            </a:xfrm>
          </p:grpSpPr>
          <p:sp>
            <p:nvSpPr>
              <p:cNvPr id="1463" name="Google Shape;914;p87"/>
              <p:cNvSpPr/>
              <p:nvPr/>
            </p:nvSpPr>
            <p:spPr>
              <a:xfrm>
                <a:off x="4188799" y="-1"/>
                <a:ext cx="2571963" cy="817862"/>
              </a:xfrm>
              <a:custGeom>
                <a:avLst/>
                <a:gdLst/>
                <a:ahLst/>
                <a:cxnLst>
                  <a:cxn ang="0">
                    <a:pos x="wd2" y="hd2"/>
                  </a:cxn>
                  <a:cxn ang="5400000">
                    <a:pos x="wd2" y="hd2"/>
                  </a:cxn>
                  <a:cxn ang="10800000">
                    <a:pos x="wd2" y="hd2"/>
                  </a:cxn>
                  <a:cxn ang="16200000">
                    <a:pos x="wd2" y="hd2"/>
                  </a:cxn>
                </a:cxnLst>
                <a:rect l="0" t="0" r="r" b="b"/>
                <a:pathLst>
                  <a:path w="21574" h="21459" extrusionOk="0">
                    <a:moveTo>
                      <a:pt x="21574" y="1342"/>
                    </a:moveTo>
                    <a:cubicBezTo>
                      <a:pt x="21134" y="1975"/>
                      <a:pt x="20466" y="2348"/>
                      <a:pt x="20075" y="2172"/>
                    </a:cubicBezTo>
                    <a:cubicBezTo>
                      <a:pt x="19460" y="1896"/>
                      <a:pt x="18008" y="268"/>
                      <a:pt x="17539" y="72"/>
                    </a:cubicBezTo>
                    <a:cubicBezTo>
                      <a:pt x="17029" y="-141"/>
                      <a:pt x="15976" y="157"/>
                      <a:pt x="15772" y="457"/>
                    </a:cubicBezTo>
                    <a:cubicBezTo>
                      <a:pt x="15582" y="737"/>
                      <a:pt x="11665" y="1749"/>
                      <a:pt x="10963" y="2129"/>
                    </a:cubicBezTo>
                    <a:cubicBezTo>
                      <a:pt x="10303" y="2487"/>
                      <a:pt x="9157" y="3021"/>
                      <a:pt x="8703" y="3286"/>
                    </a:cubicBezTo>
                    <a:cubicBezTo>
                      <a:pt x="8246" y="3552"/>
                      <a:pt x="3610" y="6502"/>
                      <a:pt x="2702" y="6758"/>
                    </a:cubicBezTo>
                    <a:cubicBezTo>
                      <a:pt x="1798" y="7013"/>
                      <a:pt x="895" y="7272"/>
                      <a:pt x="894" y="7272"/>
                    </a:cubicBezTo>
                    <a:cubicBezTo>
                      <a:pt x="894" y="7272"/>
                      <a:pt x="657" y="9451"/>
                      <a:pt x="427" y="12314"/>
                    </a:cubicBezTo>
                    <a:cubicBezTo>
                      <a:pt x="197" y="15176"/>
                      <a:pt x="-26" y="18723"/>
                      <a:pt x="2" y="21459"/>
                    </a:cubicBezTo>
                    <a:lnTo>
                      <a:pt x="21574" y="21459"/>
                    </a:lnTo>
                    <a:lnTo>
                      <a:pt x="21574" y="1342"/>
                    </a:lnTo>
                    <a:close/>
                  </a:path>
                </a:pathLst>
              </a:custGeom>
              <a:solidFill>
                <a:srgbClr val="6F8A42"/>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464" name="Google Shape;915;p87"/>
              <p:cNvSpPr/>
              <p:nvPr/>
            </p:nvSpPr>
            <p:spPr>
              <a:xfrm>
                <a:off x="0" y="95756"/>
                <a:ext cx="6196935" cy="710340"/>
              </a:xfrm>
              <a:custGeom>
                <a:avLst/>
                <a:gdLst/>
                <a:ahLst/>
                <a:cxnLst>
                  <a:cxn ang="0">
                    <a:pos x="wd2" y="hd2"/>
                  </a:cxn>
                  <a:cxn ang="5400000">
                    <a:pos x="wd2" y="hd2"/>
                  </a:cxn>
                  <a:cxn ang="10800000">
                    <a:pos x="wd2" y="hd2"/>
                  </a:cxn>
                  <a:cxn ang="16200000">
                    <a:pos x="wd2" y="hd2"/>
                  </a:cxn>
                </a:cxnLst>
                <a:rect l="0" t="0" r="r" b="b"/>
                <a:pathLst>
                  <a:path w="21600" h="21147" extrusionOk="0">
                    <a:moveTo>
                      <a:pt x="6203" y="8168"/>
                    </a:moveTo>
                    <a:cubicBezTo>
                      <a:pt x="5725" y="8465"/>
                      <a:pt x="4436" y="10102"/>
                      <a:pt x="3674" y="11798"/>
                    </a:cubicBezTo>
                    <a:cubicBezTo>
                      <a:pt x="3218" y="12813"/>
                      <a:pt x="2548" y="14297"/>
                      <a:pt x="1867" y="16274"/>
                    </a:cubicBezTo>
                    <a:cubicBezTo>
                      <a:pt x="1411" y="17596"/>
                      <a:pt x="954" y="19079"/>
                      <a:pt x="501" y="20138"/>
                    </a:cubicBezTo>
                    <a:cubicBezTo>
                      <a:pt x="328" y="20541"/>
                      <a:pt x="158" y="20876"/>
                      <a:pt x="0" y="21147"/>
                    </a:cubicBezTo>
                    <a:lnTo>
                      <a:pt x="21600" y="20227"/>
                    </a:lnTo>
                    <a:cubicBezTo>
                      <a:pt x="20456" y="18086"/>
                      <a:pt x="19331" y="14632"/>
                      <a:pt x="18411" y="11326"/>
                    </a:cubicBezTo>
                    <a:cubicBezTo>
                      <a:pt x="17397" y="7682"/>
                      <a:pt x="16630" y="4406"/>
                      <a:pt x="16332" y="3299"/>
                    </a:cubicBezTo>
                    <a:cubicBezTo>
                      <a:pt x="16174" y="2710"/>
                      <a:pt x="15449" y="740"/>
                      <a:pt x="15118" y="144"/>
                    </a:cubicBezTo>
                    <a:cubicBezTo>
                      <a:pt x="14787" y="-453"/>
                      <a:pt x="13352" y="993"/>
                      <a:pt x="13342" y="1019"/>
                    </a:cubicBezTo>
                    <a:cubicBezTo>
                      <a:pt x="12976" y="1423"/>
                      <a:pt x="11345" y="3508"/>
                      <a:pt x="9683" y="5133"/>
                    </a:cubicBezTo>
                    <a:cubicBezTo>
                      <a:pt x="8939" y="5861"/>
                      <a:pt x="8191" y="6544"/>
                      <a:pt x="7568" y="7083"/>
                    </a:cubicBezTo>
                    <a:cubicBezTo>
                      <a:pt x="6945" y="7622"/>
                      <a:pt x="6447" y="8017"/>
                      <a:pt x="6203" y="8168"/>
                    </a:cubicBezTo>
                    <a:close/>
                  </a:path>
                </a:pathLst>
              </a:custGeom>
              <a:solidFill>
                <a:srgbClr val="708B42"/>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465" name="Google Shape;916;p87"/>
              <p:cNvSpPr/>
              <p:nvPr/>
            </p:nvSpPr>
            <p:spPr>
              <a:xfrm>
                <a:off x="1070437" y="92180"/>
                <a:ext cx="3496113" cy="518708"/>
              </a:xfrm>
              <a:custGeom>
                <a:avLst/>
                <a:gdLst/>
                <a:ahLst/>
                <a:cxnLst>
                  <a:cxn ang="0">
                    <a:pos x="wd2" y="hd2"/>
                  </a:cxn>
                  <a:cxn ang="5400000">
                    <a:pos x="wd2" y="hd2"/>
                  </a:cxn>
                  <a:cxn ang="10800000">
                    <a:pos x="wd2" y="hd2"/>
                  </a:cxn>
                  <a:cxn ang="16200000">
                    <a:pos x="wd2" y="hd2"/>
                  </a:cxn>
                </a:cxnLst>
                <a:rect l="0" t="0" r="r" b="b"/>
                <a:pathLst>
                  <a:path w="21235" h="20257" extrusionOk="0">
                    <a:moveTo>
                      <a:pt x="7827" y="10893"/>
                    </a:moveTo>
                    <a:cubicBezTo>
                      <a:pt x="9794" y="6782"/>
                      <a:pt x="15599" y="6676"/>
                      <a:pt x="14953" y="9844"/>
                    </a:cubicBezTo>
                    <a:cubicBezTo>
                      <a:pt x="14569" y="11728"/>
                      <a:pt x="8696" y="18057"/>
                      <a:pt x="10090" y="18729"/>
                    </a:cubicBezTo>
                    <a:cubicBezTo>
                      <a:pt x="11536" y="19427"/>
                      <a:pt x="13427" y="21492"/>
                      <a:pt x="14485" y="19219"/>
                    </a:cubicBezTo>
                    <a:cubicBezTo>
                      <a:pt x="16092" y="15769"/>
                      <a:pt x="19839" y="11475"/>
                      <a:pt x="20436" y="10613"/>
                    </a:cubicBezTo>
                    <a:cubicBezTo>
                      <a:pt x="21600" y="8934"/>
                      <a:pt x="21133" y="7535"/>
                      <a:pt x="21187" y="7255"/>
                    </a:cubicBezTo>
                    <a:cubicBezTo>
                      <a:pt x="21241" y="6975"/>
                      <a:pt x="20175" y="4107"/>
                      <a:pt x="19762" y="2148"/>
                    </a:cubicBezTo>
                    <a:cubicBezTo>
                      <a:pt x="19602" y="1388"/>
                      <a:pt x="19512" y="651"/>
                      <a:pt x="19462" y="31"/>
                    </a:cubicBezTo>
                    <a:cubicBezTo>
                      <a:pt x="19012" y="-108"/>
                      <a:pt x="18224" y="248"/>
                      <a:pt x="17548" y="639"/>
                    </a:cubicBezTo>
                    <a:cubicBezTo>
                      <a:pt x="16873" y="1030"/>
                      <a:pt x="16309" y="1456"/>
                      <a:pt x="16309" y="1456"/>
                    </a:cubicBezTo>
                    <a:cubicBezTo>
                      <a:pt x="15803" y="1790"/>
                      <a:pt x="12743" y="4528"/>
                      <a:pt x="9634" y="7100"/>
                    </a:cubicBezTo>
                    <a:cubicBezTo>
                      <a:pt x="6525" y="9671"/>
                      <a:pt x="3368" y="12075"/>
                      <a:pt x="2666" y="11740"/>
                    </a:cubicBezTo>
                    <a:cubicBezTo>
                      <a:pt x="2610" y="11839"/>
                      <a:pt x="2476" y="12072"/>
                      <a:pt x="2285" y="12371"/>
                    </a:cubicBezTo>
                    <a:cubicBezTo>
                      <a:pt x="1990" y="12831"/>
                      <a:pt x="1658" y="13288"/>
                      <a:pt x="1304" y="13683"/>
                    </a:cubicBezTo>
                    <a:lnTo>
                      <a:pt x="0" y="16727"/>
                    </a:lnTo>
                    <a:cubicBezTo>
                      <a:pt x="970" y="14513"/>
                      <a:pt x="1997" y="12779"/>
                      <a:pt x="3020" y="13391"/>
                    </a:cubicBezTo>
                    <a:cubicBezTo>
                      <a:pt x="4715" y="14406"/>
                      <a:pt x="6605" y="13448"/>
                      <a:pt x="7827" y="10893"/>
                    </a:cubicBezTo>
                    <a:close/>
                  </a:path>
                </a:pathLst>
              </a:custGeom>
              <a:solidFill>
                <a:srgbClr val="ADBA4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pic>
          <p:nvPicPr>
            <p:cNvPr id="1467" name="Google Shape;917;p87" descr="Google Shape;917;p87"/>
            <p:cNvPicPr>
              <a:picLocks noChangeAspect="1"/>
            </p:cNvPicPr>
            <p:nvPr/>
          </p:nvPicPr>
          <p:blipFill>
            <a:blip r:embed="rId4">
              <a:extLst/>
            </a:blip>
            <a:stretch>
              <a:fillRect/>
            </a:stretch>
          </p:blipFill>
          <p:spPr>
            <a:xfrm rot="21535078">
              <a:off x="2614411" y="1068716"/>
              <a:ext cx="3811580" cy="2008316"/>
            </a:xfrm>
            <a:prstGeom prst="rect">
              <a:avLst/>
            </a:prstGeom>
            <a:ln w="12700" cap="flat">
              <a:noFill/>
              <a:miter lim="400000"/>
            </a:ln>
            <a:effectLst/>
          </p:spPr>
        </p:pic>
        <p:pic>
          <p:nvPicPr>
            <p:cNvPr id="1468" name="Google Shape;918;p87" descr="Google Shape;918;p87"/>
            <p:cNvPicPr>
              <a:picLocks noChangeAspect="1"/>
            </p:cNvPicPr>
            <p:nvPr/>
          </p:nvPicPr>
          <p:blipFill>
            <a:blip r:embed="rId3">
              <a:extLst/>
            </a:blip>
            <a:srcRect l="30429"/>
            <a:stretch>
              <a:fillRect/>
            </a:stretch>
          </p:blipFill>
          <p:spPr>
            <a:xfrm rot="37042">
              <a:off x="1497037" y="996811"/>
              <a:ext cx="1594476" cy="1937832"/>
            </a:xfrm>
            <a:prstGeom prst="rect">
              <a:avLst/>
            </a:prstGeom>
            <a:ln w="12700" cap="flat">
              <a:noFill/>
              <a:miter lim="400000"/>
            </a:ln>
            <a:effectLst/>
          </p:spPr>
        </p:pic>
        <p:pic>
          <p:nvPicPr>
            <p:cNvPr id="1469" name="Google Shape;919;p87" descr="Google Shape;919;p87"/>
            <p:cNvPicPr>
              <a:picLocks noChangeAspect="1"/>
            </p:cNvPicPr>
            <p:nvPr/>
          </p:nvPicPr>
          <p:blipFill>
            <a:blip r:embed="rId3">
              <a:extLst/>
            </a:blip>
            <a:srcRect l="30429" b="64387"/>
            <a:stretch>
              <a:fillRect/>
            </a:stretch>
          </p:blipFill>
          <p:spPr>
            <a:xfrm rot="37044">
              <a:off x="238277" y="1901949"/>
              <a:ext cx="1724132" cy="746220"/>
            </a:xfrm>
            <a:prstGeom prst="rect">
              <a:avLst/>
            </a:prstGeom>
            <a:ln w="12700" cap="flat">
              <a:noFill/>
              <a:miter lim="400000"/>
            </a:ln>
            <a:effectLst/>
          </p:spPr>
        </p:pic>
      </p:grpSp>
      <p:sp>
        <p:nvSpPr>
          <p:cNvPr id="1471" name="Google Shape;920;p87"/>
          <p:cNvSpPr/>
          <p:nvPr/>
        </p:nvSpPr>
        <p:spPr>
          <a:xfrm>
            <a:off x="132154" y="6286137"/>
            <a:ext cx="4874528" cy="1069329"/>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sz="2100" b="1" baseline="30000">
                <a:solidFill>
                  <a:srgbClr val="434448"/>
                </a:solidFill>
              </a:defRPr>
            </a:pPr>
            <a:endParaRPr/>
          </a:p>
        </p:txBody>
      </p:sp>
      <p:pic>
        <p:nvPicPr>
          <p:cNvPr id="1472" name="Google Shape;921;p87" descr="Google Shape;921;p87"/>
          <p:cNvPicPr>
            <a:picLocks noChangeAspect="1"/>
          </p:cNvPicPr>
          <p:nvPr/>
        </p:nvPicPr>
        <p:blipFill>
          <a:blip r:embed="rId5">
            <a:extLst/>
          </a:blip>
          <a:stretch>
            <a:fillRect/>
          </a:stretch>
        </p:blipFill>
        <p:spPr>
          <a:xfrm>
            <a:off x="10361066" y="4068895"/>
            <a:ext cx="747749" cy="1002969"/>
          </a:xfrm>
          <a:prstGeom prst="rect">
            <a:avLst/>
          </a:prstGeom>
          <a:ln w="12700">
            <a:miter lim="400000"/>
          </a:ln>
        </p:spPr>
      </p:pic>
      <p:pic>
        <p:nvPicPr>
          <p:cNvPr id="1473" name="Image" descr="Image"/>
          <p:cNvPicPr>
            <a:picLocks noChangeAspect="1"/>
          </p:cNvPicPr>
          <p:nvPr/>
        </p:nvPicPr>
        <p:blipFill>
          <a:blip r:embed="rId6">
            <a:extLst/>
          </a:blip>
          <a:stretch>
            <a:fillRect/>
          </a:stretch>
        </p:blipFill>
        <p:spPr>
          <a:xfrm>
            <a:off x="162284" y="5624552"/>
            <a:ext cx="1169785" cy="1178460"/>
          </a:xfrm>
          <a:prstGeom prst="rect">
            <a:avLst/>
          </a:prstGeom>
          <a:ln w="12700">
            <a:miter lim="400000"/>
          </a:ln>
        </p:spPr>
      </p:pic>
      <p:sp>
        <p:nvSpPr>
          <p:cNvPr id="1474"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cene Right - Balloon">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sp>
        <p:nvSpPr>
          <p:cNvPr id="1481" name="Google Shape;924;p88"/>
          <p:cNvSpPr/>
          <p:nvPr/>
        </p:nvSpPr>
        <p:spPr>
          <a:xfrm>
            <a:off x="908228" y="5238348"/>
            <a:ext cx="11280600" cy="2474638"/>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a:gsLst>
              <a:gs pos="0">
                <a:srgbClr val="FFFDF2">
                  <a:alpha val="85490"/>
                </a:srgbClr>
              </a:gs>
              <a:gs pos="100000">
                <a:srgbClr val="FFFFFF">
                  <a:alpha val="85490"/>
                </a:srgbClr>
              </a:gs>
            </a:gsLst>
            <a:path path="circle">
              <a:fillToRect l="62278" t="119636" r="37721" b="-19636"/>
            </a:path>
          </a:gradFill>
          <a:ln w="12700">
            <a:miter lim="400000"/>
          </a:ln>
        </p:spPr>
        <p:txBody>
          <a:bodyPr lIns="0" tIns="0" rIns="0" bIns="0" anchor="ctr"/>
          <a:lstStyle/>
          <a:p>
            <a:pPr algn="ctr">
              <a:defRPr sz="2100" b="1" baseline="30000">
                <a:solidFill>
                  <a:srgbClr val="434448"/>
                </a:solidFill>
              </a:defRPr>
            </a:pPr>
            <a:endParaRPr/>
          </a:p>
        </p:txBody>
      </p:sp>
      <p:sp>
        <p:nvSpPr>
          <p:cNvPr id="1482"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483"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484" name="Google Shape;927;p88"/>
          <p:cNvSpPr txBox="1">
            <a:spLocks noGrp="1"/>
          </p:cNvSpPr>
          <p:nvPr>
            <p:ph type="body" idx="13"/>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pic>
        <p:nvPicPr>
          <p:cNvPr id="1485" name="Google Shape;928;p88" descr="Google Shape;928;p88"/>
          <p:cNvPicPr>
            <a:picLocks noChangeAspect="1"/>
          </p:cNvPicPr>
          <p:nvPr/>
        </p:nvPicPr>
        <p:blipFill>
          <a:blip r:embed="rId2">
            <a:extLst/>
          </a:blip>
          <a:stretch>
            <a:fillRect/>
          </a:stretch>
        </p:blipFill>
        <p:spPr>
          <a:xfrm>
            <a:off x="8593443" y="-1540313"/>
            <a:ext cx="4255546" cy="5708041"/>
          </a:xfrm>
          <a:prstGeom prst="rect">
            <a:avLst/>
          </a:prstGeom>
          <a:ln w="12700">
            <a:miter lim="400000"/>
          </a:ln>
        </p:spPr>
      </p:pic>
      <p:pic>
        <p:nvPicPr>
          <p:cNvPr id="1486" name="Google Shape;929;p88" descr="Google Shape;929;p88"/>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pic>
        <p:nvPicPr>
          <p:cNvPr id="1487" name="Image" descr="Image"/>
          <p:cNvPicPr>
            <a:picLocks noChangeAspect="1"/>
          </p:cNvPicPr>
          <p:nvPr/>
        </p:nvPicPr>
        <p:blipFill>
          <a:blip r:embed="rId4">
            <a:extLst/>
          </a:blip>
          <a:stretch>
            <a:fillRect/>
          </a:stretch>
        </p:blipFill>
        <p:spPr>
          <a:xfrm>
            <a:off x="162284" y="5624552"/>
            <a:ext cx="1169785" cy="1178460"/>
          </a:xfrm>
          <a:prstGeom prst="rect">
            <a:avLst/>
          </a:prstGeom>
          <a:ln w="12700">
            <a:miter lim="400000"/>
          </a:ln>
        </p:spPr>
      </p:pic>
      <p:sp>
        <p:nvSpPr>
          <p:cNvPr id="1488"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cene Center - Crest">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sp>
        <p:nvSpPr>
          <p:cNvPr id="1495"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496"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497" name="Google Shape;934;p89"/>
          <p:cNvSpPr txBox="1">
            <a:spLocks noGrp="1"/>
          </p:cNvSpPr>
          <p:nvPr>
            <p:ph type="body" idx="13"/>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grpSp>
        <p:nvGrpSpPr>
          <p:cNvPr id="1530" name="Google Shape;935;p89"/>
          <p:cNvGrpSpPr/>
          <p:nvPr/>
        </p:nvGrpSpPr>
        <p:grpSpPr>
          <a:xfrm>
            <a:off x="-693291" y="4742145"/>
            <a:ext cx="13352709" cy="3493752"/>
            <a:chOff x="0" y="0"/>
            <a:chExt cx="13352706" cy="3493750"/>
          </a:xfrm>
        </p:grpSpPr>
        <p:grpSp>
          <p:nvGrpSpPr>
            <p:cNvPr id="1502" name="Google Shape;936;p89"/>
            <p:cNvGrpSpPr/>
            <p:nvPr/>
          </p:nvGrpSpPr>
          <p:grpSpPr>
            <a:xfrm>
              <a:off x="0" y="771083"/>
              <a:ext cx="3352208" cy="1929439"/>
              <a:chOff x="0" y="0"/>
              <a:chExt cx="3352207" cy="1929437"/>
            </a:xfrm>
          </p:grpSpPr>
          <p:sp>
            <p:nvSpPr>
              <p:cNvPr id="1498" name="Google Shape;937;p89"/>
              <p:cNvSpPr/>
              <p:nvPr/>
            </p:nvSpPr>
            <p:spPr>
              <a:xfrm rot="20653665" flipH="1">
                <a:off x="705577" y="326307"/>
                <a:ext cx="2549185" cy="1070105"/>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499" name="Google Shape;938;p89"/>
              <p:cNvSpPr/>
              <p:nvPr/>
            </p:nvSpPr>
            <p:spPr>
              <a:xfrm rot="20653665" flipH="1">
                <a:off x="739441" y="579462"/>
                <a:ext cx="2099046" cy="871120"/>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00" name="Google Shape;939;p89"/>
              <p:cNvSpPr/>
              <p:nvPr/>
            </p:nvSpPr>
            <p:spPr>
              <a:xfrm rot="20653665" flipH="1">
                <a:off x="107959" y="382371"/>
                <a:ext cx="2824192" cy="1185558"/>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01" name="Google Shape;940;p89"/>
              <p:cNvSpPr/>
              <p:nvPr/>
            </p:nvSpPr>
            <p:spPr>
              <a:xfrm rot="20653665" flipH="1">
                <a:off x="147841" y="663834"/>
                <a:ext cx="2325485" cy="965101"/>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513" name="Google Shape;941;p89"/>
            <p:cNvGrpSpPr/>
            <p:nvPr/>
          </p:nvGrpSpPr>
          <p:grpSpPr>
            <a:xfrm>
              <a:off x="3358762" y="-1"/>
              <a:ext cx="9993945" cy="3493752"/>
              <a:chOff x="0" y="0"/>
              <a:chExt cx="9993944" cy="3493750"/>
            </a:xfrm>
          </p:grpSpPr>
          <p:grpSp>
            <p:nvGrpSpPr>
              <p:cNvPr id="1507" name="Google Shape;942;p89"/>
              <p:cNvGrpSpPr/>
              <p:nvPr/>
            </p:nvGrpSpPr>
            <p:grpSpPr>
              <a:xfrm>
                <a:off x="2037831" y="-1"/>
                <a:ext cx="7956114" cy="3273650"/>
                <a:chOff x="0" y="0"/>
                <a:chExt cx="7956113" cy="3273648"/>
              </a:xfrm>
            </p:grpSpPr>
            <p:sp>
              <p:nvSpPr>
                <p:cNvPr id="1503" name="Google Shape;943;p89"/>
                <p:cNvSpPr/>
                <p:nvPr/>
              </p:nvSpPr>
              <p:spPr>
                <a:xfrm rot="21444141" flipH="1">
                  <a:off x="1579264" y="286805"/>
                  <a:ext cx="6319564" cy="2671221"/>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04" name="Google Shape;944;p89"/>
                <p:cNvSpPr/>
                <p:nvPr/>
              </p:nvSpPr>
              <p:spPr>
                <a:xfrm rot="21444141" flipH="1">
                  <a:off x="1588931" y="799676"/>
                  <a:ext cx="5203657" cy="2174484"/>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05" name="Google Shape;945;p89"/>
                <p:cNvSpPr/>
                <p:nvPr/>
              </p:nvSpPr>
              <p:spPr>
                <a:xfrm rot="21444141" flipH="1">
                  <a:off x="63465" y="157136"/>
                  <a:ext cx="7001310" cy="2959376"/>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06" name="Google Shape;946;p89"/>
                <p:cNvSpPr/>
                <p:nvPr/>
              </p:nvSpPr>
              <p:spPr>
                <a:xfrm rot="21444141" flipH="1">
                  <a:off x="79307" y="729103"/>
                  <a:ext cx="5765017" cy="2409060"/>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512" name="Google Shape;947;p89"/>
              <p:cNvGrpSpPr/>
              <p:nvPr/>
            </p:nvGrpSpPr>
            <p:grpSpPr>
              <a:xfrm>
                <a:off x="-1" y="298916"/>
                <a:ext cx="5157170" cy="3194835"/>
                <a:chOff x="0" y="0"/>
                <a:chExt cx="5157169" cy="3194833"/>
              </a:xfrm>
            </p:grpSpPr>
            <p:sp>
              <p:nvSpPr>
                <p:cNvPr id="1508" name="Google Shape;948;p89"/>
                <p:cNvSpPr/>
                <p:nvPr/>
              </p:nvSpPr>
              <p:spPr>
                <a:xfrm rot="20513578">
                  <a:off x="160503" y="968598"/>
                  <a:ext cx="3922057" cy="1657813"/>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09" name="Google Shape;949;p89"/>
                <p:cNvSpPr/>
                <p:nvPr/>
              </p:nvSpPr>
              <p:spPr>
                <a:xfrm rot="20513578">
                  <a:off x="883120" y="1155988"/>
                  <a:ext cx="3229510" cy="1349531"/>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10" name="Google Shape;950;p89"/>
                <p:cNvSpPr/>
                <p:nvPr/>
              </p:nvSpPr>
              <p:spPr>
                <a:xfrm rot="20513578">
                  <a:off x="634200" y="629744"/>
                  <a:ext cx="4345153" cy="1836641"/>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11" name="Google Shape;951;p89"/>
                <p:cNvSpPr/>
                <p:nvPr/>
              </p:nvSpPr>
              <p:spPr>
                <a:xfrm rot="20513578">
                  <a:off x="1432625" y="840662"/>
                  <a:ext cx="3577887" cy="1495127"/>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grpSp>
          <p:nvGrpSpPr>
            <p:cNvPr id="1524" name="Google Shape;952;p89"/>
            <p:cNvGrpSpPr/>
            <p:nvPr/>
          </p:nvGrpSpPr>
          <p:grpSpPr>
            <a:xfrm>
              <a:off x="973651" y="390749"/>
              <a:ext cx="7530756" cy="2334628"/>
              <a:chOff x="0" y="0"/>
              <a:chExt cx="7530755" cy="2334627"/>
            </a:xfrm>
          </p:grpSpPr>
          <p:grpSp>
            <p:nvGrpSpPr>
              <p:cNvPr id="1518" name="Google Shape;953;p89"/>
              <p:cNvGrpSpPr/>
              <p:nvPr/>
            </p:nvGrpSpPr>
            <p:grpSpPr>
              <a:xfrm>
                <a:off x="0" y="0"/>
                <a:ext cx="5947671" cy="2293642"/>
                <a:chOff x="0" y="0"/>
                <a:chExt cx="5947670" cy="2293641"/>
              </a:xfrm>
            </p:grpSpPr>
            <p:sp>
              <p:nvSpPr>
                <p:cNvPr id="1514" name="Google Shape;954;p89"/>
                <p:cNvSpPr/>
                <p:nvPr/>
              </p:nvSpPr>
              <p:spPr>
                <a:xfrm rot="21564060">
                  <a:off x="10430" y="175271"/>
                  <a:ext cx="4779963" cy="2020427"/>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15" name="Google Shape;955;p89"/>
                <p:cNvSpPr/>
                <p:nvPr/>
              </p:nvSpPr>
              <p:spPr>
                <a:xfrm rot="21564060">
                  <a:off x="857671" y="539757"/>
                  <a:ext cx="3935917" cy="1644717"/>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16" name="Google Shape;956;p89"/>
                <p:cNvSpPr/>
                <p:nvPr/>
              </p:nvSpPr>
              <p:spPr>
                <a:xfrm rot="21564060">
                  <a:off x="640511" y="27619"/>
                  <a:ext cx="5295605" cy="2238403"/>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17" name="Google Shape;957;p89"/>
                <p:cNvSpPr/>
                <p:nvPr/>
              </p:nvSpPr>
              <p:spPr>
                <a:xfrm rot="21564060">
                  <a:off x="1575438" y="434487"/>
                  <a:ext cx="4360506" cy="1822150"/>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523" name="Google Shape;958;p89"/>
              <p:cNvGrpSpPr/>
              <p:nvPr/>
            </p:nvGrpSpPr>
            <p:grpSpPr>
              <a:xfrm>
                <a:off x="3641398" y="93594"/>
                <a:ext cx="3889358" cy="2241034"/>
                <a:chOff x="0" y="0"/>
                <a:chExt cx="3889357" cy="2241032"/>
              </a:xfrm>
            </p:grpSpPr>
            <p:sp>
              <p:nvSpPr>
                <p:cNvPr id="1519" name="Google Shape;959;p89"/>
                <p:cNvSpPr/>
                <p:nvPr/>
              </p:nvSpPr>
              <p:spPr>
                <a:xfrm rot="894622" flipH="1">
                  <a:off x="811440" y="626551"/>
                  <a:ext cx="2966536" cy="1253937"/>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20" name="Google Shape;960;p89"/>
                <p:cNvSpPr/>
                <p:nvPr/>
              </p:nvSpPr>
              <p:spPr>
                <a:xfrm rot="894622" flipH="1">
                  <a:off x="790549" y="784122"/>
                  <a:ext cx="2442704" cy="1020762"/>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21" name="Google Shape;961;p89"/>
                <p:cNvSpPr/>
                <p:nvPr/>
              </p:nvSpPr>
              <p:spPr>
                <a:xfrm rot="894622" flipH="1">
                  <a:off x="123395" y="399443"/>
                  <a:ext cx="3286574" cy="1389201"/>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22" name="Google Shape;962;p89"/>
                <p:cNvSpPr/>
                <p:nvPr/>
              </p:nvSpPr>
              <p:spPr>
                <a:xfrm rot="894622" flipH="1">
                  <a:off x="102038" y="576427"/>
                  <a:ext cx="2706209" cy="1130858"/>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grpSp>
          <p:nvGrpSpPr>
            <p:cNvPr id="1529" name="Google Shape;963;p89"/>
            <p:cNvGrpSpPr/>
            <p:nvPr/>
          </p:nvGrpSpPr>
          <p:grpSpPr>
            <a:xfrm>
              <a:off x="9440952" y="635835"/>
              <a:ext cx="3352208" cy="1929438"/>
              <a:chOff x="0" y="0"/>
              <a:chExt cx="3352207" cy="1929437"/>
            </a:xfrm>
          </p:grpSpPr>
          <p:sp>
            <p:nvSpPr>
              <p:cNvPr id="1525" name="Google Shape;964;p89"/>
              <p:cNvSpPr/>
              <p:nvPr/>
            </p:nvSpPr>
            <p:spPr>
              <a:xfrm rot="20653665" flipH="1">
                <a:off x="705577" y="326307"/>
                <a:ext cx="2549185" cy="1070105"/>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AFDFC"/>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26" name="Google Shape;965;p89"/>
              <p:cNvSpPr/>
              <p:nvPr/>
            </p:nvSpPr>
            <p:spPr>
              <a:xfrm rot="20653665" flipH="1">
                <a:off x="739441" y="579462"/>
                <a:ext cx="2099046" cy="871120"/>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27" name="Google Shape;966;p89"/>
              <p:cNvSpPr/>
              <p:nvPr/>
            </p:nvSpPr>
            <p:spPr>
              <a:xfrm rot="20653665" flipH="1">
                <a:off x="107959" y="382371"/>
                <a:ext cx="2824192" cy="1185558"/>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BFDFA"/>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528" name="Google Shape;967;p89"/>
              <p:cNvSpPr/>
              <p:nvPr/>
            </p:nvSpPr>
            <p:spPr>
              <a:xfrm rot="20653665" flipH="1">
                <a:off x="147841" y="663834"/>
                <a:ext cx="2325485" cy="965101"/>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grpSp>
        <p:nvGrpSpPr>
          <p:cNvPr id="1533" name="Google Shape;968;p89"/>
          <p:cNvGrpSpPr/>
          <p:nvPr/>
        </p:nvGrpSpPr>
        <p:grpSpPr>
          <a:xfrm>
            <a:off x="14742042" y="3521493"/>
            <a:ext cx="4821571" cy="5313656"/>
            <a:chOff x="0" y="0"/>
            <a:chExt cx="4821570" cy="5313655"/>
          </a:xfrm>
        </p:grpSpPr>
        <p:pic>
          <p:nvPicPr>
            <p:cNvPr id="1531" name="Google Shape;969;p89" descr="Google Shape;969;p89"/>
            <p:cNvPicPr>
              <a:picLocks noChangeAspect="1"/>
            </p:cNvPicPr>
            <p:nvPr/>
          </p:nvPicPr>
          <p:blipFill>
            <a:blip r:embed="rId2">
              <a:extLst/>
            </a:blip>
            <a:srcRect l="13761" t="7834" r="57730"/>
            <a:stretch>
              <a:fillRect/>
            </a:stretch>
          </p:blipFill>
          <p:spPr>
            <a:xfrm>
              <a:off x="1343670" y="0"/>
              <a:ext cx="2555889" cy="5313656"/>
            </a:xfrm>
            <a:prstGeom prst="rect">
              <a:avLst/>
            </a:prstGeom>
            <a:ln w="12700" cap="flat">
              <a:noFill/>
              <a:miter lim="400000"/>
            </a:ln>
            <a:effectLst/>
          </p:spPr>
        </p:pic>
        <p:pic>
          <p:nvPicPr>
            <p:cNvPr id="1532" name="Google Shape;970;p89" descr="Google Shape;970;p89"/>
            <p:cNvPicPr>
              <a:picLocks noChangeAspect="1"/>
            </p:cNvPicPr>
            <p:nvPr/>
          </p:nvPicPr>
          <p:blipFill>
            <a:blip r:embed="rId3">
              <a:extLst/>
            </a:blip>
            <a:srcRect b="17142"/>
            <a:stretch>
              <a:fillRect/>
            </a:stretch>
          </p:blipFill>
          <p:spPr>
            <a:xfrm>
              <a:off x="0" y="864563"/>
              <a:ext cx="4821571" cy="4036021"/>
            </a:xfrm>
            <a:prstGeom prst="rect">
              <a:avLst/>
            </a:prstGeom>
            <a:ln w="12700" cap="flat">
              <a:noFill/>
              <a:miter lim="400000"/>
            </a:ln>
            <a:effectLst/>
          </p:spPr>
        </p:pic>
      </p:grpSp>
      <p:grpSp>
        <p:nvGrpSpPr>
          <p:cNvPr id="1536" name="Google Shape;971;p89"/>
          <p:cNvGrpSpPr/>
          <p:nvPr/>
        </p:nvGrpSpPr>
        <p:grpSpPr>
          <a:xfrm>
            <a:off x="3973631" y="491235"/>
            <a:ext cx="5536949" cy="5593515"/>
            <a:chOff x="0" y="0"/>
            <a:chExt cx="5536948" cy="5593513"/>
          </a:xfrm>
        </p:grpSpPr>
        <p:pic>
          <p:nvPicPr>
            <p:cNvPr id="1534" name="Google Shape;972;p89" descr="Google Shape;972;p89"/>
            <p:cNvPicPr>
              <a:picLocks noChangeAspect="1"/>
            </p:cNvPicPr>
            <p:nvPr/>
          </p:nvPicPr>
          <p:blipFill>
            <a:blip r:embed="rId4">
              <a:extLst/>
            </a:blip>
            <a:srcRect l="57985" t="7585" r="13931" b="44883"/>
            <a:stretch>
              <a:fillRect/>
            </a:stretch>
          </p:blipFill>
          <p:spPr>
            <a:xfrm>
              <a:off x="1064834" y="-1"/>
              <a:ext cx="2891279" cy="3146799"/>
            </a:xfrm>
            <a:prstGeom prst="rect">
              <a:avLst/>
            </a:prstGeom>
            <a:ln w="12700" cap="flat">
              <a:noFill/>
              <a:miter lim="400000"/>
            </a:ln>
            <a:effectLst/>
          </p:spPr>
        </p:pic>
        <p:pic>
          <p:nvPicPr>
            <p:cNvPr id="1535" name="Google Shape;973;p89" descr="Google Shape;973;p89"/>
            <p:cNvPicPr>
              <a:picLocks noChangeAspect="1"/>
            </p:cNvPicPr>
            <p:nvPr/>
          </p:nvPicPr>
          <p:blipFill>
            <a:blip r:embed="rId3">
              <a:extLst/>
            </a:blip>
            <a:srcRect b="17802"/>
            <a:stretch>
              <a:fillRect/>
            </a:stretch>
          </p:blipFill>
          <p:spPr>
            <a:xfrm flipH="1">
              <a:off x="0" y="995451"/>
              <a:ext cx="5536949" cy="4598063"/>
            </a:xfrm>
            <a:prstGeom prst="rect">
              <a:avLst/>
            </a:prstGeom>
            <a:ln w="12700" cap="flat">
              <a:noFill/>
              <a:miter lim="400000"/>
            </a:ln>
            <a:effectLst/>
          </p:spPr>
        </p:pic>
      </p:grpSp>
      <p:sp>
        <p:nvSpPr>
          <p:cNvPr id="1537"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Film Placement Slide">
    <p:spTree>
      <p:nvGrpSpPr>
        <p:cNvPr id="1" name=""/>
        <p:cNvGrpSpPr/>
        <p:nvPr/>
      </p:nvGrpSpPr>
      <p:grpSpPr>
        <a:xfrm>
          <a:off x="0" y="0"/>
          <a:ext cx="0" cy="0"/>
          <a:chOff x="0" y="0"/>
          <a:chExt cx="0" cy="0"/>
        </a:xfrm>
      </p:grpSpPr>
      <p:sp>
        <p:nvSpPr>
          <p:cNvPr id="1544" name="Google Shape;976;p90"/>
          <p:cNvSpPr/>
          <p:nvPr/>
        </p:nvSpPr>
        <p:spPr>
          <a:xfrm>
            <a:off x="416378" y="409301"/>
            <a:ext cx="11365502" cy="6049202"/>
          </a:xfrm>
          <a:prstGeom prst="rect">
            <a:avLst/>
          </a:prstGeom>
          <a:ln w="63500">
            <a:solidFill>
              <a:srgbClr val="1062A5"/>
            </a:solidFill>
            <a:miter lim="400000"/>
          </a:ln>
        </p:spPr>
        <p:txBody>
          <a:bodyPr lIns="0" tIns="0" rIns="0" bIns="0" anchor="ctr"/>
          <a:lstStyle/>
          <a:p>
            <a:pPr algn="ctr">
              <a:lnSpc>
                <a:spcPct val="90000"/>
              </a:lnSpc>
              <a:defRPr sz="2100" b="1" baseline="30000">
                <a:solidFill>
                  <a:srgbClr val="434448"/>
                </a:solidFill>
              </a:defRPr>
            </a:pPr>
            <a:endParaRPr/>
          </a:p>
        </p:txBody>
      </p:sp>
      <p:sp>
        <p:nvSpPr>
          <p:cNvPr id="1545" name="Google Shape;977;p90"/>
          <p:cNvSpPr/>
          <p:nvPr/>
        </p:nvSpPr>
        <p:spPr>
          <a:xfrm>
            <a:off x="5389088" y="396008"/>
            <a:ext cx="1410601" cy="515702"/>
          </a:xfrm>
          <a:prstGeom prst="rect">
            <a:avLst/>
          </a:prstGeom>
          <a:solidFill>
            <a:srgbClr val="1062A5"/>
          </a:solidFill>
          <a:ln w="12700">
            <a:miter lim="400000"/>
          </a:ln>
        </p:spPr>
        <p:txBody>
          <a:bodyPr lIns="0" tIns="0" rIns="0" bIns="0" anchor="ctr"/>
          <a:lstStyle/>
          <a:p>
            <a:pPr algn="ctr">
              <a:lnSpc>
                <a:spcPct val="90000"/>
              </a:lnSpc>
              <a:defRPr sz="2100" b="1" baseline="30000">
                <a:solidFill>
                  <a:srgbClr val="434448"/>
                </a:solidFill>
              </a:defRPr>
            </a:pPr>
            <a:endParaRPr/>
          </a:p>
        </p:txBody>
      </p:sp>
      <p:sp>
        <p:nvSpPr>
          <p:cNvPr id="1546" name="Body Level One…"/>
          <p:cNvSpPr txBox="1">
            <a:spLocks noGrp="1"/>
          </p:cNvSpPr>
          <p:nvPr>
            <p:ph type="body" sz="quarter" idx="1"/>
          </p:nvPr>
        </p:nvSpPr>
        <p:spPr>
          <a:xfrm>
            <a:off x="5599970" y="373690"/>
            <a:ext cx="988801" cy="560401"/>
          </a:xfrm>
          <a:prstGeom prst="rect">
            <a:avLst/>
          </a:prstGeom>
        </p:spPr>
        <p:txBody>
          <a:bodyPr lIns="35700" tIns="35700" rIns="35700" bIns="35700" anchor="ctr"/>
          <a:lstStyle>
            <a:lvl1pPr algn="ctr">
              <a:lnSpc>
                <a:spcPct val="90000"/>
              </a:lnSpc>
              <a:spcBef>
                <a:spcPts val="700"/>
              </a:spcBef>
              <a:defRPr sz="3000" b="1" baseline="30000">
                <a:solidFill>
                  <a:srgbClr val="FFFFFF"/>
                </a:solidFill>
              </a:defRPr>
            </a:lvl1pPr>
            <a:lvl2pPr marL="1123202" indent="-481852" algn="ctr">
              <a:lnSpc>
                <a:spcPct val="90000"/>
              </a:lnSpc>
              <a:spcBef>
                <a:spcPts val="700"/>
              </a:spcBef>
              <a:buSzPts val="3000"/>
              <a:buChar char="​"/>
              <a:defRPr sz="3000" b="1" baseline="30000">
                <a:solidFill>
                  <a:srgbClr val="FFFFFF"/>
                </a:solidFill>
              </a:defRPr>
            </a:lvl2pPr>
            <a:lvl3pPr marL="1683657" indent="-585107" algn="ctr">
              <a:lnSpc>
                <a:spcPct val="90000"/>
              </a:lnSpc>
              <a:spcBef>
                <a:spcPts val="700"/>
              </a:spcBef>
              <a:buSzPts val="3000"/>
              <a:defRPr sz="3000" b="1" baseline="30000">
                <a:solidFill>
                  <a:srgbClr val="FFFFFF"/>
                </a:solidFill>
              </a:defRPr>
            </a:lvl3pPr>
            <a:lvl4pPr marL="2238375" indent="-682625" algn="ctr">
              <a:lnSpc>
                <a:spcPct val="90000"/>
              </a:lnSpc>
              <a:spcBef>
                <a:spcPts val="700"/>
              </a:spcBef>
              <a:buSzPts val="3000"/>
              <a:defRPr sz="3000" b="1" baseline="30000">
                <a:solidFill>
                  <a:srgbClr val="FFFFFF"/>
                </a:solidFill>
              </a:defRPr>
            </a:lvl4pPr>
            <a:lvl5pPr marL="2354262" indent="-341312" algn="ctr">
              <a:lnSpc>
                <a:spcPct val="90000"/>
              </a:lnSpc>
              <a:spcBef>
                <a:spcPts val="700"/>
              </a:spcBef>
              <a:buSzPts val="3000"/>
              <a:buChar char="​"/>
              <a:defRPr sz="3000" b="1" baseline="30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547" name="Slide Number"/>
          <p:cNvSpPr txBox="1">
            <a:spLocks noGrp="1"/>
          </p:cNvSpPr>
          <p:nvPr>
            <p:ph type="sldNum" sz="quarter" idx="2"/>
          </p:nvPr>
        </p:nvSpPr>
        <p:spPr>
          <a:xfrm>
            <a:off x="5992622" y="6133882"/>
            <a:ext cx="198075" cy="192868"/>
          </a:xfrm>
          <a:prstGeom prst="rect">
            <a:avLst/>
          </a:prstGeom>
        </p:spPr>
        <p:txBody>
          <a:bodyPr lIns="22075" tIns="22075" rIns="22075" bIns="22075" anchor="t"/>
          <a:lstStyle>
            <a:lvl1pPr algn="ctr">
              <a:defRPr sz="1000">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Panelist Slide - 3 Up">
    <p:bg>
      <p:bgPr>
        <a:gradFill flip="none" rotWithShape="1">
          <a:gsLst>
            <a:gs pos="0">
              <a:srgbClr val="EDFCF7"/>
            </a:gs>
            <a:gs pos="27330">
              <a:srgbClr val="D9F2F8"/>
            </a:gs>
            <a:gs pos="53890">
              <a:srgbClr val="C2E6F5"/>
            </a:gs>
            <a:gs pos="100000">
              <a:srgbClr val="8ED7F7"/>
            </a:gs>
          </a:gsLst>
          <a:lin ang="17279836" scaled="0"/>
        </a:gradFill>
        <a:effectLst/>
      </p:bgPr>
    </p:bg>
    <p:spTree>
      <p:nvGrpSpPr>
        <p:cNvPr id="1" name=""/>
        <p:cNvGrpSpPr/>
        <p:nvPr/>
      </p:nvGrpSpPr>
      <p:grpSpPr>
        <a:xfrm>
          <a:off x="0" y="0"/>
          <a:ext cx="0" cy="0"/>
          <a:chOff x="0" y="0"/>
          <a:chExt cx="0" cy="0"/>
        </a:xfrm>
      </p:grpSpPr>
      <p:sp>
        <p:nvSpPr>
          <p:cNvPr id="1554" name="Body Level One…"/>
          <p:cNvSpPr txBox="1">
            <a:spLocks noGrp="1"/>
          </p:cNvSpPr>
          <p:nvPr>
            <p:ph type="body" sz="quarter" idx="1"/>
          </p:nvPr>
        </p:nvSpPr>
        <p:spPr>
          <a:xfrm>
            <a:off x="541081" y="1143000"/>
            <a:ext cx="11106601" cy="342900"/>
          </a:xfrm>
          <a:prstGeom prst="rect">
            <a:avLst/>
          </a:prstGeom>
        </p:spPr>
        <p:txBody>
          <a:bodyPr lIns="0" tIns="0" rIns="0" bIns="0"/>
          <a:lstStyle>
            <a:lvl1pPr>
              <a:lnSpc>
                <a:spcPct val="90000"/>
              </a:lnSpc>
              <a:spcBef>
                <a:spcPts val="0"/>
              </a:spcBef>
              <a:defRPr sz="2100" baseline="30000">
                <a:solidFill>
                  <a:srgbClr val="434448"/>
                </a:solidFill>
              </a:defRPr>
            </a:lvl1pPr>
            <a:lvl2pPr marL="978647" indent="-337297">
              <a:lnSpc>
                <a:spcPct val="90000"/>
              </a:lnSpc>
              <a:spcBef>
                <a:spcPts val="0"/>
              </a:spcBef>
              <a:buSzPts val="2100"/>
              <a:buChar char="​"/>
              <a:defRPr sz="2100" baseline="30000">
                <a:solidFill>
                  <a:srgbClr val="434448"/>
                </a:solidFill>
              </a:defRPr>
            </a:lvl2pPr>
            <a:lvl3pPr marL="1508125" indent="-409575">
              <a:lnSpc>
                <a:spcPct val="90000"/>
              </a:lnSpc>
              <a:spcBef>
                <a:spcPts val="0"/>
              </a:spcBef>
              <a:buSzPts val="2100"/>
              <a:defRPr sz="2100" baseline="30000">
                <a:solidFill>
                  <a:srgbClr val="434448"/>
                </a:solidFill>
              </a:defRPr>
            </a:lvl3pPr>
            <a:lvl4pPr marL="2033587" indent="-477837">
              <a:lnSpc>
                <a:spcPct val="90000"/>
              </a:lnSpc>
              <a:spcBef>
                <a:spcPts val="0"/>
              </a:spcBef>
              <a:buSzPts val="2100"/>
              <a:defRPr sz="2100" baseline="30000">
                <a:solidFill>
                  <a:srgbClr val="434448"/>
                </a:solidFill>
              </a:defRPr>
            </a:lvl4pPr>
            <a:lvl5pPr marL="2251868" indent="-238918">
              <a:lnSpc>
                <a:spcPct val="9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555" name="Google Shape;982;p91"/>
          <p:cNvSpPr txBox="1">
            <a:spLocks noGrp="1"/>
          </p:cNvSpPr>
          <p:nvPr>
            <p:ph type="body" sz="quarter" idx="13"/>
          </p:nvPr>
        </p:nvSpPr>
        <p:spPr>
          <a:xfrm>
            <a:off x="539608" y="-1"/>
            <a:ext cx="10157402" cy="1146002"/>
          </a:xfrm>
          <a:prstGeom prst="rect">
            <a:avLst/>
          </a:prstGeom>
        </p:spPr>
        <p:txBody>
          <a:bodyPr lIns="0" tIns="0" rIns="0" bIns="0" anchor="b"/>
          <a:lstStyle/>
          <a:p>
            <a:pPr>
              <a:lnSpc>
                <a:spcPct val="90000"/>
              </a:lnSpc>
              <a:spcBef>
                <a:spcPts val="0"/>
              </a:spcBef>
              <a:defRPr sz="3400" b="1" baseline="30000">
                <a:solidFill>
                  <a:srgbClr val="434448"/>
                </a:solidFill>
              </a:defRPr>
            </a:pPr>
            <a:endParaRPr/>
          </a:p>
        </p:txBody>
      </p:sp>
      <p:sp>
        <p:nvSpPr>
          <p:cNvPr id="1556" name="Google Shape;983;p91"/>
          <p:cNvSpPr>
            <a:spLocks noGrp="1"/>
          </p:cNvSpPr>
          <p:nvPr>
            <p:ph type="pic" sz="quarter" idx="14"/>
          </p:nvPr>
        </p:nvSpPr>
        <p:spPr>
          <a:xfrm>
            <a:off x="1543237" y="1745801"/>
            <a:ext cx="2160001" cy="2156101"/>
          </a:xfrm>
          <a:prstGeom prst="rect">
            <a:avLst/>
          </a:prstGeom>
          <a:ln w="101600">
            <a:solidFill>
              <a:srgbClr val="434448"/>
            </a:solidFill>
            <a:round/>
          </a:ln>
        </p:spPr>
        <p:txBody>
          <a:bodyPr lIns="91439" tIns="45719" rIns="91439" bIns="45719">
            <a:noAutofit/>
          </a:bodyPr>
          <a:lstStyle/>
          <a:p>
            <a:endParaRPr/>
          </a:p>
        </p:txBody>
      </p:sp>
      <p:sp>
        <p:nvSpPr>
          <p:cNvPr id="1557" name="Google Shape;984;p91"/>
          <p:cNvSpPr txBox="1">
            <a:spLocks noGrp="1"/>
          </p:cNvSpPr>
          <p:nvPr>
            <p:ph type="body" sz="quarter" idx="15"/>
          </p:nvPr>
        </p:nvSpPr>
        <p:spPr>
          <a:xfrm>
            <a:off x="144667" y="4075312"/>
            <a:ext cx="4957202" cy="431400"/>
          </a:xfrm>
          <a:prstGeom prst="rect">
            <a:avLst/>
          </a:prstGeom>
        </p:spPr>
        <p:txBody>
          <a:bodyPr lIns="0" tIns="0" rIns="0" bIns="0"/>
          <a:lstStyle/>
          <a:p>
            <a:pPr algn="ctr">
              <a:lnSpc>
                <a:spcPct val="90000"/>
              </a:lnSpc>
              <a:spcBef>
                <a:spcPts val="1200"/>
              </a:spcBef>
              <a:defRPr sz="1800" b="1" baseline="30000">
                <a:solidFill>
                  <a:srgbClr val="434448"/>
                </a:solidFill>
              </a:defRPr>
            </a:pPr>
            <a:endParaRPr/>
          </a:p>
        </p:txBody>
      </p:sp>
      <p:sp>
        <p:nvSpPr>
          <p:cNvPr id="1558" name="Google Shape;985;p91"/>
          <p:cNvSpPr txBox="1">
            <a:spLocks noGrp="1"/>
          </p:cNvSpPr>
          <p:nvPr>
            <p:ph type="body" sz="quarter" idx="16"/>
          </p:nvPr>
        </p:nvSpPr>
        <p:spPr>
          <a:xfrm>
            <a:off x="769385" y="4437262"/>
            <a:ext cx="3707701" cy="431400"/>
          </a:xfrm>
          <a:prstGeom prst="rect">
            <a:avLst/>
          </a:prstGeom>
        </p:spPr>
        <p:txBody>
          <a:bodyPr lIns="0" tIns="0" rIns="0" bIns="0"/>
          <a:lstStyle/>
          <a:p>
            <a:pPr algn="ctr">
              <a:lnSpc>
                <a:spcPct val="90000"/>
              </a:lnSpc>
              <a:spcBef>
                <a:spcPts val="1200"/>
              </a:spcBef>
              <a:defRPr sz="1600" b="1" baseline="30000">
                <a:solidFill>
                  <a:srgbClr val="434448"/>
                </a:solidFill>
              </a:defRPr>
            </a:pPr>
            <a:endParaRPr/>
          </a:p>
        </p:txBody>
      </p:sp>
      <p:sp>
        <p:nvSpPr>
          <p:cNvPr id="1559" name="Google Shape;986;p91"/>
          <p:cNvSpPr>
            <a:spLocks noGrp="1"/>
          </p:cNvSpPr>
          <p:nvPr>
            <p:ph type="pic" sz="quarter" idx="17"/>
          </p:nvPr>
        </p:nvSpPr>
        <p:spPr>
          <a:xfrm>
            <a:off x="5028579" y="1745801"/>
            <a:ext cx="2160001" cy="2156101"/>
          </a:xfrm>
          <a:prstGeom prst="rect">
            <a:avLst/>
          </a:prstGeom>
          <a:ln w="101600">
            <a:solidFill>
              <a:srgbClr val="434448"/>
            </a:solidFill>
            <a:round/>
          </a:ln>
        </p:spPr>
        <p:txBody>
          <a:bodyPr lIns="91439" tIns="45719" rIns="91439" bIns="45719">
            <a:noAutofit/>
          </a:bodyPr>
          <a:lstStyle/>
          <a:p>
            <a:endParaRPr/>
          </a:p>
        </p:txBody>
      </p:sp>
      <p:sp>
        <p:nvSpPr>
          <p:cNvPr id="1560" name="Google Shape;987;p91"/>
          <p:cNvSpPr>
            <a:spLocks noGrp="1"/>
          </p:cNvSpPr>
          <p:nvPr>
            <p:ph type="pic" sz="quarter" idx="18"/>
          </p:nvPr>
        </p:nvSpPr>
        <p:spPr>
          <a:xfrm>
            <a:off x="8566608" y="1745801"/>
            <a:ext cx="2160001" cy="2156101"/>
          </a:xfrm>
          <a:prstGeom prst="rect">
            <a:avLst/>
          </a:prstGeom>
          <a:ln w="101600">
            <a:solidFill>
              <a:srgbClr val="434448"/>
            </a:solidFill>
            <a:round/>
          </a:ln>
        </p:spPr>
        <p:txBody>
          <a:bodyPr lIns="91439" tIns="45719" rIns="91439" bIns="45719">
            <a:noAutofit/>
          </a:bodyPr>
          <a:lstStyle/>
          <a:p>
            <a:endParaRPr/>
          </a:p>
        </p:txBody>
      </p:sp>
      <p:pic>
        <p:nvPicPr>
          <p:cNvPr id="1561" name="Google Shape;988;p91" descr="Google Shape;988;p91"/>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562" name="Google Shape;989;p91"/>
          <p:cNvSpPr txBox="1">
            <a:spLocks noGrp="1"/>
          </p:cNvSpPr>
          <p:nvPr>
            <p:ph type="body" sz="quarter" idx="19"/>
          </p:nvPr>
        </p:nvSpPr>
        <p:spPr>
          <a:xfrm>
            <a:off x="4378092" y="4075312"/>
            <a:ext cx="3347700" cy="431400"/>
          </a:xfrm>
          <a:prstGeom prst="rect">
            <a:avLst/>
          </a:prstGeom>
        </p:spPr>
        <p:txBody>
          <a:bodyPr lIns="0" tIns="0" rIns="0" bIns="0"/>
          <a:lstStyle/>
          <a:p>
            <a:pPr algn="ctr">
              <a:lnSpc>
                <a:spcPct val="90000"/>
              </a:lnSpc>
              <a:spcBef>
                <a:spcPts val="1200"/>
              </a:spcBef>
              <a:defRPr sz="1800" b="1" baseline="30000">
                <a:solidFill>
                  <a:srgbClr val="434448"/>
                </a:solidFill>
              </a:defRPr>
            </a:pPr>
            <a:endParaRPr/>
          </a:p>
        </p:txBody>
      </p:sp>
      <p:sp>
        <p:nvSpPr>
          <p:cNvPr id="1563" name="Google Shape;990;p91"/>
          <p:cNvSpPr txBox="1">
            <a:spLocks noGrp="1"/>
          </p:cNvSpPr>
          <p:nvPr>
            <p:ph type="body" sz="quarter" idx="20"/>
          </p:nvPr>
        </p:nvSpPr>
        <p:spPr>
          <a:xfrm>
            <a:off x="4739054" y="4437262"/>
            <a:ext cx="2625601" cy="431400"/>
          </a:xfrm>
          <a:prstGeom prst="rect">
            <a:avLst/>
          </a:prstGeom>
        </p:spPr>
        <p:txBody>
          <a:bodyPr lIns="0" tIns="0" rIns="0" bIns="0"/>
          <a:lstStyle/>
          <a:p>
            <a:pPr algn="ctr">
              <a:lnSpc>
                <a:spcPct val="90000"/>
              </a:lnSpc>
              <a:spcBef>
                <a:spcPts val="1200"/>
              </a:spcBef>
              <a:defRPr sz="1600" b="1" baseline="30000">
                <a:solidFill>
                  <a:srgbClr val="434448"/>
                </a:solidFill>
              </a:defRPr>
            </a:pPr>
            <a:endParaRPr/>
          </a:p>
        </p:txBody>
      </p:sp>
      <p:sp>
        <p:nvSpPr>
          <p:cNvPr id="1564" name="Google Shape;991;p91"/>
          <p:cNvSpPr txBox="1">
            <a:spLocks noGrp="1"/>
          </p:cNvSpPr>
          <p:nvPr>
            <p:ph type="body" sz="quarter" idx="21"/>
          </p:nvPr>
        </p:nvSpPr>
        <p:spPr>
          <a:xfrm>
            <a:off x="7911497" y="4075312"/>
            <a:ext cx="3413701" cy="431400"/>
          </a:xfrm>
          <a:prstGeom prst="rect">
            <a:avLst/>
          </a:prstGeom>
        </p:spPr>
        <p:txBody>
          <a:bodyPr lIns="0" tIns="0" rIns="0" bIns="0"/>
          <a:lstStyle/>
          <a:p>
            <a:pPr algn="ctr">
              <a:lnSpc>
                <a:spcPct val="90000"/>
              </a:lnSpc>
              <a:spcBef>
                <a:spcPts val="1200"/>
              </a:spcBef>
              <a:defRPr sz="1800" b="1" baseline="30000">
                <a:solidFill>
                  <a:srgbClr val="434448"/>
                </a:solidFill>
              </a:defRPr>
            </a:pPr>
            <a:endParaRPr/>
          </a:p>
        </p:txBody>
      </p:sp>
      <p:sp>
        <p:nvSpPr>
          <p:cNvPr id="1565" name="Google Shape;992;p91"/>
          <p:cNvSpPr txBox="1">
            <a:spLocks noGrp="1"/>
          </p:cNvSpPr>
          <p:nvPr>
            <p:ph type="body" sz="quarter" idx="22"/>
          </p:nvPr>
        </p:nvSpPr>
        <p:spPr>
          <a:xfrm>
            <a:off x="8305442" y="4437262"/>
            <a:ext cx="2625601" cy="431400"/>
          </a:xfrm>
          <a:prstGeom prst="rect">
            <a:avLst/>
          </a:prstGeom>
        </p:spPr>
        <p:txBody>
          <a:bodyPr lIns="0" tIns="0" rIns="0" bIns="0"/>
          <a:lstStyle/>
          <a:p>
            <a:pPr algn="ctr">
              <a:lnSpc>
                <a:spcPct val="90000"/>
              </a:lnSpc>
              <a:spcBef>
                <a:spcPts val="1200"/>
              </a:spcBef>
              <a:defRPr sz="1600" b="1" baseline="30000">
                <a:solidFill>
                  <a:srgbClr val="434448"/>
                </a:solidFill>
              </a:defRPr>
            </a:pPr>
            <a:endParaRPr/>
          </a:p>
        </p:txBody>
      </p:sp>
      <p:pic>
        <p:nvPicPr>
          <p:cNvPr id="1566" name="Google Shape;993;p91" descr="Google Shape;993;p91"/>
          <p:cNvPicPr>
            <a:picLocks noChangeAspect="1"/>
          </p:cNvPicPr>
          <p:nvPr/>
        </p:nvPicPr>
        <p:blipFill>
          <a:blip r:embed="rId3">
            <a:extLst/>
          </a:blip>
          <a:srcRect l="4978" r="4013" b="22456"/>
          <a:stretch>
            <a:fillRect/>
          </a:stretch>
        </p:blipFill>
        <p:spPr>
          <a:xfrm>
            <a:off x="-2199" y="6085587"/>
            <a:ext cx="12238736" cy="825733"/>
          </a:xfrm>
          <a:prstGeom prst="rect">
            <a:avLst/>
          </a:prstGeom>
          <a:ln w="12700">
            <a:miter lim="400000"/>
          </a:ln>
        </p:spPr>
      </p:pic>
      <p:sp>
        <p:nvSpPr>
          <p:cNvPr id="1567" name="Slide Number"/>
          <p:cNvSpPr txBox="1">
            <a:spLocks noGrp="1"/>
          </p:cNvSpPr>
          <p:nvPr>
            <p:ph type="sldNum" sz="quarter" idx="2"/>
          </p:nvPr>
        </p:nvSpPr>
        <p:spPr>
          <a:xfrm>
            <a:off x="8459161" y="6224142"/>
            <a:ext cx="273617" cy="264216"/>
          </a:xfrm>
          <a:prstGeom prst="rect">
            <a:avLst/>
          </a:prstGeom>
        </p:spPr>
        <p:txBody>
          <a:bodyPr lIns="45699" tIns="45699" rIns="45699" bIns="45699"/>
          <a:lstStyle>
            <a:lvl1pPr>
              <a:defRPr>
                <a:solidFill>
                  <a:srgbClr val="1C1C1C"/>
                </a:solidFill>
              </a:defRPr>
            </a:lvl1pPr>
          </a:lstStyle>
          <a:p>
            <a:fld id="{86CB4B4D-7CA3-9044-876B-883B54F8677D}" type="slidenum">
              <a:rPr/>
              <a:pPr/>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Panelist Slide  - 4 Up">
    <p:bg>
      <p:bgPr>
        <a:gradFill flip="none" rotWithShape="1">
          <a:gsLst>
            <a:gs pos="0">
              <a:srgbClr val="EDFCF7"/>
            </a:gs>
            <a:gs pos="27330">
              <a:srgbClr val="D9F2F8"/>
            </a:gs>
            <a:gs pos="53890">
              <a:srgbClr val="C2E6F5"/>
            </a:gs>
            <a:gs pos="100000">
              <a:srgbClr val="8ED7F7"/>
            </a:gs>
          </a:gsLst>
          <a:lin ang="17279836" scaled="0"/>
        </a:gradFill>
        <a:effectLst/>
      </p:bgPr>
    </p:bg>
    <p:spTree>
      <p:nvGrpSpPr>
        <p:cNvPr id="1" name=""/>
        <p:cNvGrpSpPr/>
        <p:nvPr/>
      </p:nvGrpSpPr>
      <p:grpSpPr>
        <a:xfrm>
          <a:off x="0" y="0"/>
          <a:ext cx="0" cy="0"/>
          <a:chOff x="0" y="0"/>
          <a:chExt cx="0" cy="0"/>
        </a:xfrm>
      </p:grpSpPr>
      <p:pic>
        <p:nvPicPr>
          <p:cNvPr id="1574" name="Google Shape;996;p92" descr="Google Shape;996;p92"/>
          <p:cNvPicPr>
            <a:picLocks noChangeAspect="1"/>
          </p:cNvPicPr>
          <p:nvPr/>
        </p:nvPicPr>
        <p:blipFill>
          <a:blip r:embed="rId2">
            <a:alphaModFix amt="28330"/>
            <a:extLst/>
          </a:blip>
          <a:srcRect t="26767" b="10938"/>
          <a:stretch>
            <a:fillRect/>
          </a:stretch>
        </p:blipFill>
        <p:spPr>
          <a:xfrm>
            <a:off x="594208" y="4504"/>
            <a:ext cx="11000408" cy="6848990"/>
          </a:xfrm>
          <a:prstGeom prst="rect">
            <a:avLst/>
          </a:prstGeom>
          <a:ln w="12700">
            <a:miter lim="400000"/>
          </a:ln>
        </p:spPr>
      </p:pic>
      <p:sp>
        <p:nvSpPr>
          <p:cNvPr id="1575" name="Google Shape;997;p92"/>
          <p:cNvSpPr>
            <a:spLocks noGrp="1"/>
          </p:cNvSpPr>
          <p:nvPr>
            <p:ph type="pic" sz="quarter" idx="13"/>
          </p:nvPr>
        </p:nvSpPr>
        <p:spPr>
          <a:xfrm>
            <a:off x="621445" y="1745801"/>
            <a:ext cx="2160001" cy="2156101"/>
          </a:xfrm>
          <a:prstGeom prst="rect">
            <a:avLst/>
          </a:prstGeom>
          <a:ln w="101600">
            <a:solidFill>
              <a:srgbClr val="434448"/>
            </a:solidFill>
            <a:round/>
          </a:ln>
        </p:spPr>
        <p:txBody>
          <a:bodyPr lIns="91439" tIns="45719" rIns="91439" bIns="45719">
            <a:noAutofit/>
          </a:bodyPr>
          <a:lstStyle/>
          <a:p>
            <a:endParaRPr/>
          </a:p>
        </p:txBody>
      </p:sp>
      <p:sp>
        <p:nvSpPr>
          <p:cNvPr id="1576" name="Body Level One…"/>
          <p:cNvSpPr txBox="1">
            <a:spLocks noGrp="1"/>
          </p:cNvSpPr>
          <p:nvPr>
            <p:ph type="body" sz="quarter" idx="1"/>
          </p:nvPr>
        </p:nvSpPr>
        <p:spPr>
          <a:xfrm>
            <a:off x="541081" y="1143000"/>
            <a:ext cx="11106601" cy="342900"/>
          </a:xfrm>
          <a:prstGeom prst="rect">
            <a:avLst/>
          </a:prstGeom>
        </p:spPr>
        <p:txBody>
          <a:bodyPr lIns="0" tIns="0" rIns="0" bIns="0"/>
          <a:lstStyle>
            <a:lvl1pPr>
              <a:lnSpc>
                <a:spcPct val="90000"/>
              </a:lnSpc>
              <a:spcBef>
                <a:spcPts val="0"/>
              </a:spcBef>
              <a:defRPr sz="2100" baseline="30000">
                <a:solidFill>
                  <a:srgbClr val="434448"/>
                </a:solidFill>
              </a:defRPr>
            </a:lvl1pPr>
            <a:lvl2pPr marL="978647" indent="-337297">
              <a:lnSpc>
                <a:spcPct val="90000"/>
              </a:lnSpc>
              <a:spcBef>
                <a:spcPts val="0"/>
              </a:spcBef>
              <a:buSzPts val="2100"/>
              <a:buChar char="​"/>
              <a:defRPr sz="2100" baseline="30000">
                <a:solidFill>
                  <a:srgbClr val="434448"/>
                </a:solidFill>
              </a:defRPr>
            </a:lvl2pPr>
            <a:lvl3pPr marL="1508125" indent="-409575">
              <a:lnSpc>
                <a:spcPct val="90000"/>
              </a:lnSpc>
              <a:spcBef>
                <a:spcPts val="0"/>
              </a:spcBef>
              <a:buSzPts val="2100"/>
              <a:defRPr sz="2100" baseline="30000">
                <a:solidFill>
                  <a:srgbClr val="434448"/>
                </a:solidFill>
              </a:defRPr>
            </a:lvl3pPr>
            <a:lvl4pPr marL="2033587" indent="-477837">
              <a:lnSpc>
                <a:spcPct val="90000"/>
              </a:lnSpc>
              <a:spcBef>
                <a:spcPts val="0"/>
              </a:spcBef>
              <a:buSzPts val="2100"/>
              <a:defRPr sz="2100" baseline="30000">
                <a:solidFill>
                  <a:srgbClr val="434448"/>
                </a:solidFill>
              </a:defRPr>
            </a:lvl4pPr>
            <a:lvl5pPr marL="2251868" indent="-238918">
              <a:lnSpc>
                <a:spcPct val="9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577" name="Google Shape;999;p92"/>
          <p:cNvSpPr txBox="1">
            <a:spLocks noGrp="1"/>
          </p:cNvSpPr>
          <p:nvPr>
            <p:ph type="body" sz="quarter" idx="14"/>
          </p:nvPr>
        </p:nvSpPr>
        <p:spPr>
          <a:xfrm>
            <a:off x="539608" y="-1"/>
            <a:ext cx="10157402" cy="1146002"/>
          </a:xfrm>
          <a:prstGeom prst="rect">
            <a:avLst/>
          </a:prstGeom>
        </p:spPr>
        <p:txBody>
          <a:bodyPr lIns="0" tIns="0" rIns="0" bIns="0" anchor="b"/>
          <a:lstStyle/>
          <a:p>
            <a:pPr>
              <a:lnSpc>
                <a:spcPct val="90000"/>
              </a:lnSpc>
              <a:spcBef>
                <a:spcPts val="0"/>
              </a:spcBef>
              <a:defRPr sz="3400" b="1" baseline="30000">
                <a:solidFill>
                  <a:srgbClr val="434448"/>
                </a:solidFill>
              </a:defRPr>
            </a:pPr>
            <a:endParaRPr/>
          </a:p>
        </p:txBody>
      </p:sp>
      <p:sp>
        <p:nvSpPr>
          <p:cNvPr id="1578" name="Google Shape;1000;p92"/>
          <p:cNvSpPr txBox="1">
            <a:spLocks noGrp="1"/>
          </p:cNvSpPr>
          <p:nvPr>
            <p:ph type="body" sz="quarter" idx="15"/>
          </p:nvPr>
        </p:nvSpPr>
        <p:spPr>
          <a:xfrm>
            <a:off x="388639" y="4443612"/>
            <a:ext cx="2625601" cy="431400"/>
          </a:xfrm>
          <a:prstGeom prst="rect">
            <a:avLst/>
          </a:prstGeom>
        </p:spPr>
        <p:txBody>
          <a:bodyPr lIns="0" tIns="0" rIns="0" bIns="0"/>
          <a:lstStyle/>
          <a:p>
            <a:pPr algn="ctr">
              <a:lnSpc>
                <a:spcPct val="90000"/>
              </a:lnSpc>
              <a:spcBef>
                <a:spcPts val="1200"/>
              </a:spcBef>
              <a:defRPr sz="1600" b="1" baseline="30000">
                <a:solidFill>
                  <a:srgbClr val="434448"/>
                </a:solidFill>
              </a:defRPr>
            </a:pPr>
            <a:endParaRPr/>
          </a:p>
        </p:txBody>
      </p:sp>
      <p:sp>
        <p:nvSpPr>
          <p:cNvPr id="1579" name="Google Shape;1001;p92"/>
          <p:cNvSpPr>
            <a:spLocks noGrp="1"/>
          </p:cNvSpPr>
          <p:nvPr>
            <p:ph type="pic" sz="quarter" idx="16"/>
          </p:nvPr>
        </p:nvSpPr>
        <p:spPr>
          <a:xfrm>
            <a:off x="3588122" y="1745801"/>
            <a:ext cx="2160001" cy="2156101"/>
          </a:xfrm>
          <a:prstGeom prst="rect">
            <a:avLst/>
          </a:prstGeom>
          <a:ln w="101600">
            <a:solidFill>
              <a:srgbClr val="434448"/>
            </a:solidFill>
            <a:round/>
          </a:ln>
        </p:spPr>
        <p:txBody>
          <a:bodyPr lIns="91439" tIns="45719" rIns="91439" bIns="45719">
            <a:noAutofit/>
          </a:bodyPr>
          <a:lstStyle/>
          <a:p>
            <a:endParaRPr/>
          </a:p>
        </p:txBody>
      </p:sp>
      <p:sp>
        <p:nvSpPr>
          <p:cNvPr id="1580" name="Google Shape;1002;p92"/>
          <p:cNvSpPr>
            <a:spLocks noGrp="1"/>
          </p:cNvSpPr>
          <p:nvPr>
            <p:ph type="pic" sz="quarter" idx="17"/>
          </p:nvPr>
        </p:nvSpPr>
        <p:spPr>
          <a:xfrm>
            <a:off x="6554799" y="1745801"/>
            <a:ext cx="2160001" cy="2156101"/>
          </a:xfrm>
          <a:prstGeom prst="rect">
            <a:avLst/>
          </a:prstGeom>
          <a:ln w="101600">
            <a:solidFill>
              <a:srgbClr val="434448"/>
            </a:solidFill>
            <a:round/>
          </a:ln>
        </p:spPr>
        <p:txBody>
          <a:bodyPr lIns="91439" tIns="45719" rIns="91439" bIns="45719">
            <a:noAutofit/>
          </a:bodyPr>
          <a:lstStyle/>
          <a:p>
            <a:endParaRPr/>
          </a:p>
        </p:txBody>
      </p:sp>
      <p:sp>
        <p:nvSpPr>
          <p:cNvPr id="1581" name="Google Shape;1003;p92"/>
          <p:cNvSpPr>
            <a:spLocks noGrp="1"/>
          </p:cNvSpPr>
          <p:nvPr>
            <p:ph type="pic" sz="quarter" idx="18"/>
          </p:nvPr>
        </p:nvSpPr>
        <p:spPr>
          <a:xfrm>
            <a:off x="9521476" y="1745801"/>
            <a:ext cx="2160001" cy="2156101"/>
          </a:xfrm>
          <a:prstGeom prst="rect">
            <a:avLst/>
          </a:prstGeom>
          <a:ln w="101600">
            <a:solidFill>
              <a:srgbClr val="434448"/>
            </a:solidFill>
            <a:round/>
          </a:ln>
        </p:spPr>
        <p:txBody>
          <a:bodyPr lIns="91439" tIns="45719" rIns="91439" bIns="45719">
            <a:noAutofit/>
          </a:bodyPr>
          <a:lstStyle/>
          <a:p>
            <a:endParaRPr/>
          </a:p>
        </p:txBody>
      </p:sp>
      <p:pic>
        <p:nvPicPr>
          <p:cNvPr id="1582" name="Google Shape;1004;p92" descr="Google Shape;1004;p92"/>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583" name="Google Shape;1005;p92"/>
          <p:cNvSpPr txBox="1">
            <a:spLocks noGrp="1"/>
          </p:cNvSpPr>
          <p:nvPr>
            <p:ph type="body" sz="quarter" idx="19"/>
          </p:nvPr>
        </p:nvSpPr>
        <p:spPr>
          <a:xfrm>
            <a:off x="3298597" y="4075312"/>
            <a:ext cx="2625601" cy="431400"/>
          </a:xfrm>
          <a:prstGeom prst="rect">
            <a:avLst/>
          </a:prstGeom>
        </p:spPr>
        <p:txBody>
          <a:bodyPr lIns="0" tIns="0" rIns="0" bIns="0"/>
          <a:lstStyle/>
          <a:p>
            <a:pPr algn="ctr">
              <a:lnSpc>
                <a:spcPct val="90000"/>
              </a:lnSpc>
              <a:spcBef>
                <a:spcPts val="1200"/>
              </a:spcBef>
              <a:defRPr sz="1800" b="1" baseline="30000">
                <a:solidFill>
                  <a:srgbClr val="434448"/>
                </a:solidFill>
              </a:defRPr>
            </a:pPr>
            <a:endParaRPr/>
          </a:p>
        </p:txBody>
      </p:sp>
      <p:sp>
        <p:nvSpPr>
          <p:cNvPr id="1584" name="Google Shape;1006;p92"/>
          <p:cNvSpPr txBox="1">
            <a:spLocks noGrp="1"/>
          </p:cNvSpPr>
          <p:nvPr>
            <p:ph type="body" sz="quarter" idx="20"/>
          </p:nvPr>
        </p:nvSpPr>
        <p:spPr>
          <a:xfrm>
            <a:off x="3298597" y="4443612"/>
            <a:ext cx="2625601" cy="431400"/>
          </a:xfrm>
          <a:prstGeom prst="rect">
            <a:avLst/>
          </a:prstGeom>
        </p:spPr>
        <p:txBody>
          <a:bodyPr lIns="0" tIns="0" rIns="0" bIns="0"/>
          <a:lstStyle/>
          <a:p>
            <a:pPr algn="ctr">
              <a:lnSpc>
                <a:spcPct val="90000"/>
              </a:lnSpc>
              <a:spcBef>
                <a:spcPts val="1200"/>
              </a:spcBef>
              <a:defRPr sz="1600" b="1" baseline="30000">
                <a:solidFill>
                  <a:srgbClr val="434448"/>
                </a:solidFill>
              </a:defRPr>
            </a:pPr>
            <a:endParaRPr/>
          </a:p>
        </p:txBody>
      </p:sp>
      <p:sp>
        <p:nvSpPr>
          <p:cNvPr id="1585" name="Google Shape;1007;p92"/>
          <p:cNvSpPr txBox="1">
            <a:spLocks noGrp="1"/>
          </p:cNvSpPr>
          <p:nvPr>
            <p:ph type="body" sz="quarter" idx="21"/>
          </p:nvPr>
        </p:nvSpPr>
        <p:spPr>
          <a:xfrm>
            <a:off x="6293634" y="4075312"/>
            <a:ext cx="2625601" cy="431400"/>
          </a:xfrm>
          <a:prstGeom prst="rect">
            <a:avLst/>
          </a:prstGeom>
        </p:spPr>
        <p:txBody>
          <a:bodyPr lIns="0" tIns="0" rIns="0" bIns="0"/>
          <a:lstStyle/>
          <a:p>
            <a:pPr algn="ctr">
              <a:lnSpc>
                <a:spcPct val="90000"/>
              </a:lnSpc>
              <a:spcBef>
                <a:spcPts val="1200"/>
              </a:spcBef>
              <a:defRPr sz="1800" b="1" baseline="30000">
                <a:solidFill>
                  <a:srgbClr val="434448"/>
                </a:solidFill>
              </a:defRPr>
            </a:pPr>
            <a:endParaRPr/>
          </a:p>
        </p:txBody>
      </p:sp>
      <p:sp>
        <p:nvSpPr>
          <p:cNvPr id="1586" name="Google Shape;1008;p92"/>
          <p:cNvSpPr txBox="1">
            <a:spLocks noGrp="1"/>
          </p:cNvSpPr>
          <p:nvPr>
            <p:ph type="body" sz="quarter" idx="22"/>
          </p:nvPr>
        </p:nvSpPr>
        <p:spPr>
          <a:xfrm>
            <a:off x="6293634" y="4443612"/>
            <a:ext cx="2625601" cy="431400"/>
          </a:xfrm>
          <a:prstGeom prst="rect">
            <a:avLst/>
          </a:prstGeom>
        </p:spPr>
        <p:txBody>
          <a:bodyPr lIns="0" tIns="0" rIns="0" bIns="0"/>
          <a:lstStyle/>
          <a:p>
            <a:pPr algn="ctr">
              <a:lnSpc>
                <a:spcPct val="90000"/>
              </a:lnSpc>
              <a:spcBef>
                <a:spcPts val="1200"/>
              </a:spcBef>
              <a:defRPr sz="1600" b="1" baseline="30000">
                <a:solidFill>
                  <a:srgbClr val="434448"/>
                </a:solidFill>
              </a:defRPr>
            </a:pPr>
            <a:endParaRPr/>
          </a:p>
        </p:txBody>
      </p:sp>
      <p:sp>
        <p:nvSpPr>
          <p:cNvPr id="1587" name="Google Shape;1009;p92"/>
          <p:cNvSpPr txBox="1">
            <a:spLocks noGrp="1"/>
          </p:cNvSpPr>
          <p:nvPr>
            <p:ph type="body" sz="quarter" idx="23"/>
          </p:nvPr>
        </p:nvSpPr>
        <p:spPr>
          <a:xfrm>
            <a:off x="9288670" y="4075312"/>
            <a:ext cx="2625601" cy="431400"/>
          </a:xfrm>
          <a:prstGeom prst="rect">
            <a:avLst/>
          </a:prstGeom>
        </p:spPr>
        <p:txBody>
          <a:bodyPr lIns="0" tIns="0" rIns="0" bIns="0"/>
          <a:lstStyle/>
          <a:p>
            <a:pPr algn="ctr">
              <a:lnSpc>
                <a:spcPct val="90000"/>
              </a:lnSpc>
              <a:spcBef>
                <a:spcPts val="1200"/>
              </a:spcBef>
              <a:defRPr sz="1800" b="1" baseline="30000">
                <a:solidFill>
                  <a:srgbClr val="434448"/>
                </a:solidFill>
              </a:defRPr>
            </a:pPr>
            <a:endParaRPr/>
          </a:p>
        </p:txBody>
      </p:sp>
      <p:sp>
        <p:nvSpPr>
          <p:cNvPr id="1588" name="Google Shape;1010;p92"/>
          <p:cNvSpPr txBox="1">
            <a:spLocks noGrp="1"/>
          </p:cNvSpPr>
          <p:nvPr>
            <p:ph type="body" sz="quarter" idx="24"/>
          </p:nvPr>
        </p:nvSpPr>
        <p:spPr>
          <a:xfrm>
            <a:off x="9288670" y="4443612"/>
            <a:ext cx="2625601" cy="431400"/>
          </a:xfrm>
          <a:prstGeom prst="rect">
            <a:avLst/>
          </a:prstGeom>
        </p:spPr>
        <p:txBody>
          <a:bodyPr lIns="0" tIns="0" rIns="0" bIns="0"/>
          <a:lstStyle/>
          <a:p>
            <a:pPr algn="ctr">
              <a:lnSpc>
                <a:spcPct val="90000"/>
              </a:lnSpc>
              <a:spcBef>
                <a:spcPts val="1200"/>
              </a:spcBef>
              <a:defRPr sz="1600" b="1" baseline="30000">
                <a:solidFill>
                  <a:srgbClr val="434448"/>
                </a:solidFill>
              </a:defRPr>
            </a:pPr>
            <a:endParaRPr/>
          </a:p>
        </p:txBody>
      </p:sp>
      <p:sp>
        <p:nvSpPr>
          <p:cNvPr id="1589" name="Google Shape;1011;p92"/>
          <p:cNvSpPr txBox="1">
            <a:spLocks noGrp="1"/>
          </p:cNvSpPr>
          <p:nvPr>
            <p:ph type="body" sz="quarter" idx="25"/>
          </p:nvPr>
        </p:nvSpPr>
        <p:spPr>
          <a:xfrm>
            <a:off x="388639" y="4075312"/>
            <a:ext cx="2625601" cy="431400"/>
          </a:xfrm>
          <a:prstGeom prst="rect">
            <a:avLst/>
          </a:prstGeom>
        </p:spPr>
        <p:txBody>
          <a:bodyPr lIns="0" tIns="0" rIns="0" bIns="0"/>
          <a:lstStyle/>
          <a:p>
            <a:pPr algn="ctr">
              <a:lnSpc>
                <a:spcPct val="90000"/>
              </a:lnSpc>
              <a:spcBef>
                <a:spcPts val="1200"/>
              </a:spcBef>
              <a:defRPr sz="1800" b="1" baseline="30000">
                <a:solidFill>
                  <a:srgbClr val="434448"/>
                </a:solidFill>
              </a:defRPr>
            </a:pPr>
            <a:endParaRPr/>
          </a:p>
        </p:txBody>
      </p:sp>
      <p:pic>
        <p:nvPicPr>
          <p:cNvPr id="1590" name="Google Shape;1012;p92" descr="Google Shape;1012;p92"/>
          <p:cNvPicPr>
            <a:picLocks noChangeAspect="1"/>
          </p:cNvPicPr>
          <p:nvPr/>
        </p:nvPicPr>
        <p:blipFill>
          <a:blip r:embed="rId4">
            <a:extLst/>
          </a:blip>
          <a:srcRect l="4978" r="4013" b="22456"/>
          <a:stretch>
            <a:fillRect/>
          </a:stretch>
        </p:blipFill>
        <p:spPr>
          <a:xfrm>
            <a:off x="-2199" y="6085587"/>
            <a:ext cx="12238736" cy="825733"/>
          </a:xfrm>
          <a:prstGeom prst="rect">
            <a:avLst/>
          </a:prstGeom>
          <a:ln w="12700">
            <a:miter lim="400000"/>
          </a:ln>
        </p:spPr>
      </p:pic>
      <p:sp>
        <p:nvSpPr>
          <p:cNvPr id="1591" name="Slide Number"/>
          <p:cNvSpPr txBox="1">
            <a:spLocks noGrp="1"/>
          </p:cNvSpPr>
          <p:nvPr>
            <p:ph type="sldNum" sz="quarter" idx="2"/>
          </p:nvPr>
        </p:nvSpPr>
        <p:spPr>
          <a:xfrm>
            <a:off x="8459161" y="6224142"/>
            <a:ext cx="273617" cy="264216"/>
          </a:xfrm>
          <a:prstGeom prst="rect">
            <a:avLst/>
          </a:prstGeom>
        </p:spPr>
        <p:txBody>
          <a:bodyPr lIns="45699" tIns="45699" rIns="45699" bIns="45699"/>
          <a:lstStyle>
            <a:lvl1pPr>
              <a:defRPr>
                <a:solidFill>
                  <a:srgbClr val="1C1C1C"/>
                </a:solidFill>
              </a:defRPr>
            </a:lvl1pPr>
          </a:lstStyle>
          <a:p>
            <a:fld id="{86CB4B4D-7CA3-9044-876B-883B54F8677D}" type="slidenum">
              <a:rPr/>
              <a:pPr/>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Panelist Slide - 5 up">
    <p:bg>
      <p:bgPr>
        <a:gradFill flip="none" rotWithShape="1">
          <a:gsLst>
            <a:gs pos="0">
              <a:srgbClr val="EDFCF7"/>
            </a:gs>
            <a:gs pos="27330">
              <a:srgbClr val="D9F2F8"/>
            </a:gs>
            <a:gs pos="53890">
              <a:srgbClr val="C2E6F5"/>
            </a:gs>
            <a:gs pos="100000">
              <a:srgbClr val="8ED7F7"/>
            </a:gs>
          </a:gsLst>
          <a:lin ang="17279836" scaled="0"/>
        </a:gradFill>
        <a:effectLst/>
      </p:bgPr>
    </p:bg>
    <p:spTree>
      <p:nvGrpSpPr>
        <p:cNvPr id="1" name=""/>
        <p:cNvGrpSpPr/>
        <p:nvPr/>
      </p:nvGrpSpPr>
      <p:grpSpPr>
        <a:xfrm>
          <a:off x="0" y="0"/>
          <a:ext cx="0" cy="0"/>
          <a:chOff x="0" y="0"/>
          <a:chExt cx="0" cy="0"/>
        </a:xfrm>
      </p:grpSpPr>
      <p:sp>
        <p:nvSpPr>
          <p:cNvPr id="1598" name="Google Shape;1015;p93"/>
          <p:cNvSpPr>
            <a:spLocks noGrp="1"/>
          </p:cNvSpPr>
          <p:nvPr>
            <p:ph type="pic" sz="quarter" idx="13"/>
          </p:nvPr>
        </p:nvSpPr>
        <p:spPr>
          <a:xfrm>
            <a:off x="5080634" y="1826467"/>
            <a:ext cx="1998601" cy="1995000"/>
          </a:xfrm>
          <a:prstGeom prst="rect">
            <a:avLst/>
          </a:prstGeom>
          <a:ln w="101600">
            <a:solidFill>
              <a:srgbClr val="434448"/>
            </a:solidFill>
            <a:round/>
          </a:ln>
        </p:spPr>
        <p:txBody>
          <a:bodyPr lIns="91439" tIns="45719" rIns="91439" bIns="45719">
            <a:noAutofit/>
          </a:bodyPr>
          <a:lstStyle/>
          <a:p>
            <a:endParaRPr/>
          </a:p>
        </p:txBody>
      </p:sp>
      <p:sp>
        <p:nvSpPr>
          <p:cNvPr id="1599" name="Google Shape;1016;p93"/>
          <p:cNvSpPr>
            <a:spLocks noGrp="1"/>
          </p:cNvSpPr>
          <p:nvPr>
            <p:ph type="pic" sz="quarter" idx="14"/>
          </p:nvPr>
        </p:nvSpPr>
        <p:spPr>
          <a:xfrm>
            <a:off x="7343536" y="1846295"/>
            <a:ext cx="1958701" cy="1955401"/>
          </a:xfrm>
          <a:prstGeom prst="rect">
            <a:avLst/>
          </a:prstGeom>
          <a:ln w="101600">
            <a:solidFill>
              <a:srgbClr val="434448"/>
            </a:solidFill>
            <a:round/>
          </a:ln>
        </p:spPr>
        <p:txBody>
          <a:bodyPr lIns="91439" tIns="45719" rIns="91439" bIns="45719">
            <a:noAutofit/>
          </a:bodyPr>
          <a:lstStyle/>
          <a:p>
            <a:endParaRPr/>
          </a:p>
        </p:txBody>
      </p:sp>
      <p:pic>
        <p:nvPicPr>
          <p:cNvPr id="1600" name="Google Shape;1017;p93" descr="Google Shape;1017;p93"/>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601" name="Google Shape;1018;p93"/>
          <p:cNvSpPr>
            <a:spLocks noGrp="1"/>
          </p:cNvSpPr>
          <p:nvPr>
            <p:ph type="pic" sz="quarter" idx="15"/>
          </p:nvPr>
        </p:nvSpPr>
        <p:spPr>
          <a:xfrm>
            <a:off x="594707" y="1826467"/>
            <a:ext cx="1998601" cy="1995000"/>
          </a:xfrm>
          <a:prstGeom prst="rect">
            <a:avLst/>
          </a:prstGeom>
          <a:ln w="101600">
            <a:solidFill>
              <a:srgbClr val="434448"/>
            </a:solidFill>
            <a:round/>
          </a:ln>
        </p:spPr>
        <p:txBody>
          <a:bodyPr lIns="91439" tIns="45719" rIns="91439" bIns="45719">
            <a:noAutofit/>
          </a:bodyPr>
          <a:lstStyle/>
          <a:p>
            <a:endParaRPr/>
          </a:p>
        </p:txBody>
      </p:sp>
      <p:sp>
        <p:nvSpPr>
          <p:cNvPr id="1602" name="Google Shape;1019;p93"/>
          <p:cNvSpPr>
            <a:spLocks noGrp="1"/>
          </p:cNvSpPr>
          <p:nvPr>
            <p:ph type="pic" sz="quarter" idx="16"/>
          </p:nvPr>
        </p:nvSpPr>
        <p:spPr>
          <a:xfrm>
            <a:off x="2858028" y="1846295"/>
            <a:ext cx="1958701" cy="1955401"/>
          </a:xfrm>
          <a:prstGeom prst="rect">
            <a:avLst/>
          </a:prstGeom>
          <a:ln w="101600">
            <a:solidFill>
              <a:srgbClr val="434448"/>
            </a:solidFill>
            <a:round/>
          </a:ln>
        </p:spPr>
        <p:txBody>
          <a:bodyPr lIns="91439" tIns="45719" rIns="91439" bIns="45719">
            <a:noAutofit/>
          </a:bodyPr>
          <a:lstStyle/>
          <a:p>
            <a:endParaRPr/>
          </a:p>
        </p:txBody>
      </p:sp>
      <p:sp>
        <p:nvSpPr>
          <p:cNvPr id="1603" name="Google Shape;1020;p93"/>
          <p:cNvSpPr>
            <a:spLocks noGrp="1"/>
          </p:cNvSpPr>
          <p:nvPr>
            <p:ph type="pic" sz="quarter" idx="17"/>
          </p:nvPr>
        </p:nvSpPr>
        <p:spPr>
          <a:xfrm>
            <a:off x="9645818" y="1846295"/>
            <a:ext cx="1958701" cy="1955401"/>
          </a:xfrm>
          <a:prstGeom prst="rect">
            <a:avLst/>
          </a:prstGeom>
          <a:ln w="101600">
            <a:solidFill>
              <a:srgbClr val="434448"/>
            </a:solidFill>
            <a:round/>
          </a:ln>
        </p:spPr>
        <p:txBody>
          <a:bodyPr lIns="91439" tIns="45719" rIns="91439" bIns="45719">
            <a:noAutofit/>
          </a:bodyPr>
          <a:lstStyle/>
          <a:p>
            <a:endParaRPr/>
          </a:p>
        </p:txBody>
      </p:sp>
      <p:sp>
        <p:nvSpPr>
          <p:cNvPr id="1604" name="Body Level One…"/>
          <p:cNvSpPr txBox="1">
            <a:spLocks noGrp="1"/>
          </p:cNvSpPr>
          <p:nvPr>
            <p:ph type="body" sz="quarter" idx="1"/>
          </p:nvPr>
        </p:nvSpPr>
        <p:spPr>
          <a:xfrm>
            <a:off x="541081" y="1143000"/>
            <a:ext cx="11106601" cy="342900"/>
          </a:xfrm>
          <a:prstGeom prst="rect">
            <a:avLst/>
          </a:prstGeom>
        </p:spPr>
        <p:txBody>
          <a:bodyPr lIns="0" tIns="0" rIns="0" bIns="0"/>
          <a:lstStyle>
            <a:lvl1pPr>
              <a:lnSpc>
                <a:spcPct val="90000"/>
              </a:lnSpc>
              <a:spcBef>
                <a:spcPts val="0"/>
              </a:spcBef>
              <a:defRPr sz="2100" baseline="30000">
                <a:solidFill>
                  <a:srgbClr val="434448"/>
                </a:solidFill>
              </a:defRPr>
            </a:lvl1pPr>
            <a:lvl2pPr marL="978647" indent="-337297">
              <a:lnSpc>
                <a:spcPct val="90000"/>
              </a:lnSpc>
              <a:spcBef>
                <a:spcPts val="0"/>
              </a:spcBef>
              <a:buSzPts val="2100"/>
              <a:buChar char="​"/>
              <a:defRPr sz="2100" baseline="30000">
                <a:solidFill>
                  <a:srgbClr val="434448"/>
                </a:solidFill>
              </a:defRPr>
            </a:lvl2pPr>
            <a:lvl3pPr marL="1508125" indent="-409575">
              <a:lnSpc>
                <a:spcPct val="90000"/>
              </a:lnSpc>
              <a:spcBef>
                <a:spcPts val="0"/>
              </a:spcBef>
              <a:buSzPts val="2100"/>
              <a:defRPr sz="2100" baseline="30000">
                <a:solidFill>
                  <a:srgbClr val="434448"/>
                </a:solidFill>
              </a:defRPr>
            </a:lvl3pPr>
            <a:lvl4pPr marL="2033587" indent="-477837">
              <a:lnSpc>
                <a:spcPct val="90000"/>
              </a:lnSpc>
              <a:spcBef>
                <a:spcPts val="0"/>
              </a:spcBef>
              <a:buSzPts val="2100"/>
              <a:defRPr sz="2100" baseline="30000">
                <a:solidFill>
                  <a:srgbClr val="434448"/>
                </a:solidFill>
              </a:defRPr>
            </a:lvl4pPr>
            <a:lvl5pPr marL="2251868" indent="-238918">
              <a:lnSpc>
                <a:spcPct val="9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605" name="Google Shape;1022;p93"/>
          <p:cNvSpPr txBox="1">
            <a:spLocks noGrp="1"/>
          </p:cNvSpPr>
          <p:nvPr>
            <p:ph type="body" sz="quarter" idx="18"/>
          </p:nvPr>
        </p:nvSpPr>
        <p:spPr>
          <a:xfrm>
            <a:off x="539608" y="-1"/>
            <a:ext cx="10157402" cy="1146002"/>
          </a:xfrm>
          <a:prstGeom prst="rect">
            <a:avLst/>
          </a:prstGeom>
        </p:spPr>
        <p:txBody>
          <a:bodyPr lIns="0" tIns="0" rIns="0" bIns="0" anchor="b"/>
          <a:lstStyle/>
          <a:p>
            <a:pPr>
              <a:lnSpc>
                <a:spcPct val="90000"/>
              </a:lnSpc>
              <a:spcBef>
                <a:spcPts val="0"/>
              </a:spcBef>
              <a:defRPr sz="3400" b="1" baseline="30000">
                <a:solidFill>
                  <a:srgbClr val="434448"/>
                </a:solidFill>
              </a:defRPr>
            </a:pPr>
            <a:endParaRPr/>
          </a:p>
        </p:txBody>
      </p:sp>
      <p:sp>
        <p:nvSpPr>
          <p:cNvPr id="1606" name="Google Shape;1023;p93"/>
          <p:cNvSpPr txBox="1">
            <a:spLocks noGrp="1"/>
          </p:cNvSpPr>
          <p:nvPr>
            <p:ph type="body" sz="quarter" idx="19"/>
          </p:nvPr>
        </p:nvSpPr>
        <p:spPr>
          <a:xfrm>
            <a:off x="281159" y="4075312"/>
            <a:ext cx="2625601" cy="431400"/>
          </a:xfrm>
          <a:prstGeom prst="rect">
            <a:avLst/>
          </a:prstGeom>
        </p:spPr>
        <p:txBody>
          <a:bodyPr lIns="0" tIns="0" rIns="0" bIns="0"/>
          <a:lstStyle/>
          <a:p>
            <a:pPr algn="ctr">
              <a:lnSpc>
                <a:spcPct val="90000"/>
              </a:lnSpc>
              <a:spcBef>
                <a:spcPts val="1200"/>
              </a:spcBef>
              <a:defRPr sz="1800" b="1" baseline="30000">
                <a:solidFill>
                  <a:srgbClr val="434448"/>
                </a:solidFill>
              </a:defRPr>
            </a:pPr>
            <a:endParaRPr/>
          </a:p>
        </p:txBody>
      </p:sp>
      <p:sp>
        <p:nvSpPr>
          <p:cNvPr id="1607" name="Google Shape;1024;p93"/>
          <p:cNvSpPr txBox="1">
            <a:spLocks noGrp="1"/>
          </p:cNvSpPr>
          <p:nvPr>
            <p:ph type="body" sz="quarter" idx="20"/>
          </p:nvPr>
        </p:nvSpPr>
        <p:spPr>
          <a:xfrm>
            <a:off x="281159" y="4456312"/>
            <a:ext cx="2625601" cy="431400"/>
          </a:xfrm>
          <a:prstGeom prst="rect">
            <a:avLst/>
          </a:prstGeom>
        </p:spPr>
        <p:txBody>
          <a:bodyPr lIns="0" tIns="0" rIns="0" bIns="0"/>
          <a:lstStyle/>
          <a:p>
            <a:pPr algn="ctr">
              <a:lnSpc>
                <a:spcPct val="90000"/>
              </a:lnSpc>
              <a:spcBef>
                <a:spcPts val="1200"/>
              </a:spcBef>
              <a:defRPr sz="1600" b="1" baseline="30000">
                <a:solidFill>
                  <a:srgbClr val="434448"/>
                </a:solidFill>
              </a:defRPr>
            </a:pPr>
            <a:endParaRPr/>
          </a:p>
        </p:txBody>
      </p:sp>
      <p:sp>
        <p:nvSpPr>
          <p:cNvPr id="1608" name="Google Shape;1025;p93"/>
          <p:cNvSpPr txBox="1">
            <a:spLocks noGrp="1"/>
          </p:cNvSpPr>
          <p:nvPr>
            <p:ph type="body" sz="quarter" idx="21"/>
          </p:nvPr>
        </p:nvSpPr>
        <p:spPr>
          <a:xfrm>
            <a:off x="2524541" y="4075312"/>
            <a:ext cx="2625601" cy="431400"/>
          </a:xfrm>
          <a:prstGeom prst="rect">
            <a:avLst/>
          </a:prstGeom>
        </p:spPr>
        <p:txBody>
          <a:bodyPr lIns="0" tIns="0" rIns="0" bIns="0"/>
          <a:lstStyle/>
          <a:p>
            <a:pPr algn="ctr">
              <a:lnSpc>
                <a:spcPct val="90000"/>
              </a:lnSpc>
              <a:spcBef>
                <a:spcPts val="1200"/>
              </a:spcBef>
              <a:defRPr sz="1800" b="1" baseline="30000">
                <a:solidFill>
                  <a:srgbClr val="434448"/>
                </a:solidFill>
              </a:defRPr>
            </a:pPr>
            <a:endParaRPr/>
          </a:p>
        </p:txBody>
      </p:sp>
      <p:sp>
        <p:nvSpPr>
          <p:cNvPr id="1609" name="Google Shape;1026;p93"/>
          <p:cNvSpPr txBox="1">
            <a:spLocks noGrp="1"/>
          </p:cNvSpPr>
          <p:nvPr>
            <p:ph type="body" sz="quarter" idx="22"/>
          </p:nvPr>
        </p:nvSpPr>
        <p:spPr>
          <a:xfrm>
            <a:off x="2524541" y="4456312"/>
            <a:ext cx="2625601" cy="431400"/>
          </a:xfrm>
          <a:prstGeom prst="rect">
            <a:avLst/>
          </a:prstGeom>
        </p:spPr>
        <p:txBody>
          <a:bodyPr lIns="0" tIns="0" rIns="0" bIns="0"/>
          <a:lstStyle/>
          <a:p>
            <a:pPr algn="ctr">
              <a:lnSpc>
                <a:spcPct val="90000"/>
              </a:lnSpc>
              <a:spcBef>
                <a:spcPts val="1200"/>
              </a:spcBef>
              <a:defRPr sz="1600" b="1" baseline="30000">
                <a:solidFill>
                  <a:srgbClr val="434448"/>
                </a:solidFill>
              </a:defRPr>
            </a:pPr>
            <a:endParaRPr/>
          </a:p>
        </p:txBody>
      </p:sp>
      <p:sp>
        <p:nvSpPr>
          <p:cNvPr id="1610" name="Google Shape;1027;p93"/>
          <p:cNvSpPr txBox="1">
            <a:spLocks noGrp="1"/>
          </p:cNvSpPr>
          <p:nvPr>
            <p:ph type="body" sz="quarter" idx="23"/>
          </p:nvPr>
        </p:nvSpPr>
        <p:spPr>
          <a:xfrm>
            <a:off x="4796747" y="4075312"/>
            <a:ext cx="2625601" cy="431400"/>
          </a:xfrm>
          <a:prstGeom prst="rect">
            <a:avLst/>
          </a:prstGeom>
        </p:spPr>
        <p:txBody>
          <a:bodyPr lIns="0" tIns="0" rIns="0" bIns="0"/>
          <a:lstStyle/>
          <a:p>
            <a:pPr algn="ctr">
              <a:lnSpc>
                <a:spcPct val="90000"/>
              </a:lnSpc>
              <a:spcBef>
                <a:spcPts val="1200"/>
              </a:spcBef>
              <a:defRPr sz="1800" b="1" baseline="30000">
                <a:solidFill>
                  <a:srgbClr val="434448"/>
                </a:solidFill>
              </a:defRPr>
            </a:pPr>
            <a:endParaRPr/>
          </a:p>
        </p:txBody>
      </p:sp>
      <p:sp>
        <p:nvSpPr>
          <p:cNvPr id="1611" name="Google Shape;1028;p93"/>
          <p:cNvSpPr txBox="1">
            <a:spLocks noGrp="1"/>
          </p:cNvSpPr>
          <p:nvPr>
            <p:ph type="body" sz="quarter" idx="24"/>
          </p:nvPr>
        </p:nvSpPr>
        <p:spPr>
          <a:xfrm>
            <a:off x="4796747" y="4456312"/>
            <a:ext cx="2625601" cy="431400"/>
          </a:xfrm>
          <a:prstGeom prst="rect">
            <a:avLst/>
          </a:prstGeom>
        </p:spPr>
        <p:txBody>
          <a:bodyPr lIns="0" tIns="0" rIns="0" bIns="0"/>
          <a:lstStyle/>
          <a:p>
            <a:pPr algn="ctr">
              <a:lnSpc>
                <a:spcPct val="90000"/>
              </a:lnSpc>
              <a:spcBef>
                <a:spcPts val="1200"/>
              </a:spcBef>
              <a:defRPr sz="1600" b="1" baseline="30000">
                <a:solidFill>
                  <a:srgbClr val="434448"/>
                </a:solidFill>
              </a:defRPr>
            </a:pPr>
            <a:endParaRPr/>
          </a:p>
        </p:txBody>
      </p:sp>
      <p:sp>
        <p:nvSpPr>
          <p:cNvPr id="1612" name="Google Shape;1029;p93"/>
          <p:cNvSpPr txBox="1">
            <a:spLocks noGrp="1"/>
          </p:cNvSpPr>
          <p:nvPr>
            <p:ph type="body" sz="quarter" idx="25"/>
          </p:nvPr>
        </p:nvSpPr>
        <p:spPr>
          <a:xfrm>
            <a:off x="7010055" y="4075312"/>
            <a:ext cx="2625601" cy="431400"/>
          </a:xfrm>
          <a:prstGeom prst="rect">
            <a:avLst/>
          </a:prstGeom>
        </p:spPr>
        <p:txBody>
          <a:bodyPr lIns="0" tIns="0" rIns="0" bIns="0"/>
          <a:lstStyle/>
          <a:p>
            <a:pPr algn="ctr">
              <a:lnSpc>
                <a:spcPct val="90000"/>
              </a:lnSpc>
              <a:spcBef>
                <a:spcPts val="1200"/>
              </a:spcBef>
              <a:defRPr sz="1800" b="1" baseline="30000">
                <a:solidFill>
                  <a:srgbClr val="434448"/>
                </a:solidFill>
              </a:defRPr>
            </a:pPr>
            <a:endParaRPr/>
          </a:p>
        </p:txBody>
      </p:sp>
      <p:sp>
        <p:nvSpPr>
          <p:cNvPr id="1613" name="Google Shape;1030;p93"/>
          <p:cNvSpPr txBox="1">
            <a:spLocks noGrp="1"/>
          </p:cNvSpPr>
          <p:nvPr>
            <p:ph type="body" sz="quarter" idx="26"/>
          </p:nvPr>
        </p:nvSpPr>
        <p:spPr>
          <a:xfrm>
            <a:off x="7010055" y="4456312"/>
            <a:ext cx="2625601" cy="431400"/>
          </a:xfrm>
          <a:prstGeom prst="rect">
            <a:avLst/>
          </a:prstGeom>
        </p:spPr>
        <p:txBody>
          <a:bodyPr lIns="0" tIns="0" rIns="0" bIns="0"/>
          <a:lstStyle/>
          <a:p>
            <a:pPr algn="ctr">
              <a:lnSpc>
                <a:spcPct val="90000"/>
              </a:lnSpc>
              <a:spcBef>
                <a:spcPts val="1200"/>
              </a:spcBef>
              <a:defRPr sz="1600" b="1" baseline="30000">
                <a:solidFill>
                  <a:srgbClr val="434448"/>
                </a:solidFill>
              </a:defRPr>
            </a:pPr>
            <a:endParaRPr/>
          </a:p>
        </p:txBody>
      </p:sp>
      <p:sp>
        <p:nvSpPr>
          <p:cNvPr id="1614" name="Google Shape;1031;p93"/>
          <p:cNvSpPr txBox="1">
            <a:spLocks noGrp="1"/>
          </p:cNvSpPr>
          <p:nvPr>
            <p:ph type="body" sz="quarter" idx="27"/>
          </p:nvPr>
        </p:nvSpPr>
        <p:spPr>
          <a:xfrm>
            <a:off x="9312337" y="4075312"/>
            <a:ext cx="2625601" cy="431400"/>
          </a:xfrm>
          <a:prstGeom prst="rect">
            <a:avLst/>
          </a:prstGeom>
        </p:spPr>
        <p:txBody>
          <a:bodyPr lIns="0" tIns="0" rIns="0" bIns="0"/>
          <a:lstStyle/>
          <a:p>
            <a:pPr algn="ctr">
              <a:lnSpc>
                <a:spcPct val="90000"/>
              </a:lnSpc>
              <a:spcBef>
                <a:spcPts val="1200"/>
              </a:spcBef>
              <a:defRPr sz="1800" b="1" baseline="30000">
                <a:solidFill>
                  <a:srgbClr val="434448"/>
                </a:solidFill>
              </a:defRPr>
            </a:pPr>
            <a:endParaRPr/>
          </a:p>
        </p:txBody>
      </p:sp>
      <p:sp>
        <p:nvSpPr>
          <p:cNvPr id="1615" name="Google Shape;1032;p93"/>
          <p:cNvSpPr txBox="1">
            <a:spLocks noGrp="1"/>
          </p:cNvSpPr>
          <p:nvPr>
            <p:ph type="body" sz="quarter" idx="28"/>
          </p:nvPr>
        </p:nvSpPr>
        <p:spPr>
          <a:xfrm>
            <a:off x="9312337" y="4456312"/>
            <a:ext cx="2625601" cy="431400"/>
          </a:xfrm>
          <a:prstGeom prst="rect">
            <a:avLst/>
          </a:prstGeom>
        </p:spPr>
        <p:txBody>
          <a:bodyPr lIns="0" tIns="0" rIns="0" bIns="0"/>
          <a:lstStyle/>
          <a:p>
            <a:pPr algn="ctr">
              <a:lnSpc>
                <a:spcPct val="90000"/>
              </a:lnSpc>
              <a:spcBef>
                <a:spcPts val="1200"/>
              </a:spcBef>
              <a:defRPr sz="1600" b="1" baseline="30000">
                <a:solidFill>
                  <a:srgbClr val="434448"/>
                </a:solidFill>
              </a:defRPr>
            </a:pPr>
            <a:endParaRPr/>
          </a:p>
        </p:txBody>
      </p:sp>
      <p:pic>
        <p:nvPicPr>
          <p:cNvPr id="1616" name="Google Shape;1033;p93" descr="Google Shape;1033;p93"/>
          <p:cNvPicPr>
            <a:picLocks noChangeAspect="1"/>
          </p:cNvPicPr>
          <p:nvPr/>
        </p:nvPicPr>
        <p:blipFill>
          <a:blip r:embed="rId3">
            <a:extLst/>
          </a:blip>
          <a:srcRect l="4978" r="4013" b="22456"/>
          <a:stretch>
            <a:fillRect/>
          </a:stretch>
        </p:blipFill>
        <p:spPr>
          <a:xfrm>
            <a:off x="-2199" y="6085587"/>
            <a:ext cx="12238736" cy="825733"/>
          </a:xfrm>
          <a:prstGeom prst="rect">
            <a:avLst/>
          </a:prstGeom>
          <a:ln w="12700">
            <a:miter lim="400000"/>
          </a:ln>
        </p:spPr>
      </p:pic>
      <p:sp>
        <p:nvSpPr>
          <p:cNvPr id="1617" name="Slide Number"/>
          <p:cNvSpPr txBox="1">
            <a:spLocks noGrp="1"/>
          </p:cNvSpPr>
          <p:nvPr>
            <p:ph type="sldNum" sz="quarter" idx="2"/>
          </p:nvPr>
        </p:nvSpPr>
        <p:spPr>
          <a:xfrm>
            <a:off x="8459161" y="6224142"/>
            <a:ext cx="273617" cy="264216"/>
          </a:xfrm>
          <a:prstGeom prst="rect">
            <a:avLst/>
          </a:prstGeom>
        </p:spPr>
        <p:txBody>
          <a:bodyPr lIns="45699" tIns="45699" rIns="45699" bIns="45699"/>
          <a:lstStyle>
            <a:lvl1pPr>
              <a:defRPr>
                <a:solidFill>
                  <a:srgbClr val="1C1C1C"/>
                </a:solidFill>
              </a:defRPr>
            </a:lvl1p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Basic 2">
    <p:spTree>
      <p:nvGrpSpPr>
        <p:cNvPr id="1" name=""/>
        <p:cNvGrpSpPr/>
        <p:nvPr/>
      </p:nvGrpSpPr>
      <p:grpSpPr>
        <a:xfrm>
          <a:off x="0" y="0"/>
          <a:ext cx="0" cy="0"/>
          <a:chOff x="0" y="0"/>
          <a:chExt cx="0" cy="0"/>
        </a:xfrm>
      </p:grpSpPr>
      <p:sp>
        <p:nvSpPr>
          <p:cNvPr id="104" name="Title Text"/>
          <p:cNvSpPr txBox="1">
            <a:spLocks noGrp="1"/>
          </p:cNvSpPr>
          <p:nvPr>
            <p:ph type="title"/>
          </p:nvPr>
        </p:nvSpPr>
        <p:spPr>
          <a:prstGeom prst="rect">
            <a:avLst/>
          </a:prstGeom>
        </p:spPr>
        <p:txBody>
          <a:bodyPr/>
          <a:lstStyle/>
          <a:p>
            <a:r>
              <a:t>Title Text</a:t>
            </a:r>
          </a:p>
        </p:txBody>
      </p:sp>
      <p:sp>
        <p:nvSpPr>
          <p:cNvPr id="105" name="Body Level One…"/>
          <p:cNvSpPr txBox="1">
            <a:spLocks noGrp="1"/>
          </p:cNvSpPr>
          <p:nvPr>
            <p:ph type="body" sz="quarter" idx="1"/>
          </p:nvPr>
        </p:nvSpPr>
        <p:spPr>
          <a:xfrm>
            <a:off x="571500" y="1081136"/>
            <a:ext cx="11046001" cy="369301"/>
          </a:xfrm>
          <a:prstGeom prst="rect">
            <a:avLst/>
          </a:prstGeom>
        </p:spPr>
        <p:txBody>
          <a:bodyPr anchor="ctr"/>
          <a:lstStyle>
            <a:lvl1pPr>
              <a:spcBef>
                <a:spcPts val="0"/>
              </a:spcBef>
              <a:defRPr sz="2400">
                <a:solidFill>
                  <a:schemeClr val="accent2"/>
                </a:solidFill>
              </a:defRPr>
            </a:lvl1pPr>
            <a:lvl2pPr marL="1004636" indent="-433136">
              <a:spcBef>
                <a:spcPts val="0"/>
              </a:spcBef>
              <a:buSzPts val="2400"/>
              <a:defRPr sz="2400">
                <a:solidFill>
                  <a:schemeClr val="accent2"/>
                </a:solidFill>
              </a:defRPr>
            </a:lvl2pPr>
            <a:lvl3pPr marL="1530350" indent="-476250">
              <a:spcBef>
                <a:spcPts val="0"/>
              </a:spcBef>
              <a:buSzPts val="2400"/>
              <a:defRPr sz="2400">
                <a:solidFill>
                  <a:schemeClr val="accent2"/>
                </a:solidFill>
              </a:defRPr>
            </a:lvl3pPr>
            <a:lvl4pPr marL="2019300" indent="-508000">
              <a:spcBef>
                <a:spcPts val="0"/>
              </a:spcBef>
              <a:buSzPts val="2400"/>
              <a:defRPr sz="2400">
                <a:solidFill>
                  <a:schemeClr val="accent2"/>
                </a:solidFill>
              </a:defRPr>
            </a:lvl4pPr>
            <a:lvl5pPr>
              <a:spcBef>
                <a:spcPts val="0"/>
              </a:spcBef>
              <a:defRPr sz="2400">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sp>
        <p:nvSpPr>
          <p:cNvPr id="10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Logo landscape">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pic>
        <p:nvPicPr>
          <p:cNvPr id="1624" name="Google Shape;1036;p94" descr="Google Shape;1036;p94"/>
          <p:cNvPicPr>
            <a:picLocks noChangeAspect="1"/>
          </p:cNvPicPr>
          <p:nvPr/>
        </p:nvPicPr>
        <p:blipFill>
          <a:blip r:embed="rId2">
            <a:alphaModFix amt="28279"/>
            <a:extLst/>
          </a:blip>
          <a:stretch>
            <a:fillRect/>
          </a:stretch>
        </p:blipFill>
        <p:spPr>
          <a:xfrm rot="10800000" flipH="1">
            <a:off x="0" y="5916469"/>
            <a:ext cx="12188828" cy="941532"/>
          </a:xfrm>
          <a:prstGeom prst="rect">
            <a:avLst/>
          </a:prstGeom>
          <a:ln w="12700">
            <a:miter lim="400000"/>
          </a:ln>
        </p:spPr>
      </p:pic>
      <p:pic>
        <p:nvPicPr>
          <p:cNvPr id="1625" name="Google Shape;1037;p94" descr="Google Shape;1037;p94"/>
          <p:cNvPicPr>
            <a:picLocks noChangeAspect="1"/>
          </p:cNvPicPr>
          <p:nvPr/>
        </p:nvPicPr>
        <p:blipFill>
          <a:blip r:embed="rId3">
            <a:alphaModFix amt="19520"/>
            <a:extLst/>
          </a:blip>
          <a:srcRect b="26416"/>
          <a:stretch>
            <a:fillRect/>
          </a:stretch>
        </p:blipFill>
        <p:spPr>
          <a:xfrm>
            <a:off x="0" y="1811931"/>
            <a:ext cx="12188828" cy="5046135"/>
          </a:xfrm>
          <a:prstGeom prst="rect">
            <a:avLst/>
          </a:prstGeom>
          <a:ln w="12700">
            <a:miter lim="400000"/>
          </a:ln>
        </p:spPr>
      </p:pic>
      <p:pic>
        <p:nvPicPr>
          <p:cNvPr id="1626" name="Google Shape;1038;p94" descr="Google Shape;1038;p94"/>
          <p:cNvPicPr>
            <a:picLocks noChangeAspect="1"/>
          </p:cNvPicPr>
          <p:nvPr/>
        </p:nvPicPr>
        <p:blipFill>
          <a:blip r:embed="rId4">
            <a:extLst/>
          </a:blip>
          <a:srcRect l="6373" r="177"/>
          <a:stretch>
            <a:fillRect/>
          </a:stretch>
        </p:blipFill>
        <p:spPr>
          <a:xfrm rot="106882">
            <a:off x="1026484" y="73240"/>
            <a:ext cx="11616809" cy="7224436"/>
          </a:xfrm>
          <a:prstGeom prst="rect">
            <a:avLst/>
          </a:prstGeom>
          <a:ln w="12700">
            <a:miter lim="400000"/>
          </a:ln>
        </p:spPr>
      </p:pic>
      <p:pic>
        <p:nvPicPr>
          <p:cNvPr id="1627" name="Google Shape;1039;p94" descr="Google Shape;1039;p94"/>
          <p:cNvPicPr>
            <a:picLocks noChangeAspect="1"/>
          </p:cNvPicPr>
          <p:nvPr/>
        </p:nvPicPr>
        <p:blipFill>
          <a:blip r:embed="rId5">
            <a:extLst/>
          </a:blip>
          <a:srcRect t="1216" r="32975" b="1450"/>
          <a:stretch>
            <a:fillRect/>
          </a:stretch>
        </p:blipFill>
        <p:spPr>
          <a:xfrm flipH="1">
            <a:off x="36" y="-200"/>
            <a:ext cx="4021691" cy="6858133"/>
          </a:xfrm>
          <a:prstGeom prst="rect">
            <a:avLst/>
          </a:prstGeom>
          <a:ln w="12700">
            <a:miter lim="400000"/>
          </a:ln>
        </p:spPr>
      </p:pic>
      <p:pic>
        <p:nvPicPr>
          <p:cNvPr id="1628" name="Google Shape;1040;p94" descr="Google Shape;1040;p94"/>
          <p:cNvPicPr>
            <a:picLocks noChangeAspect="1"/>
          </p:cNvPicPr>
          <p:nvPr/>
        </p:nvPicPr>
        <p:blipFill>
          <a:blip r:embed="rId6">
            <a:extLst/>
          </a:blip>
          <a:stretch>
            <a:fillRect/>
          </a:stretch>
        </p:blipFill>
        <p:spPr>
          <a:xfrm>
            <a:off x="4703941" y="994658"/>
            <a:ext cx="2780895" cy="1947117"/>
          </a:xfrm>
          <a:prstGeom prst="rect">
            <a:avLst/>
          </a:prstGeom>
          <a:ln w="12700">
            <a:miter lim="400000"/>
          </a:ln>
        </p:spPr>
      </p:pic>
      <p:sp>
        <p:nvSpPr>
          <p:cNvPr id="1629"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Woodgrain - Title Only - No Logo">
    <p:spTree>
      <p:nvGrpSpPr>
        <p:cNvPr id="1" name=""/>
        <p:cNvGrpSpPr/>
        <p:nvPr/>
      </p:nvGrpSpPr>
      <p:grpSpPr>
        <a:xfrm>
          <a:off x="0" y="0"/>
          <a:ext cx="0" cy="0"/>
          <a:chOff x="0" y="0"/>
          <a:chExt cx="0" cy="0"/>
        </a:xfrm>
      </p:grpSpPr>
      <p:pic>
        <p:nvPicPr>
          <p:cNvPr id="1636" name="Google Shape;1043;p95" descr="Google Shape;1043;p95"/>
          <p:cNvPicPr>
            <a:picLocks noChangeAspect="1"/>
          </p:cNvPicPr>
          <p:nvPr/>
        </p:nvPicPr>
        <p:blipFill>
          <a:blip r:embed="rId2">
            <a:extLst/>
          </a:blip>
          <a:srcRect l="1669" t="11358" r="3989" b="9042"/>
          <a:stretch>
            <a:fillRect/>
          </a:stretch>
        </p:blipFill>
        <p:spPr>
          <a:xfrm>
            <a:off x="-1" y="0"/>
            <a:ext cx="12188827" cy="6858000"/>
          </a:xfrm>
          <a:prstGeom prst="rect">
            <a:avLst/>
          </a:prstGeom>
          <a:ln w="12700">
            <a:miter lim="400000"/>
          </a:ln>
        </p:spPr>
      </p:pic>
      <p:sp>
        <p:nvSpPr>
          <p:cNvPr id="1637" name="Title Text"/>
          <p:cNvSpPr txBox="1">
            <a:spLocks noGrp="1"/>
          </p:cNvSpPr>
          <p:nvPr>
            <p:ph type="title"/>
          </p:nvPr>
        </p:nvSpPr>
        <p:spPr>
          <a:xfrm>
            <a:off x="539609" y="0"/>
            <a:ext cx="10157401" cy="1143000"/>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638"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639" name="Slide Number"/>
          <p:cNvSpPr txBox="1">
            <a:spLocks noGrp="1"/>
          </p:cNvSpPr>
          <p:nvPr>
            <p:ph type="sldNum" sz="quarter" idx="2"/>
          </p:nvPr>
        </p:nvSpPr>
        <p:spPr>
          <a:xfrm>
            <a:off x="5992622" y="6133882"/>
            <a:ext cx="198075" cy="192868"/>
          </a:xfrm>
          <a:prstGeom prst="rect">
            <a:avLst/>
          </a:prstGeom>
        </p:spPr>
        <p:txBody>
          <a:bodyPr lIns="22075" tIns="22075" rIns="22075" bIns="22075" anchor="t"/>
          <a:lstStyle>
            <a:lvl1pPr algn="ctr">
              <a:defRPr sz="1000">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egue 1 - With Waterfall">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pic>
        <p:nvPicPr>
          <p:cNvPr id="1646" name="Google Shape;1048;p96" descr="Google Shape;1048;p96"/>
          <p:cNvPicPr>
            <a:picLocks noChangeAspect="1"/>
          </p:cNvPicPr>
          <p:nvPr/>
        </p:nvPicPr>
        <p:blipFill>
          <a:blip r:embed="rId2">
            <a:extLst/>
          </a:blip>
          <a:stretch>
            <a:fillRect/>
          </a:stretch>
        </p:blipFill>
        <p:spPr>
          <a:xfrm>
            <a:off x="11327413" y="-722310"/>
            <a:ext cx="1081463" cy="6580512"/>
          </a:xfrm>
          <a:prstGeom prst="rect">
            <a:avLst/>
          </a:prstGeom>
          <a:ln w="12700">
            <a:miter lim="400000"/>
          </a:ln>
        </p:spPr>
      </p:pic>
      <p:grpSp>
        <p:nvGrpSpPr>
          <p:cNvPr id="1652" name="Google Shape;1049;p96"/>
          <p:cNvGrpSpPr/>
          <p:nvPr/>
        </p:nvGrpSpPr>
        <p:grpSpPr>
          <a:xfrm>
            <a:off x="1028431" y="4405185"/>
            <a:ext cx="11916579" cy="2613987"/>
            <a:chOff x="0" y="-5"/>
            <a:chExt cx="11916578" cy="2613985"/>
          </a:xfrm>
        </p:grpSpPr>
        <p:sp>
          <p:nvSpPr>
            <p:cNvPr id="1647" name="Google Shape;1050;p96"/>
            <p:cNvSpPr/>
            <p:nvPr/>
          </p:nvSpPr>
          <p:spPr>
            <a:xfrm>
              <a:off x="6696131" y="704422"/>
              <a:ext cx="5135114" cy="1901224"/>
            </a:xfrm>
            <a:custGeom>
              <a:avLst/>
              <a:gdLst/>
              <a:ahLst/>
              <a:cxnLst>
                <a:cxn ang="0">
                  <a:pos x="wd2" y="hd2"/>
                </a:cxn>
                <a:cxn ang="5400000">
                  <a:pos x="wd2" y="hd2"/>
                </a:cxn>
                <a:cxn ang="10800000">
                  <a:pos x="wd2" y="hd2"/>
                </a:cxn>
                <a:cxn ang="16200000">
                  <a:pos x="wd2" y="hd2"/>
                </a:cxn>
              </a:cxnLst>
              <a:rect l="0" t="0" r="r" b="b"/>
              <a:pathLst>
                <a:path w="21216" h="21534"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648" name="Google Shape;1051;p96"/>
            <p:cNvSpPr/>
            <p:nvPr/>
          </p:nvSpPr>
          <p:spPr>
            <a:xfrm>
              <a:off x="-1" y="-6"/>
              <a:ext cx="11916579" cy="2613986"/>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nvGrpSpPr>
            <p:cNvPr id="1651" name="Google Shape;1052;p96"/>
            <p:cNvGrpSpPr/>
            <p:nvPr/>
          </p:nvGrpSpPr>
          <p:grpSpPr>
            <a:xfrm>
              <a:off x="-1" y="1411046"/>
              <a:ext cx="2640669" cy="1202932"/>
              <a:chOff x="0" y="0"/>
              <a:chExt cx="2640667" cy="1202931"/>
            </a:xfrm>
          </p:grpSpPr>
          <p:sp>
            <p:nvSpPr>
              <p:cNvPr id="1649" name="Google Shape;1053;p96"/>
              <p:cNvSpPr/>
              <p:nvPr/>
            </p:nvSpPr>
            <p:spPr>
              <a:xfrm>
                <a:off x="0" y="-1"/>
                <a:ext cx="2640668" cy="1202933"/>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650" name="Google Shape;1054;p96" descr="Google Shape;1054;p96"/>
              <p:cNvPicPr>
                <a:picLocks noChangeAspect="1"/>
              </p:cNvPicPr>
              <p:nvPr/>
            </p:nvPicPr>
            <p:blipFill>
              <a:blip r:embed="rId3">
                <a:alphaModFix amt="27730"/>
                <a:extLst/>
              </a:blip>
              <a:srcRect l="4324" b="10610"/>
              <a:stretch>
                <a:fillRect/>
              </a:stretch>
            </p:blipFill>
            <p:spPr>
              <a:xfrm>
                <a:off x="0" y="404960"/>
                <a:ext cx="2403460" cy="786943"/>
              </a:xfrm>
              <a:prstGeom prst="rect">
                <a:avLst/>
              </a:prstGeom>
              <a:ln w="12700" cap="flat">
                <a:noFill/>
                <a:miter lim="400000"/>
              </a:ln>
              <a:effectLst/>
            </p:spPr>
          </p:pic>
        </p:grpSp>
      </p:grpSp>
      <p:grpSp>
        <p:nvGrpSpPr>
          <p:cNvPr id="1658" name="Google Shape;1055;p96"/>
          <p:cNvGrpSpPr/>
          <p:nvPr/>
        </p:nvGrpSpPr>
        <p:grpSpPr>
          <a:xfrm>
            <a:off x="6969752" y="2374772"/>
            <a:ext cx="11916579" cy="2613986"/>
            <a:chOff x="0" y="0"/>
            <a:chExt cx="11916578" cy="2613985"/>
          </a:xfrm>
        </p:grpSpPr>
        <p:sp>
          <p:nvSpPr>
            <p:cNvPr id="1653" name="Google Shape;1056;p96"/>
            <p:cNvSpPr/>
            <p:nvPr/>
          </p:nvSpPr>
          <p:spPr>
            <a:xfrm flipH="1">
              <a:off x="85332" y="704427"/>
              <a:ext cx="5135115" cy="1901224"/>
            </a:xfrm>
            <a:custGeom>
              <a:avLst/>
              <a:gdLst/>
              <a:ahLst/>
              <a:cxnLst>
                <a:cxn ang="0">
                  <a:pos x="wd2" y="hd2"/>
                </a:cxn>
                <a:cxn ang="5400000">
                  <a:pos x="wd2" y="hd2"/>
                </a:cxn>
                <a:cxn ang="10800000">
                  <a:pos x="wd2" y="hd2"/>
                </a:cxn>
                <a:cxn ang="16200000">
                  <a:pos x="wd2" y="hd2"/>
                </a:cxn>
              </a:cxnLst>
              <a:rect l="0" t="0" r="r" b="b"/>
              <a:pathLst>
                <a:path w="21216" h="21534"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654" name="Google Shape;1057;p96"/>
            <p:cNvSpPr/>
            <p:nvPr/>
          </p:nvSpPr>
          <p:spPr>
            <a:xfrm flipH="1">
              <a:off x="0" y="-1"/>
              <a:ext cx="11916579" cy="2613987"/>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6"/>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nvGrpSpPr>
            <p:cNvPr id="1657" name="Google Shape;1058;p96"/>
            <p:cNvGrpSpPr/>
            <p:nvPr/>
          </p:nvGrpSpPr>
          <p:grpSpPr>
            <a:xfrm>
              <a:off x="9275910" y="1411051"/>
              <a:ext cx="2640668" cy="1202932"/>
              <a:chOff x="0" y="0"/>
              <a:chExt cx="2640667" cy="1202931"/>
            </a:xfrm>
          </p:grpSpPr>
          <p:sp>
            <p:nvSpPr>
              <p:cNvPr id="1655" name="Google Shape;1059;p96"/>
              <p:cNvSpPr/>
              <p:nvPr/>
            </p:nvSpPr>
            <p:spPr>
              <a:xfrm flipH="1">
                <a:off x="0" y="0"/>
                <a:ext cx="2640668" cy="1202932"/>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656" name="Google Shape;1060;p96" descr="Google Shape;1060;p96"/>
              <p:cNvPicPr>
                <a:picLocks noChangeAspect="1"/>
              </p:cNvPicPr>
              <p:nvPr/>
            </p:nvPicPr>
            <p:blipFill>
              <a:blip r:embed="rId3">
                <a:alphaModFix amt="27730"/>
                <a:extLst/>
              </a:blip>
              <a:srcRect l="4324" b="10610"/>
              <a:stretch>
                <a:fillRect/>
              </a:stretch>
            </p:blipFill>
            <p:spPr>
              <a:xfrm flipH="1">
                <a:off x="237208" y="404960"/>
                <a:ext cx="2403460" cy="786943"/>
              </a:xfrm>
              <a:prstGeom prst="rect">
                <a:avLst/>
              </a:prstGeom>
              <a:ln w="12700" cap="flat">
                <a:noFill/>
                <a:miter lim="400000"/>
              </a:ln>
              <a:effectLst/>
            </p:spPr>
          </p:pic>
        </p:grpSp>
      </p:grpSp>
      <p:pic>
        <p:nvPicPr>
          <p:cNvPr id="1659" name="Google Shape;1061;p96" descr="Google Shape;1061;p96"/>
          <p:cNvPicPr>
            <a:picLocks noChangeAspect="1"/>
          </p:cNvPicPr>
          <p:nvPr/>
        </p:nvPicPr>
        <p:blipFill>
          <a:blip r:embed="rId4">
            <a:extLst/>
          </a:blip>
          <a:srcRect l="40" t="15880" r="19727" b="27035"/>
          <a:stretch>
            <a:fillRect/>
          </a:stretch>
        </p:blipFill>
        <p:spPr>
          <a:xfrm>
            <a:off x="6969301" y="2331285"/>
            <a:ext cx="5328878" cy="3693869"/>
          </a:xfrm>
          <a:prstGeom prst="rect">
            <a:avLst/>
          </a:prstGeom>
          <a:ln w="12700">
            <a:miter lim="400000"/>
          </a:ln>
        </p:spPr>
      </p:pic>
      <p:pic>
        <p:nvPicPr>
          <p:cNvPr id="1660" name="Google Shape;1062;p96" descr="Google Shape;1062;p96"/>
          <p:cNvPicPr>
            <a:picLocks noChangeAspect="1"/>
          </p:cNvPicPr>
          <p:nvPr/>
        </p:nvPicPr>
        <p:blipFill>
          <a:blip r:embed="rId5">
            <a:extLst/>
          </a:blip>
          <a:srcRect r="63065" b="51323"/>
          <a:stretch>
            <a:fillRect/>
          </a:stretch>
        </p:blipFill>
        <p:spPr>
          <a:xfrm>
            <a:off x="5874501" y="5230276"/>
            <a:ext cx="2223659" cy="797152"/>
          </a:xfrm>
          <a:prstGeom prst="rect">
            <a:avLst/>
          </a:prstGeom>
          <a:ln w="12700">
            <a:miter lim="400000"/>
          </a:ln>
        </p:spPr>
      </p:pic>
      <p:pic>
        <p:nvPicPr>
          <p:cNvPr id="1661" name="Google Shape;1063;p96" descr="Google Shape;1063;p96"/>
          <p:cNvPicPr>
            <a:picLocks noChangeAspect="1"/>
          </p:cNvPicPr>
          <p:nvPr/>
        </p:nvPicPr>
        <p:blipFill>
          <a:blip r:embed="rId6">
            <a:extLst/>
          </a:blip>
          <a:srcRect t="14" b="64062"/>
          <a:stretch>
            <a:fillRect/>
          </a:stretch>
        </p:blipFill>
        <p:spPr>
          <a:xfrm flipH="1">
            <a:off x="10175660" y="-762000"/>
            <a:ext cx="1380720" cy="1658644"/>
          </a:xfrm>
          <a:prstGeom prst="rect">
            <a:avLst/>
          </a:prstGeom>
          <a:ln w="12700">
            <a:miter lim="400000"/>
          </a:ln>
        </p:spPr>
      </p:pic>
      <p:sp>
        <p:nvSpPr>
          <p:cNvPr id="1662" name="Google Shape;1064;p96"/>
          <p:cNvSpPr/>
          <p:nvPr/>
        </p:nvSpPr>
        <p:spPr>
          <a:xfrm>
            <a:off x="-1660438" y="4714407"/>
            <a:ext cx="6683536" cy="2474652"/>
          </a:xfrm>
          <a:custGeom>
            <a:avLst/>
            <a:gdLst/>
            <a:ahLst/>
            <a:cxnLst>
              <a:cxn ang="0">
                <a:pos x="wd2" y="hd2"/>
              </a:cxn>
              <a:cxn ang="5400000">
                <a:pos x="wd2" y="hd2"/>
              </a:cxn>
              <a:cxn ang="10800000">
                <a:pos x="wd2" y="hd2"/>
              </a:cxn>
              <a:cxn ang="16200000">
                <a:pos x="wd2" y="hd2"/>
              </a:cxn>
            </a:cxnLst>
            <a:rect l="0" t="0" r="r" b="b"/>
            <a:pathLst>
              <a:path w="21216" h="21534"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a:miter lim="400000"/>
          </a:ln>
        </p:spPr>
        <p:txBody>
          <a:bodyPr lIns="0" tIns="0" rIns="0" bIns="0" anchor="ctr"/>
          <a:lstStyle/>
          <a:p>
            <a:pPr algn="ctr">
              <a:defRPr sz="2100" b="1" baseline="30000">
                <a:solidFill>
                  <a:srgbClr val="434448"/>
                </a:solidFill>
              </a:defRPr>
            </a:pPr>
            <a:endParaRPr/>
          </a:p>
        </p:txBody>
      </p:sp>
      <p:grpSp>
        <p:nvGrpSpPr>
          <p:cNvPr id="1665" name="Google Shape;1065;p96"/>
          <p:cNvGrpSpPr/>
          <p:nvPr/>
        </p:nvGrpSpPr>
        <p:grpSpPr>
          <a:xfrm>
            <a:off x="11570975" y="4364156"/>
            <a:ext cx="3437098" cy="1565731"/>
            <a:chOff x="0" y="0"/>
            <a:chExt cx="3437097" cy="1565730"/>
          </a:xfrm>
        </p:grpSpPr>
        <p:sp>
          <p:nvSpPr>
            <p:cNvPr id="1663" name="Google Shape;1066;p96"/>
            <p:cNvSpPr/>
            <p:nvPr/>
          </p:nvSpPr>
          <p:spPr>
            <a:xfrm>
              <a:off x="-1" y="-1"/>
              <a:ext cx="3437098" cy="1565732"/>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664" name="Google Shape;1067;p96" descr="Google Shape;1067;p96"/>
            <p:cNvPicPr>
              <a:picLocks noChangeAspect="1"/>
            </p:cNvPicPr>
            <p:nvPr/>
          </p:nvPicPr>
          <p:blipFill>
            <a:blip r:embed="rId3">
              <a:alphaModFix amt="27730"/>
              <a:extLst/>
            </a:blip>
            <a:srcRect l="4324" b="10610"/>
            <a:stretch>
              <a:fillRect/>
            </a:stretch>
          </p:blipFill>
          <p:spPr>
            <a:xfrm>
              <a:off x="0" y="527099"/>
              <a:ext cx="3128361" cy="1024291"/>
            </a:xfrm>
            <a:prstGeom prst="rect">
              <a:avLst/>
            </a:prstGeom>
            <a:ln w="12700" cap="flat">
              <a:noFill/>
              <a:miter lim="400000"/>
            </a:ln>
            <a:effectLst/>
          </p:spPr>
        </p:pic>
      </p:grpSp>
      <p:grpSp>
        <p:nvGrpSpPr>
          <p:cNvPr id="1671" name="Google Shape;1068;p96"/>
          <p:cNvGrpSpPr/>
          <p:nvPr/>
        </p:nvGrpSpPr>
        <p:grpSpPr>
          <a:xfrm>
            <a:off x="-4773957" y="4227040"/>
            <a:ext cx="11281287" cy="2474611"/>
            <a:chOff x="0" y="-5"/>
            <a:chExt cx="11281285" cy="2474610"/>
          </a:xfrm>
        </p:grpSpPr>
        <p:sp>
          <p:nvSpPr>
            <p:cNvPr id="1666" name="Google Shape;1069;p96"/>
            <p:cNvSpPr/>
            <p:nvPr/>
          </p:nvSpPr>
          <p:spPr>
            <a:xfrm>
              <a:off x="6339151" y="666868"/>
              <a:ext cx="4861353" cy="1799852"/>
            </a:xfrm>
            <a:custGeom>
              <a:avLst/>
              <a:gdLst/>
              <a:ahLst/>
              <a:cxnLst>
                <a:cxn ang="0">
                  <a:pos x="wd2" y="hd2"/>
                </a:cxn>
                <a:cxn ang="5400000">
                  <a:pos x="wd2" y="hd2"/>
                </a:cxn>
                <a:cxn ang="10800000">
                  <a:pos x="wd2" y="hd2"/>
                </a:cxn>
                <a:cxn ang="16200000">
                  <a:pos x="wd2" y="hd2"/>
                </a:cxn>
              </a:cxnLst>
              <a:rect l="0" t="0" r="r" b="b"/>
              <a:pathLst>
                <a:path w="21216" h="21534" extrusionOk="0">
                  <a:moveTo>
                    <a:pt x="8529" y="4"/>
                  </a:moveTo>
                  <a:cubicBezTo>
                    <a:pt x="7889" y="-66"/>
                    <a:pt x="7231" y="747"/>
                    <a:pt x="6818" y="2676"/>
                  </a:cubicBezTo>
                  <a:cubicBezTo>
                    <a:pt x="6309" y="1980"/>
                    <a:pt x="5816" y="1773"/>
                    <a:pt x="5354" y="2011"/>
                  </a:cubicBezTo>
                  <a:cubicBezTo>
                    <a:pt x="4892" y="2249"/>
                    <a:pt x="4463" y="2931"/>
                    <a:pt x="4085" y="4009"/>
                  </a:cubicBezTo>
                  <a:cubicBezTo>
                    <a:pt x="3304" y="3446"/>
                    <a:pt x="2472" y="3527"/>
                    <a:pt x="1755" y="4477"/>
                  </a:cubicBezTo>
                  <a:cubicBezTo>
                    <a:pt x="1131" y="5301"/>
                    <a:pt x="497" y="6937"/>
                    <a:pt x="194" y="8923"/>
                  </a:cubicBezTo>
                  <a:cubicBezTo>
                    <a:pt x="-384" y="12715"/>
                    <a:pt x="381" y="16994"/>
                    <a:pt x="1830" y="18713"/>
                  </a:cubicBezTo>
                  <a:cubicBezTo>
                    <a:pt x="4344" y="18015"/>
                    <a:pt x="6889" y="18765"/>
                    <a:pt x="9273" y="20909"/>
                  </a:cubicBezTo>
                  <a:cubicBezTo>
                    <a:pt x="9495" y="21108"/>
                    <a:pt x="9714" y="21322"/>
                    <a:pt x="9934" y="21534"/>
                  </a:cubicBezTo>
                  <a:lnTo>
                    <a:pt x="21216" y="21534"/>
                  </a:lnTo>
                  <a:cubicBezTo>
                    <a:pt x="20902" y="19340"/>
                    <a:pt x="20242" y="16604"/>
                    <a:pt x="19494" y="15654"/>
                  </a:cubicBezTo>
                  <a:cubicBezTo>
                    <a:pt x="18851" y="14838"/>
                    <a:pt x="18345" y="15919"/>
                    <a:pt x="17789" y="15508"/>
                  </a:cubicBezTo>
                  <a:cubicBezTo>
                    <a:pt x="16856" y="14819"/>
                    <a:pt x="16323" y="12084"/>
                    <a:pt x="15191" y="12847"/>
                  </a:cubicBezTo>
                  <a:cubicBezTo>
                    <a:pt x="15481" y="10101"/>
                    <a:pt x="15006" y="7527"/>
                    <a:pt x="14276" y="5996"/>
                  </a:cubicBezTo>
                  <a:cubicBezTo>
                    <a:pt x="13546" y="4465"/>
                    <a:pt x="12561" y="3976"/>
                    <a:pt x="11831" y="5403"/>
                  </a:cubicBezTo>
                  <a:cubicBezTo>
                    <a:pt x="11643" y="4846"/>
                    <a:pt x="11402" y="4490"/>
                    <a:pt x="11144" y="4295"/>
                  </a:cubicBezTo>
                  <a:cubicBezTo>
                    <a:pt x="10886" y="4099"/>
                    <a:pt x="10611" y="4065"/>
                    <a:pt x="10357" y="4155"/>
                  </a:cubicBezTo>
                  <a:cubicBezTo>
                    <a:pt x="10171" y="1921"/>
                    <a:pt x="9522" y="450"/>
                    <a:pt x="8802" y="87"/>
                  </a:cubicBezTo>
                  <a:cubicBezTo>
                    <a:pt x="8712" y="42"/>
                    <a:pt x="8621" y="14"/>
                    <a:pt x="8529" y="4"/>
                  </a:cubicBezTo>
                  <a:close/>
                </a:path>
              </a:pathLst>
            </a:custGeom>
            <a:solidFill>
              <a:srgbClr val="FFFFFE">
                <a:alpha val="44310"/>
              </a:srgbClr>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667" name="Google Shape;1070;p96"/>
            <p:cNvSpPr/>
            <p:nvPr/>
          </p:nvSpPr>
          <p:spPr>
            <a:xfrm>
              <a:off x="-1" y="-6"/>
              <a:ext cx="11281287" cy="2474612"/>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85490"/>
                  </a:srgbClr>
                </a:gs>
                <a:gs pos="100000">
                  <a:srgbClr val="FFFFFF">
                    <a:alpha val="85490"/>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nvGrpSpPr>
            <p:cNvPr id="1670" name="Google Shape;1071;p96"/>
            <p:cNvGrpSpPr/>
            <p:nvPr/>
          </p:nvGrpSpPr>
          <p:grpSpPr>
            <a:xfrm>
              <a:off x="-1" y="1335821"/>
              <a:ext cx="2499878" cy="1138780"/>
              <a:chOff x="0" y="0"/>
              <a:chExt cx="2499876" cy="1138779"/>
            </a:xfrm>
          </p:grpSpPr>
          <p:sp>
            <p:nvSpPr>
              <p:cNvPr id="1668" name="Google Shape;1072;p96"/>
              <p:cNvSpPr/>
              <p:nvPr/>
            </p:nvSpPr>
            <p:spPr>
              <a:xfrm>
                <a:off x="0" y="-1"/>
                <a:ext cx="2499877" cy="1138781"/>
              </a:xfrm>
              <a:custGeom>
                <a:avLst/>
                <a:gdLst/>
                <a:ahLst/>
                <a:cxnLst>
                  <a:cxn ang="0">
                    <a:pos x="wd2" y="hd2"/>
                  </a:cxn>
                  <a:cxn ang="5400000">
                    <a:pos x="wd2" y="hd2"/>
                  </a:cxn>
                  <a:cxn ang="10800000">
                    <a:pos x="wd2" y="hd2"/>
                  </a:cxn>
                  <a:cxn ang="16200000">
                    <a:pos x="wd2" y="hd2"/>
                  </a:cxn>
                </a:cxnLst>
                <a:rect l="0" t="0" r="r" b="b"/>
                <a:pathLst>
                  <a:path w="21598" h="21600" extrusionOk="0">
                    <a:moveTo>
                      <a:pt x="0" y="0"/>
                    </a:moveTo>
                    <a:lnTo>
                      <a:pt x="0" y="21195"/>
                    </a:lnTo>
                    <a:lnTo>
                      <a:pt x="21199" y="21600"/>
                    </a:lnTo>
                    <a:cubicBezTo>
                      <a:pt x="21458" y="21151"/>
                      <a:pt x="21597" y="20483"/>
                      <a:pt x="21598" y="19800"/>
                    </a:cubicBezTo>
                    <a:cubicBezTo>
                      <a:pt x="21600" y="19178"/>
                      <a:pt x="21486" y="18568"/>
                      <a:pt x="21289" y="18067"/>
                    </a:cubicBezTo>
                    <a:cubicBezTo>
                      <a:pt x="21084" y="17542"/>
                      <a:pt x="20818" y="17199"/>
                      <a:pt x="20539" y="16974"/>
                    </a:cubicBezTo>
                    <a:cubicBezTo>
                      <a:pt x="20094" y="16615"/>
                      <a:pt x="19601" y="16536"/>
                      <a:pt x="19114" y="16785"/>
                    </a:cubicBezTo>
                    <a:cubicBezTo>
                      <a:pt x="19337" y="15403"/>
                      <a:pt x="19230" y="13868"/>
                      <a:pt x="18829" y="12696"/>
                    </a:cubicBezTo>
                    <a:cubicBezTo>
                      <a:pt x="18315" y="11199"/>
                      <a:pt x="17431" y="10564"/>
                      <a:pt x="16614" y="11109"/>
                    </a:cubicBezTo>
                    <a:cubicBezTo>
                      <a:pt x="15344" y="8985"/>
                      <a:pt x="13674" y="8392"/>
                      <a:pt x="12163" y="9526"/>
                    </a:cubicBezTo>
                    <a:cubicBezTo>
                      <a:pt x="10936" y="10446"/>
                      <a:pt x="9936" y="12432"/>
                      <a:pt x="9395" y="15019"/>
                    </a:cubicBezTo>
                    <a:cubicBezTo>
                      <a:pt x="8901" y="14409"/>
                      <a:pt x="8340" y="14110"/>
                      <a:pt x="7773" y="14152"/>
                    </a:cubicBezTo>
                    <a:cubicBezTo>
                      <a:pt x="7292" y="14187"/>
                      <a:pt x="6822" y="14467"/>
                      <a:pt x="6400" y="14972"/>
                    </a:cubicBezTo>
                    <a:cubicBezTo>
                      <a:pt x="6408" y="13810"/>
                      <a:pt x="6238" y="12677"/>
                      <a:pt x="5919" y="11749"/>
                    </a:cubicBezTo>
                    <a:cubicBezTo>
                      <a:pt x="5448" y="10380"/>
                      <a:pt x="4714" y="9632"/>
                      <a:pt x="4113" y="8546"/>
                    </a:cubicBezTo>
                    <a:cubicBezTo>
                      <a:pt x="3199" y="6896"/>
                      <a:pt x="2627" y="4536"/>
                      <a:pt x="1802" y="2681"/>
                    </a:cubicBezTo>
                    <a:cubicBezTo>
                      <a:pt x="1430" y="1844"/>
                      <a:pt x="1011" y="1120"/>
                      <a:pt x="556" y="565"/>
                    </a:cubicBezTo>
                    <a:cubicBezTo>
                      <a:pt x="375" y="345"/>
                      <a:pt x="188" y="170"/>
                      <a:pt x="0" y="0"/>
                    </a:cubicBezTo>
                    <a:close/>
                  </a:path>
                </a:pathLst>
              </a:custGeom>
              <a:solidFill>
                <a:srgbClr val="FEFFFF">
                  <a:alpha val="55290"/>
                </a:srgbClr>
              </a:solidFill>
              <a:ln w="12700" cap="flat">
                <a:noFill/>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pic>
            <p:nvPicPr>
              <p:cNvPr id="1669" name="Google Shape;1073;p96" descr="Google Shape;1073;p96"/>
              <p:cNvPicPr>
                <a:picLocks noChangeAspect="1"/>
              </p:cNvPicPr>
              <p:nvPr/>
            </p:nvPicPr>
            <p:blipFill>
              <a:blip r:embed="rId3">
                <a:alphaModFix amt="27730"/>
                <a:extLst/>
              </a:blip>
              <a:srcRect l="4324" b="10610"/>
              <a:stretch>
                <a:fillRect/>
              </a:stretch>
            </p:blipFill>
            <p:spPr>
              <a:xfrm>
                <a:off x="-1" y="383371"/>
                <a:ext cx="2275329" cy="744990"/>
              </a:xfrm>
              <a:prstGeom prst="rect">
                <a:avLst/>
              </a:prstGeom>
              <a:ln w="12700" cap="flat">
                <a:noFill/>
                <a:miter lim="400000"/>
              </a:ln>
              <a:effectLst/>
            </p:spPr>
          </p:pic>
        </p:grpSp>
      </p:grpSp>
      <p:pic>
        <p:nvPicPr>
          <p:cNvPr id="1672" name="Google Shape;1074;p96" descr="Google Shape;1074;p96"/>
          <p:cNvPicPr>
            <a:picLocks noChangeAspect="1"/>
          </p:cNvPicPr>
          <p:nvPr/>
        </p:nvPicPr>
        <p:blipFill>
          <a:blip r:embed="rId7">
            <a:extLst/>
          </a:blip>
          <a:stretch>
            <a:fillRect/>
          </a:stretch>
        </p:blipFill>
        <p:spPr>
          <a:xfrm flipH="1">
            <a:off x="9035797" y="2228501"/>
            <a:ext cx="2986054" cy="3225541"/>
          </a:xfrm>
          <a:prstGeom prst="rect">
            <a:avLst/>
          </a:prstGeom>
          <a:ln w="12700">
            <a:miter lim="400000"/>
          </a:ln>
        </p:spPr>
      </p:pic>
      <p:pic>
        <p:nvPicPr>
          <p:cNvPr id="1673" name="Google Shape;1075;p96" descr="Google Shape;1075;p96"/>
          <p:cNvPicPr>
            <a:picLocks noChangeAspect="1"/>
          </p:cNvPicPr>
          <p:nvPr/>
        </p:nvPicPr>
        <p:blipFill>
          <a:blip r:embed="rId5">
            <a:extLst/>
          </a:blip>
          <a:srcRect r="63065" b="51323"/>
          <a:stretch>
            <a:fillRect/>
          </a:stretch>
        </p:blipFill>
        <p:spPr>
          <a:xfrm>
            <a:off x="-693543" y="5567755"/>
            <a:ext cx="4866308" cy="1744505"/>
          </a:xfrm>
          <a:prstGeom prst="rect">
            <a:avLst/>
          </a:prstGeom>
          <a:ln w="12700">
            <a:miter lim="400000"/>
          </a:ln>
        </p:spPr>
      </p:pic>
      <p:pic>
        <p:nvPicPr>
          <p:cNvPr id="1674" name="Google Shape;1076;p96" descr="Google Shape;1076;p96"/>
          <p:cNvPicPr>
            <a:picLocks noChangeAspect="1"/>
          </p:cNvPicPr>
          <p:nvPr/>
        </p:nvPicPr>
        <p:blipFill>
          <a:blip r:embed="rId7">
            <a:extLst/>
          </a:blip>
          <a:stretch>
            <a:fillRect/>
          </a:stretch>
        </p:blipFill>
        <p:spPr>
          <a:xfrm>
            <a:off x="-281531" y="4104009"/>
            <a:ext cx="2583084" cy="2790252"/>
          </a:xfrm>
          <a:prstGeom prst="rect">
            <a:avLst/>
          </a:prstGeom>
          <a:ln w="12700">
            <a:miter lim="400000"/>
          </a:ln>
        </p:spPr>
      </p:pic>
      <p:pic>
        <p:nvPicPr>
          <p:cNvPr id="1675" name="Google Shape;1077;p96" descr="Google Shape;1077;p96"/>
          <p:cNvPicPr>
            <a:picLocks noChangeAspect="1"/>
          </p:cNvPicPr>
          <p:nvPr/>
        </p:nvPicPr>
        <p:blipFill>
          <a:blip r:embed="rId8">
            <a:extLst/>
          </a:blip>
          <a:srcRect l="66037"/>
          <a:stretch>
            <a:fillRect/>
          </a:stretch>
        </p:blipFill>
        <p:spPr>
          <a:xfrm rot="86393">
            <a:off x="11517008" y="1367013"/>
            <a:ext cx="1721897" cy="4287065"/>
          </a:xfrm>
          <a:prstGeom prst="rect">
            <a:avLst/>
          </a:prstGeom>
          <a:ln w="12700">
            <a:miter lim="400000"/>
          </a:ln>
        </p:spPr>
      </p:pic>
      <p:pic>
        <p:nvPicPr>
          <p:cNvPr id="1676" name="Google Shape;1078;p96" descr="Google Shape;1078;p96"/>
          <p:cNvPicPr>
            <a:picLocks noChangeAspect="1"/>
          </p:cNvPicPr>
          <p:nvPr/>
        </p:nvPicPr>
        <p:blipFill>
          <a:blip r:embed="rId9">
            <a:extLst/>
          </a:blip>
          <a:stretch>
            <a:fillRect/>
          </a:stretch>
        </p:blipFill>
        <p:spPr>
          <a:xfrm>
            <a:off x="241541" y="-472241"/>
            <a:ext cx="14560165" cy="7963570"/>
          </a:xfrm>
          <a:prstGeom prst="rect">
            <a:avLst/>
          </a:prstGeom>
          <a:ln w="12700">
            <a:miter lim="400000"/>
          </a:ln>
        </p:spPr>
      </p:pic>
      <p:pic>
        <p:nvPicPr>
          <p:cNvPr id="1677" name="Google Shape;1079;p96" descr="Google Shape;1079;p96"/>
          <p:cNvPicPr>
            <a:picLocks noChangeAspect="1"/>
          </p:cNvPicPr>
          <p:nvPr/>
        </p:nvPicPr>
        <p:blipFill>
          <a:blip r:embed="rId10">
            <a:extLst/>
          </a:blip>
          <a:stretch>
            <a:fillRect/>
          </a:stretch>
        </p:blipFill>
        <p:spPr>
          <a:xfrm>
            <a:off x="11325939" y="556423"/>
            <a:ext cx="661549" cy="463047"/>
          </a:xfrm>
          <a:prstGeom prst="rect">
            <a:avLst/>
          </a:prstGeom>
          <a:ln w="12700">
            <a:miter lim="400000"/>
          </a:ln>
        </p:spPr>
      </p:pic>
      <p:pic>
        <p:nvPicPr>
          <p:cNvPr id="1678" name="Google Shape;1080;p96" descr="Google Shape;1080;p96"/>
          <p:cNvPicPr>
            <a:picLocks noChangeAspect="1"/>
          </p:cNvPicPr>
          <p:nvPr/>
        </p:nvPicPr>
        <p:blipFill>
          <a:blip r:embed="rId11">
            <a:extLst/>
          </a:blip>
          <a:stretch>
            <a:fillRect/>
          </a:stretch>
        </p:blipFill>
        <p:spPr>
          <a:xfrm>
            <a:off x="4332161" y="4355667"/>
            <a:ext cx="1660815" cy="2545682"/>
          </a:xfrm>
          <a:prstGeom prst="rect">
            <a:avLst/>
          </a:prstGeom>
          <a:ln w="12700">
            <a:miter lim="400000"/>
          </a:ln>
          <a:effectLst>
            <a:outerShdw blurRad="558800" rotWithShape="0">
              <a:srgbClr val="000000">
                <a:alpha val="74900"/>
              </a:srgbClr>
            </a:outerShdw>
          </a:effectLst>
        </p:spPr>
      </p:pic>
      <p:pic>
        <p:nvPicPr>
          <p:cNvPr id="1679" name="Google Shape;1081;p96" descr="Google Shape;1081;p96"/>
          <p:cNvPicPr>
            <a:picLocks noChangeAspect="1"/>
          </p:cNvPicPr>
          <p:nvPr/>
        </p:nvPicPr>
        <p:blipFill>
          <a:blip r:embed="rId12">
            <a:extLst/>
          </a:blip>
          <a:stretch>
            <a:fillRect/>
          </a:stretch>
        </p:blipFill>
        <p:spPr>
          <a:xfrm rot="435397">
            <a:off x="7536019" y="4358628"/>
            <a:ext cx="901431" cy="1130724"/>
          </a:xfrm>
          <a:prstGeom prst="rect">
            <a:avLst/>
          </a:prstGeom>
          <a:ln w="12700">
            <a:miter lim="400000"/>
          </a:ln>
        </p:spPr>
      </p:pic>
      <p:grpSp>
        <p:nvGrpSpPr>
          <p:cNvPr id="1682" name="Google Shape;1082;p96"/>
          <p:cNvGrpSpPr/>
          <p:nvPr/>
        </p:nvGrpSpPr>
        <p:grpSpPr>
          <a:xfrm>
            <a:off x="-7154294" y="-2987989"/>
            <a:ext cx="12663265" cy="4871729"/>
            <a:chOff x="0" y="0"/>
            <a:chExt cx="12663264" cy="4871728"/>
          </a:xfrm>
        </p:grpSpPr>
        <p:sp>
          <p:nvSpPr>
            <p:cNvPr id="1680" name="Google Shape;1083;p96"/>
            <p:cNvSpPr/>
            <p:nvPr/>
          </p:nvSpPr>
          <p:spPr>
            <a:xfrm rot="11408424">
              <a:off x="142350" y="1068482"/>
              <a:ext cx="12378564" cy="2715330"/>
            </a:xfrm>
            <a:custGeom>
              <a:avLst/>
              <a:gdLst/>
              <a:ahLst/>
              <a:cxnLst>
                <a:cxn ang="0">
                  <a:pos x="wd2" y="hd2"/>
                </a:cxn>
                <a:cxn ang="5400000">
                  <a:pos x="wd2" y="hd2"/>
                </a:cxn>
                <a:cxn ang="10800000">
                  <a:pos x="wd2" y="hd2"/>
                </a:cxn>
                <a:cxn ang="16200000">
                  <a:pos x="wd2" y="hd2"/>
                </a:cxn>
              </a:cxnLst>
              <a:rect l="0" t="0" r="r" b="b"/>
              <a:pathLst>
                <a:path w="21600" h="21596" extrusionOk="0">
                  <a:moveTo>
                    <a:pt x="7966" y="1"/>
                  </a:moveTo>
                  <a:cubicBezTo>
                    <a:pt x="7920" y="-4"/>
                    <a:pt x="7875" y="9"/>
                    <a:pt x="7831" y="39"/>
                  </a:cubicBezTo>
                  <a:cubicBezTo>
                    <a:pt x="7594" y="201"/>
                    <a:pt x="7380" y="859"/>
                    <a:pt x="7319" y="1856"/>
                  </a:cubicBezTo>
                  <a:cubicBezTo>
                    <a:pt x="7236" y="1815"/>
                    <a:pt x="7146" y="1831"/>
                    <a:pt x="7061" y="1918"/>
                  </a:cubicBezTo>
                  <a:cubicBezTo>
                    <a:pt x="6976" y="2005"/>
                    <a:pt x="6896" y="2163"/>
                    <a:pt x="6835" y="2411"/>
                  </a:cubicBezTo>
                  <a:cubicBezTo>
                    <a:pt x="6594" y="1775"/>
                    <a:pt x="6270" y="1992"/>
                    <a:pt x="6030" y="2675"/>
                  </a:cubicBezTo>
                  <a:cubicBezTo>
                    <a:pt x="5818" y="3279"/>
                    <a:pt x="5672" y="4246"/>
                    <a:pt x="5706" y="5307"/>
                  </a:cubicBezTo>
                  <a:cubicBezTo>
                    <a:pt x="5684" y="5353"/>
                    <a:pt x="5662" y="5404"/>
                    <a:pt x="5641" y="5461"/>
                  </a:cubicBezTo>
                  <a:cubicBezTo>
                    <a:pt x="5477" y="5901"/>
                    <a:pt x="5361" y="6631"/>
                    <a:pt x="5318" y="7477"/>
                  </a:cubicBezTo>
                  <a:cubicBezTo>
                    <a:pt x="5190" y="6969"/>
                    <a:pt x="5029" y="6633"/>
                    <a:pt x="4859" y="6623"/>
                  </a:cubicBezTo>
                  <a:cubicBezTo>
                    <a:pt x="4683" y="6613"/>
                    <a:pt x="4519" y="6721"/>
                    <a:pt x="4358" y="7218"/>
                  </a:cubicBezTo>
                  <a:cubicBezTo>
                    <a:pt x="4224" y="7631"/>
                    <a:pt x="4100" y="8205"/>
                    <a:pt x="4001" y="8805"/>
                  </a:cubicBezTo>
                  <a:cubicBezTo>
                    <a:pt x="3755" y="8808"/>
                    <a:pt x="3519" y="9199"/>
                    <a:pt x="3339" y="9900"/>
                  </a:cubicBezTo>
                  <a:cubicBezTo>
                    <a:pt x="3210" y="10403"/>
                    <a:pt x="3113" y="11049"/>
                    <a:pt x="3069" y="11807"/>
                  </a:cubicBezTo>
                  <a:cubicBezTo>
                    <a:pt x="2923" y="11737"/>
                    <a:pt x="2765" y="11763"/>
                    <a:pt x="2617" y="11915"/>
                  </a:cubicBezTo>
                  <a:cubicBezTo>
                    <a:pt x="2468" y="12068"/>
                    <a:pt x="2329" y="12346"/>
                    <a:pt x="2221" y="12781"/>
                  </a:cubicBezTo>
                  <a:cubicBezTo>
                    <a:pt x="1801" y="11667"/>
                    <a:pt x="1235" y="12048"/>
                    <a:pt x="815" y="13243"/>
                  </a:cubicBezTo>
                  <a:cubicBezTo>
                    <a:pt x="444" y="14298"/>
                    <a:pt x="188" y="15989"/>
                    <a:pt x="248" y="17845"/>
                  </a:cubicBezTo>
                  <a:cubicBezTo>
                    <a:pt x="209" y="17930"/>
                    <a:pt x="170" y="18019"/>
                    <a:pt x="133" y="18115"/>
                  </a:cubicBezTo>
                  <a:cubicBezTo>
                    <a:pt x="87" y="18236"/>
                    <a:pt x="43" y="18367"/>
                    <a:pt x="0" y="18504"/>
                  </a:cubicBezTo>
                  <a:cubicBezTo>
                    <a:pt x="0" y="18504"/>
                    <a:pt x="0" y="18504"/>
                    <a:pt x="0" y="18504"/>
                  </a:cubicBezTo>
                  <a:lnTo>
                    <a:pt x="0" y="21596"/>
                  </a:lnTo>
                  <a:lnTo>
                    <a:pt x="21600" y="21596"/>
                  </a:lnTo>
                  <a:cubicBezTo>
                    <a:pt x="21250" y="19467"/>
                    <a:pt x="20511" y="18243"/>
                    <a:pt x="19698" y="18027"/>
                  </a:cubicBezTo>
                  <a:cubicBezTo>
                    <a:pt x="19503" y="17975"/>
                    <a:pt x="19372" y="18081"/>
                    <a:pt x="19168" y="18281"/>
                  </a:cubicBezTo>
                  <a:cubicBezTo>
                    <a:pt x="19092" y="18024"/>
                    <a:pt x="19012" y="17813"/>
                    <a:pt x="18928" y="17650"/>
                  </a:cubicBezTo>
                  <a:cubicBezTo>
                    <a:pt x="18844" y="17487"/>
                    <a:pt x="18756" y="17371"/>
                    <a:pt x="18665" y="17306"/>
                  </a:cubicBezTo>
                  <a:cubicBezTo>
                    <a:pt x="18204" y="13710"/>
                    <a:pt x="17141" y="11647"/>
                    <a:pt x="15966" y="11294"/>
                  </a:cubicBezTo>
                  <a:cubicBezTo>
                    <a:pt x="15695" y="11212"/>
                    <a:pt x="15515" y="11378"/>
                    <a:pt x="15230" y="11692"/>
                  </a:cubicBezTo>
                  <a:cubicBezTo>
                    <a:pt x="15013" y="10850"/>
                    <a:pt x="14766" y="10317"/>
                    <a:pt x="14500" y="10131"/>
                  </a:cubicBezTo>
                  <a:cubicBezTo>
                    <a:pt x="14235" y="9946"/>
                    <a:pt x="13950" y="10107"/>
                    <a:pt x="13658" y="10651"/>
                  </a:cubicBezTo>
                  <a:cubicBezTo>
                    <a:pt x="13593" y="10240"/>
                    <a:pt x="13518" y="9895"/>
                    <a:pt x="13435" y="9612"/>
                  </a:cubicBezTo>
                  <a:cubicBezTo>
                    <a:pt x="13352" y="9328"/>
                    <a:pt x="13261" y="9106"/>
                    <a:pt x="13166" y="8940"/>
                  </a:cubicBezTo>
                  <a:lnTo>
                    <a:pt x="13096" y="8017"/>
                  </a:lnTo>
                  <a:cubicBezTo>
                    <a:pt x="12980" y="5944"/>
                    <a:pt x="12424" y="4597"/>
                    <a:pt x="11850" y="5169"/>
                  </a:cubicBezTo>
                  <a:cubicBezTo>
                    <a:pt x="11770" y="5249"/>
                    <a:pt x="11709" y="5371"/>
                    <a:pt x="11633" y="5556"/>
                  </a:cubicBezTo>
                  <a:cubicBezTo>
                    <a:pt x="11622" y="5257"/>
                    <a:pt x="11578" y="5009"/>
                    <a:pt x="11516" y="4902"/>
                  </a:cubicBezTo>
                  <a:cubicBezTo>
                    <a:pt x="11459" y="4802"/>
                    <a:pt x="11395" y="4838"/>
                    <a:pt x="11345" y="4998"/>
                  </a:cubicBezTo>
                  <a:cubicBezTo>
                    <a:pt x="11133" y="2502"/>
                    <a:pt x="10473" y="959"/>
                    <a:pt x="9760" y="1272"/>
                  </a:cubicBezTo>
                  <a:cubicBezTo>
                    <a:pt x="9619" y="1334"/>
                    <a:pt x="9518" y="1500"/>
                    <a:pt x="9382" y="1790"/>
                  </a:cubicBezTo>
                  <a:cubicBezTo>
                    <a:pt x="9257" y="1309"/>
                    <a:pt x="9117" y="1004"/>
                    <a:pt x="8965" y="898"/>
                  </a:cubicBezTo>
                  <a:cubicBezTo>
                    <a:pt x="8813" y="792"/>
                    <a:pt x="8650" y="882"/>
                    <a:pt x="8483" y="1193"/>
                  </a:cubicBezTo>
                  <a:cubicBezTo>
                    <a:pt x="8357" y="394"/>
                    <a:pt x="8161" y="25"/>
                    <a:pt x="7966" y="1"/>
                  </a:cubicBezTo>
                  <a:close/>
                </a:path>
              </a:pathLst>
            </a:custGeom>
            <a:gradFill flip="none" rotWithShape="1">
              <a:gsLst>
                <a:gs pos="0">
                  <a:srgbClr val="FFFDF2">
                    <a:alpha val="49411"/>
                  </a:srgbClr>
                </a:gs>
                <a:gs pos="100000">
                  <a:srgbClr val="FFFFFF">
                    <a:alpha val="49411"/>
                  </a:srgbClr>
                </a:gs>
              </a:gsLst>
              <a:path path="circle">
                <a:fillToRect l="62278" t="119636" r="37721" b="-19636"/>
              </a:path>
            </a:gra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pic>
          <p:nvPicPr>
            <p:cNvPr id="1681" name="Google Shape;1084;p96" descr="Google Shape;1084;p96"/>
            <p:cNvPicPr>
              <a:picLocks noChangeAspect="1"/>
            </p:cNvPicPr>
            <p:nvPr/>
          </p:nvPicPr>
          <p:blipFill>
            <a:blip r:embed="rId13">
              <a:extLst/>
            </a:blip>
            <a:srcRect r="32866"/>
            <a:stretch>
              <a:fillRect/>
            </a:stretch>
          </p:blipFill>
          <p:spPr>
            <a:xfrm>
              <a:off x="8384775" y="3791761"/>
              <a:ext cx="1499059" cy="1079968"/>
            </a:xfrm>
            <a:prstGeom prst="rect">
              <a:avLst/>
            </a:prstGeom>
            <a:ln w="12700" cap="flat">
              <a:noFill/>
              <a:miter lim="400000"/>
            </a:ln>
            <a:effectLst/>
          </p:spPr>
        </p:pic>
      </p:grpSp>
      <p:pic>
        <p:nvPicPr>
          <p:cNvPr id="1683" name="Google Shape;1085;p96" descr="Google Shape;1085;p96"/>
          <p:cNvPicPr>
            <a:picLocks noChangeAspect="1"/>
          </p:cNvPicPr>
          <p:nvPr/>
        </p:nvPicPr>
        <p:blipFill>
          <a:blip r:embed="rId14">
            <a:extLst/>
          </a:blip>
          <a:stretch>
            <a:fillRect/>
          </a:stretch>
        </p:blipFill>
        <p:spPr>
          <a:xfrm rot="21255348" flipH="1">
            <a:off x="10010122" y="4624463"/>
            <a:ext cx="708043" cy="572156"/>
          </a:xfrm>
          <a:prstGeom prst="rect">
            <a:avLst/>
          </a:prstGeom>
          <a:ln w="12700">
            <a:miter lim="400000"/>
          </a:ln>
          <a:effectLst>
            <a:outerShdw blurRad="355600" rotWithShape="0">
              <a:srgbClr val="000000">
                <a:alpha val="74900"/>
              </a:srgbClr>
            </a:outerShdw>
          </a:effectLst>
        </p:spPr>
      </p:pic>
      <p:sp>
        <p:nvSpPr>
          <p:cNvPr id="1684" name="Body Level One…"/>
          <p:cNvSpPr txBox="1">
            <a:spLocks noGrp="1"/>
          </p:cNvSpPr>
          <p:nvPr>
            <p:ph type="body" sz="quarter" idx="1"/>
          </p:nvPr>
        </p:nvSpPr>
        <p:spPr>
          <a:xfrm>
            <a:off x="616742" y="2990953"/>
            <a:ext cx="8481601" cy="342901"/>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685" name="Google Shape;1087;p96"/>
          <p:cNvSpPr txBox="1">
            <a:spLocks noGrp="1"/>
          </p:cNvSpPr>
          <p:nvPr>
            <p:ph type="body" sz="half" idx="13"/>
          </p:nvPr>
        </p:nvSpPr>
        <p:spPr>
          <a:xfrm>
            <a:off x="604044" y="870797"/>
            <a:ext cx="8481602" cy="2101201"/>
          </a:xfrm>
          <a:prstGeom prst="rect">
            <a:avLst/>
          </a:prstGeom>
        </p:spPr>
        <p:txBody>
          <a:bodyPr lIns="0" tIns="0" rIns="0" bIns="0" anchor="b"/>
          <a:lstStyle/>
          <a:p>
            <a:pPr>
              <a:lnSpc>
                <a:spcPct val="90000"/>
              </a:lnSpc>
              <a:spcBef>
                <a:spcPts val="0"/>
              </a:spcBef>
              <a:defRPr sz="4200" b="1" baseline="30000">
                <a:solidFill>
                  <a:srgbClr val="434448"/>
                </a:solidFill>
              </a:defRPr>
            </a:pPr>
            <a:endParaRPr/>
          </a:p>
        </p:txBody>
      </p:sp>
      <p:pic>
        <p:nvPicPr>
          <p:cNvPr id="1686" name="Google Shape;1088;p96" descr="Google Shape;1088;p96"/>
          <p:cNvPicPr>
            <a:picLocks noChangeAspect="1"/>
          </p:cNvPicPr>
          <p:nvPr/>
        </p:nvPicPr>
        <p:blipFill>
          <a:blip r:embed="rId13">
            <a:extLst/>
          </a:blip>
          <a:srcRect l="52442" t="19198"/>
          <a:stretch>
            <a:fillRect/>
          </a:stretch>
        </p:blipFill>
        <p:spPr>
          <a:xfrm>
            <a:off x="1478579" y="374356"/>
            <a:ext cx="1022180" cy="839998"/>
          </a:xfrm>
          <a:prstGeom prst="rect">
            <a:avLst/>
          </a:prstGeom>
          <a:ln w="12700">
            <a:miter lim="400000"/>
          </a:ln>
        </p:spPr>
      </p:pic>
      <p:sp>
        <p:nvSpPr>
          <p:cNvPr id="1687"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Woodgrain - Title Only ">
    <p:spTree>
      <p:nvGrpSpPr>
        <p:cNvPr id="1" name=""/>
        <p:cNvGrpSpPr/>
        <p:nvPr/>
      </p:nvGrpSpPr>
      <p:grpSpPr>
        <a:xfrm>
          <a:off x="0" y="0"/>
          <a:ext cx="0" cy="0"/>
          <a:chOff x="0" y="0"/>
          <a:chExt cx="0" cy="0"/>
        </a:xfrm>
      </p:grpSpPr>
      <p:pic>
        <p:nvPicPr>
          <p:cNvPr id="1694" name="Google Shape;1091;p97" descr="Google Shape;1091;p97"/>
          <p:cNvPicPr>
            <a:picLocks noChangeAspect="1"/>
          </p:cNvPicPr>
          <p:nvPr/>
        </p:nvPicPr>
        <p:blipFill>
          <a:blip r:embed="rId2">
            <a:extLst/>
          </a:blip>
          <a:srcRect l="1669" t="11358" r="3989" b="9042"/>
          <a:stretch>
            <a:fillRect/>
          </a:stretch>
        </p:blipFill>
        <p:spPr>
          <a:xfrm>
            <a:off x="-1" y="0"/>
            <a:ext cx="12188827" cy="6858000"/>
          </a:xfrm>
          <a:prstGeom prst="rect">
            <a:avLst/>
          </a:prstGeom>
          <a:ln w="12700">
            <a:miter lim="400000"/>
          </a:ln>
        </p:spPr>
      </p:pic>
      <p:sp>
        <p:nvSpPr>
          <p:cNvPr id="1695" name="Title Text"/>
          <p:cNvSpPr txBox="1">
            <a:spLocks noGrp="1"/>
          </p:cNvSpPr>
          <p:nvPr>
            <p:ph type="title"/>
          </p:nvPr>
        </p:nvSpPr>
        <p:spPr>
          <a:xfrm>
            <a:off x="539609" y="0"/>
            <a:ext cx="10157401" cy="1143000"/>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696"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pic>
        <p:nvPicPr>
          <p:cNvPr id="1697" name="Google Shape;1094;p97" descr="Google Shape;1094;p97"/>
          <p:cNvPicPr>
            <a:picLocks noChangeAspect="1"/>
          </p:cNvPicPr>
          <p:nvPr/>
        </p:nvPicPr>
        <p:blipFill>
          <a:blip r:embed="rId3">
            <a:extLst/>
          </a:blip>
          <a:stretch>
            <a:fillRect/>
          </a:stretch>
        </p:blipFill>
        <p:spPr>
          <a:xfrm>
            <a:off x="11008521" y="556423"/>
            <a:ext cx="661549" cy="463047"/>
          </a:xfrm>
          <a:prstGeom prst="rect">
            <a:avLst/>
          </a:prstGeom>
          <a:ln w="12700">
            <a:miter lim="400000"/>
          </a:ln>
        </p:spPr>
      </p:pic>
      <p:sp>
        <p:nvSpPr>
          <p:cNvPr id="1698" name="Slide Number"/>
          <p:cNvSpPr txBox="1">
            <a:spLocks noGrp="1"/>
          </p:cNvSpPr>
          <p:nvPr>
            <p:ph type="sldNum" sz="quarter" idx="2"/>
          </p:nvPr>
        </p:nvSpPr>
        <p:spPr>
          <a:xfrm>
            <a:off x="5992622" y="6133882"/>
            <a:ext cx="198075" cy="192868"/>
          </a:xfrm>
          <a:prstGeom prst="rect">
            <a:avLst/>
          </a:prstGeom>
        </p:spPr>
        <p:txBody>
          <a:bodyPr lIns="22075" tIns="22075" rIns="22075" bIns="22075" anchor="t"/>
          <a:lstStyle>
            <a:lvl1pPr algn="ctr">
              <a:defRPr sz="1000">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opo Paper No Logo">
    <p:bg>
      <p:bgPr>
        <a:solidFill>
          <a:srgbClr val="F3EFE4"/>
        </a:solidFill>
        <a:effectLst/>
      </p:bgPr>
    </p:bg>
    <p:spTree>
      <p:nvGrpSpPr>
        <p:cNvPr id="1" name=""/>
        <p:cNvGrpSpPr/>
        <p:nvPr/>
      </p:nvGrpSpPr>
      <p:grpSpPr>
        <a:xfrm>
          <a:off x="0" y="0"/>
          <a:ext cx="0" cy="0"/>
          <a:chOff x="0" y="0"/>
          <a:chExt cx="0" cy="0"/>
        </a:xfrm>
      </p:grpSpPr>
      <p:pic>
        <p:nvPicPr>
          <p:cNvPr id="1705" name="Google Shape;1097;p98" descr="Google Shape;1097;p98"/>
          <p:cNvPicPr>
            <a:picLocks noChangeAspect="1"/>
          </p:cNvPicPr>
          <p:nvPr/>
        </p:nvPicPr>
        <p:blipFill>
          <a:blip r:embed="rId2">
            <a:extLst/>
          </a:blip>
          <a:stretch>
            <a:fillRect/>
          </a:stretch>
        </p:blipFill>
        <p:spPr>
          <a:xfrm>
            <a:off x="0" y="0"/>
            <a:ext cx="12188828" cy="6856215"/>
          </a:xfrm>
          <a:prstGeom prst="rect">
            <a:avLst/>
          </a:prstGeom>
          <a:ln w="12700">
            <a:miter lim="400000"/>
          </a:ln>
        </p:spPr>
      </p:pic>
      <p:grpSp>
        <p:nvGrpSpPr>
          <p:cNvPr id="1708" name="Google Shape;1098;p98"/>
          <p:cNvGrpSpPr/>
          <p:nvPr/>
        </p:nvGrpSpPr>
        <p:grpSpPr>
          <a:xfrm>
            <a:off x="8769281" y="3808169"/>
            <a:ext cx="2877436" cy="2613695"/>
            <a:chOff x="0" y="0"/>
            <a:chExt cx="2877435" cy="2613694"/>
          </a:xfrm>
        </p:grpSpPr>
        <p:pic>
          <p:nvPicPr>
            <p:cNvPr id="1706" name="Google Shape;1099;p98" descr="Google Shape;1099;p98"/>
            <p:cNvPicPr>
              <a:picLocks noChangeAspect="1"/>
            </p:cNvPicPr>
            <p:nvPr/>
          </p:nvPicPr>
          <p:blipFill>
            <a:blip r:embed="rId3">
              <a:extLst/>
            </a:blip>
            <a:stretch>
              <a:fillRect/>
            </a:stretch>
          </p:blipFill>
          <p:spPr>
            <a:xfrm>
              <a:off x="303539" y="-1"/>
              <a:ext cx="2249969" cy="2467514"/>
            </a:xfrm>
            <a:prstGeom prst="rect">
              <a:avLst/>
            </a:prstGeom>
            <a:ln w="12700" cap="flat">
              <a:noFill/>
              <a:miter lim="400000"/>
            </a:ln>
            <a:effectLst/>
          </p:spPr>
        </p:pic>
        <p:sp>
          <p:nvSpPr>
            <p:cNvPr id="1707" name="Google Shape;1100;p98"/>
            <p:cNvSpPr/>
            <p:nvPr/>
          </p:nvSpPr>
          <p:spPr>
            <a:xfrm>
              <a:off x="-1" y="2364094"/>
              <a:ext cx="2877437" cy="249601"/>
            </a:xfrm>
            <a:custGeom>
              <a:avLst/>
              <a:gdLst/>
              <a:ahLst/>
              <a:cxnLst>
                <a:cxn ang="0">
                  <a:pos x="wd2" y="hd2"/>
                </a:cxn>
                <a:cxn ang="5400000">
                  <a:pos x="wd2" y="hd2"/>
                </a:cxn>
                <a:cxn ang="10800000">
                  <a:pos x="wd2" y="hd2"/>
                </a:cxn>
                <a:cxn ang="16200000">
                  <a:pos x="wd2" y="hd2"/>
                </a:cxn>
              </a:cxnLst>
              <a:rect l="0" t="0" r="r" b="b"/>
              <a:pathLst>
                <a:path w="21600" h="20002" extrusionOk="0">
                  <a:moveTo>
                    <a:pt x="0" y="20002"/>
                  </a:moveTo>
                  <a:cubicBezTo>
                    <a:pt x="136" y="12301"/>
                    <a:pt x="724" y="6430"/>
                    <a:pt x="1453" y="5497"/>
                  </a:cubicBezTo>
                  <a:cubicBezTo>
                    <a:pt x="2097" y="4672"/>
                    <a:pt x="2728" y="7929"/>
                    <a:pt x="3067" y="13838"/>
                  </a:cubicBezTo>
                  <a:cubicBezTo>
                    <a:pt x="3373" y="10624"/>
                    <a:pt x="3769" y="8579"/>
                    <a:pt x="4195" y="8021"/>
                  </a:cubicBezTo>
                  <a:cubicBezTo>
                    <a:pt x="4561" y="7542"/>
                    <a:pt x="4932" y="8186"/>
                    <a:pt x="5264" y="9877"/>
                  </a:cubicBezTo>
                  <a:cubicBezTo>
                    <a:pt x="5545" y="2405"/>
                    <a:pt x="6309" y="-1598"/>
                    <a:pt x="7034" y="601"/>
                  </a:cubicBezTo>
                  <a:cubicBezTo>
                    <a:pt x="7408" y="1737"/>
                    <a:pt x="7721" y="4505"/>
                    <a:pt x="7894" y="8227"/>
                  </a:cubicBezTo>
                  <a:cubicBezTo>
                    <a:pt x="8408" y="6510"/>
                    <a:pt x="8958" y="6452"/>
                    <a:pt x="9474" y="8061"/>
                  </a:cubicBezTo>
                  <a:cubicBezTo>
                    <a:pt x="9974" y="9616"/>
                    <a:pt x="10421" y="12664"/>
                    <a:pt x="10764" y="16845"/>
                  </a:cubicBezTo>
                  <a:cubicBezTo>
                    <a:pt x="11043" y="11233"/>
                    <a:pt x="11553" y="7339"/>
                    <a:pt x="12140" y="6321"/>
                  </a:cubicBezTo>
                  <a:cubicBezTo>
                    <a:pt x="12811" y="5159"/>
                    <a:pt x="13489" y="7866"/>
                    <a:pt x="13924" y="13442"/>
                  </a:cubicBezTo>
                  <a:cubicBezTo>
                    <a:pt x="14323" y="11084"/>
                    <a:pt x="14777" y="10011"/>
                    <a:pt x="15231" y="10354"/>
                  </a:cubicBezTo>
                  <a:cubicBezTo>
                    <a:pt x="15763" y="10754"/>
                    <a:pt x="16265" y="13055"/>
                    <a:pt x="16659" y="16885"/>
                  </a:cubicBezTo>
                  <a:cubicBezTo>
                    <a:pt x="16930" y="12918"/>
                    <a:pt x="17320" y="10053"/>
                    <a:pt x="17763" y="8757"/>
                  </a:cubicBezTo>
                  <a:cubicBezTo>
                    <a:pt x="18182" y="7534"/>
                    <a:pt x="18627" y="7780"/>
                    <a:pt x="19032" y="9459"/>
                  </a:cubicBezTo>
                  <a:cubicBezTo>
                    <a:pt x="19312" y="6408"/>
                    <a:pt x="19697" y="4723"/>
                    <a:pt x="20097" y="4801"/>
                  </a:cubicBezTo>
                  <a:cubicBezTo>
                    <a:pt x="20868" y="4952"/>
                    <a:pt x="21509" y="11156"/>
                    <a:pt x="21600" y="19329"/>
                  </a:cubicBezTo>
                </a:path>
              </a:pathLst>
            </a:custGeom>
            <a:noFill/>
            <a:ln w="38100" cap="flat">
              <a:solidFill>
                <a:srgbClr val="E3D9C5"/>
              </a:solidFill>
              <a:prstDash val="solid"/>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grpSp>
      <p:sp>
        <p:nvSpPr>
          <p:cNvPr id="1709"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710" name="Body Level One…"/>
          <p:cNvSpPr txBox="1">
            <a:spLocks noGrp="1"/>
          </p:cNvSpPr>
          <p:nvPr>
            <p:ph type="body" idx="1"/>
          </p:nvPr>
        </p:nvSpPr>
        <p:spPr>
          <a:xfrm>
            <a:off x="539609" y="1755400"/>
            <a:ext cx="11109601" cy="4471201"/>
          </a:xfrm>
          <a:prstGeom prst="rect">
            <a:avLst/>
          </a:prstGeom>
        </p:spPr>
        <p:txBody>
          <a:bodyPr lIns="0" tIns="0" rIns="0" bIns="0"/>
          <a:lstStyle>
            <a:lvl1pPr>
              <a:lnSpc>
                <a:spcPct val="90000"/>
              </a:lnSpc>
              <a:spcBef>
                <a:spcPts val="1200"/>
              </a:spcBef>
              <a:defRPr sz="2100" b="1" baseline="30000">
                <a:solidFill>
                  <a:srgbClr val="434448"/>
                </a:solidFill>
              </a:defRPr>
            </a:lvl1pPr>
            <a:lvl2pPr marL="228600" indent="457200">
              <a:lnSpc>
                <a:spcPct val="90000"/>
              </a:lnSpc>
              <a:spcBef>
                <a:spcPts val="1200"/>
              </a:spcBef>
              <a:buSzTx/>
              <a:buNone/>
              <a:defRPr sz="2100" b="1" baseline="30000">
                <a:solidFill>
                  <a:srgbClr val="434448"/>
                </a:solidFill>
              </a:defRPr>
            </a:lvl2pPr>
            <a:lvl3pPr marL="228600" indent="914400">
              <a:lnSpc>
                <a:spcPct val="90000"/>
              </a:lnSpc>
              <a:spcBef>
                <a:spcPts val="1200"/>
              </a:spcBef>
              <a:buSzTx/>
              <a:buNone/>
              <a:defRPr sz="2100" b="1" baseline="30000">
                <a:solidFill>
                  <a:srgbClr val="434448"/>
                </a:solidFill>
              </a:defRPr>
            </a:lvl3pPr>
            <a:lvl4pPr marL="228600" indent="1371600">
              <a:lnSpc>
                <a:spcPct val="90000"/>
              </a:lnSpc>
              <a:spcBef>
                <a:spcPts val="1200"/>
              </a:spcBef>
              <a:buSzTx/>
              <a:buNone/>
              <a:defRPr sz="2100" b="1" baseline="30000">
                <a:solidFill>
                  <a:srgbClr val="434448"/>
                </a:solidFill>
              </a:defRPr>
            </a:lvl4pPr>
            <a:lvl5pPr>
              <a:lnSpc>
                <a:spcPct val="90000"/>
              </a:lnSpc>
              <a:spcBef>
                <a:spcPts val="1200"/>
              </a:spcBef>
              <a:defRPr sz="2100" b="1"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711" name="Google Shape;1103;p98"/>
          <p:cNvSpPr txBox="1">
            <a:spLocks noGrp="1"/>
          </p:cNvSpPr>
          <p:nvPr>
            <p:ph type="body" sz="quarter" idx="13"/>
          </p:nvPr>
        </p:nvSpPr>
        <p:spPr>
          <a:xfrm>
            <a:off x="539608" y="1143000"/>
            <a:ext cx="11106602" cy="342900"/>
          </a:xfrm>
          <a:prstGeom prst="rect">
            <a:avLst/>
          </a:prstGeom>
        </p:spPr>
        <p:txBody>
          <a:bodyPr lIns="0" tIns="0" rIns="0" bIns="0"/>
          <a:lstStyle/>
          <a:p>
            <a:pPr>
              <a:lnSpc>
                <a:spcPct val="80000"/>
              </a:lnSpc>
              <a:spcBef>
                <a:spcPts val="0"/>
              </a:spcBef>
              <a:defRPr sz="2100" baseline="30000">
                <a:solidFill>
                  <a:srgbClr val="434448"/>
                </a:solidFill>
              </a:defRPr>
            </a:pPr>
            <a:endParaRPr/>
          </a:p>
        </p:txBody>
      </p:sp>
      <p:grpSp>
        <p:nvGrpSpPr>
          <p:cNvPr id="1718" name="Google Shape;1104;p98"/>
          <p:cNvGrpSpPr/>
          <p:nvPr/>
        </p:nvGrpSpPr>
        <p:grpSpPr>
          <a:xfrm>
            <a:off x="2848684" y="2802375"/>
            <a:ext cx="8916400" cy="3021144"/>
            <a:chOff x="4" y="0"/>
            <a:chExt cx="8916398" cy="3021142"/>
          </a:xfrm>
        </p:grpSpPr>
        <p:grpSp>
          <p:nvGrpSpPr>
            <p:cNvPr id="1714" name="Google Shape;1105;p98"/>
            <p:cNvGrpSpPr/>
            <p:nvPr/>
          </p:nvGrpSpPr>
          <p:grpSpPr>
            <a:xfrm>
              <a:off x="8680119" y="-1"/>
              <a:ext cx="236285" cy="304075"/>
              <a:chOff x="5" y="0"/>
              <a:chExt cx="236284" cy="304074"/>
            </a:xfrm>
          </p:grpSpPr>
          <p:sp>
            <p:nvSpPr>
              <p:cNvPr id="1712" name="Google Shape;1106;p98"/>
              <p:cNvSpPr/>
              <p:nvPr/>
            </p:nvSpPr>
            <p:spPr>
              <a:xfrm>
                <a:off x="5" y="0"/>
                <a:ext cx="236285" cy="304075"/>
              </a:xfrm>
              <a:custGeom>
                <a:avLst/>
                <a:gdLst/>
                <a:ahLst/>
                <a:cxnLst>
                  <a:cxn ang="0">
                    <a:pos x="wd2" y="hd2"/>
                  </a:cxn>
                  <a:cxn ang="5400000">
                    <a:pos x="wd2" y="hd2"/>
                  </a:cxn>
                  <a:cxn ang="10800000">
                    <a:pos x="wd2" y="hd2"/>
                  </a:cxn>
                  <a:cxn ang="16200000">
                    <a:pos x="wd2" y="hd2"/>
                  </a:cxn>
                </a:cxnLst>
                <a:rect l="0" t="0" r="r" b="b"/>
                <a:pathLst>
                  <a:path w="19725" h="21600" extrusionOk="0">
                    <a:moveTo>
                      <a:pt x="9866" y="0"/>
                    </a:moveTo>
                    <a:cubicBezTo>
                      <a:pt x="7341" y="0"/>
                      <a:pt x="4812" y="822"/>
                      <a:pt x="2886" y="2461"/>
                    </a:cubicBezTo>
                    <a:cubicBezTo>
                      <a:pt x="-670" y="5488"/>
                      <a:pt x="-937" y="10245"/>
                      <a:pt x="2072" y="13539"/>
                    </a:cubicBezTo>
                    <a:lnTo>
                      <a:pt x="2054" y="13539"/>
                    </a:lnTo>
                    <a:lnTo>
                      <a:pt x="2208" y="13697"/>
                    </a:lnTo>
                    <a:lnTo>
                      <a:pt x="9866" y="21600"/>
                    </a:lnTo>
                    <a:lnTo>
                      <a:pt x="17518" y="13697"/>
                    </a:lnTo>
                    <a:lnTo>
                      <a:pt x="17672" y="13539"/>
                    </a:lnTo>
                    <a:lnTo>
                      <a:pt x="17654" y="13539"/>
                    </a:lnTo>
                    <a:cubicBezTo>
                      <a:pt x="20663" y="10245"/>
                      <a:pt x="20396" y="5488"/>
                      <a:pt x="16840" y="2461"/>
                    </a:cubicBezTo>
                    <a:cubicBezTo>
                      <a:pt x="14914" y="822"/>
                      <a:pt x="12391" y="0"/>
                      <a:pt x="9866" y="0"/>
                    </a:cubicBezTo>
                    <a:close/>
                  </a:path>
                </a:pathLst>
              </a:custGeom>
              <a:noFill/>
              <a:ln w="38100" cap="flat">
                <a:solidFill>
                  <a:srgbClr val="E4DBC9"/>
                </a:solidFill>
                <a:prstDash val="solid"/>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sp>
            <p:nvSpPr>
              <p:cNvPr id="1713" name="Google Shape;1107;p98"/>
              <p:cNvSpPr/>
              <p:nvPr/>
            </p:nvSpPr>
            <p:spPr>
              <a:xfrm>
                <a:off x="46572" y="46608"/>
                <a:ext cx="143223" cy="143251"/>
              </a:xfrm>
              <a:prstGeom prst="ellipse">
                <a:avLst/>
              </a:prstGeom>
              <a:noFill/>
              <a:ln w="38100" cap="flat">
                <a:solidFill>
                  <a:srgbClr val="E4DBC9"/>
                </a:solidFill>
                <a:prstDash val="solid"/>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grpSp>
        <p:grpSp>
          <p:nvGrpSpPr>
            <p:cNvPr id="1717" name="Google Shape;1108;p98"/>
            <p:cNvGrpSpPr/>
            <p:nvPr/>
          </p:nvGrpSpPr>
          <p:grpSpPr>
            <a:xfrm>
              <a:off x="4" y="2717068"/>
              <a:ext cx="236286" cy="304075"/>
              <a:chOff x="5" y="0"/>
              <a:chExt cx="236284" cy="304074"/>
            </a:xfrm>
          </p:grpSpPr>
          <p:sp>
            <p:nvSpPr>
              <p:cNvPr id="1715" name="Google Shape;1109;p98"/>
              <p:cNvSpPr/>
              <p:nvPr/>
            </p:nvSpPr>
            <p:spPr>
              <a:xfrm>
                <a:off x="5" y="0"/>
                <a:ext cx="236285" cy="304075"/>
              </a:xfrm>
              <a:custGeom>
                <a:avLst/>
                <a:gdLst/>
                <a:ahLst/>
                <a:cxnLst>
                  <a:cxn ang="0">
                    <a:pos x="wd2" y="hd2"/>
                  </a:cxn>
                  <a:cxn ang="5400000">
                    <a:pos x="wd2" y="hd2"/>
                  </a:cxn>
                  <a:cxn ang="10800000">
                    <a:pos x="wd2" y="hd2"/>
                  </a:cxn>
                  <a:cxn ang="16200000">
                    <a:pos x="wd2" y="hd2"/>
                  </a:cxn>
                </a:cxnLst>
                <a:rect l="0" t="0" r="r" b="b"/>
                <a:pathLst>
                  <a:path w="19725" h="21600" extrusionOk="0">
                    <a:moveTo>
                      <a:pt x="9866" y="0"/>
                    </a:moveTo>
                    <a:cubicBezTo>
                      <a:pt x="7341" y="0"/>
                      <a:pt x="4812" y="822"/>
                      <a:pt x="2886" y="2461"/>
                    </a:cubicBezTo>
                    <a:cubicBezTo>
                      <a:pt x="-670" y="5488"/>
                      <a:pt x="-937" y="10245"/>
                      <a:pt x="2072" y="13539"/>
                    </a:cubicBezTo>
                    <a:lnTo>
                      <a:pt x="2054" y="13539"/>
                    </a:lnTo>
                    <a:lnTo>
                      <a:pt x="2208" y="13697"/>
                    </a:lnTo>
                    <a:lnTo>
                      <a:pt x="9866" y="21600"/>
                    </a:lnTo>
                    <a:lnTo>
                      <a:pt x="17518" y="13697"/>
                    </a:lnTo>
                    <a:lnTo>
                      <a:pt x="17672" y="13539"/>
                    </a:lnTo>
                    <a:lnTo>
                      <a:pt x="17654" y="13539"/>
                    </a:lnTo>
                    <a:cubicBezTo>
                      <a:pt x="20663" y="10245"/>
                      <a:pt x="20396" y="5488"/>
                      <a:pt x="16840" y="2461"/>
                    </a:cubicBezTo>
                    <a:cubicBezTo>
                      <a:pt x="14914" y="822"/>
                      <a:pt x="12391" y="0"/>
                      <a:pt x="9866" y="0"/>
                    </a:cubicBezTo>
                    <a:close/>
                  </a:path>
                </a:pathLst>
              </a:custGeom>
              <a:noFill/>
              <a:ln w="38100" cap="flat">
                <a:solidFill>
                  <a:srgbClr val="E4DBC9"/>
                </a:solidFill>
                <a:prstDash val="solid"/>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sp>
            <p:nvSpPr>
              <p:cNvPr id="1716" name="Google Shape;1110;p98"/>
              <p:cNvSpPr/>
              <p:nvPr/>
            </p:nvSpPr>
            <p:spPr>
              <a:xfrm>
                <a:off x="46572" y="46608"/>
                <a:ext cx="143223" cy="143251"/>
              </a:xfrm>
              <a:prstGeom prst="ellipse">
                <a:avLst/>
              </a:prstGeom>
              <a:noFill/>
              <a:ln w="38100" cap="flat">
                <a:solidFill>
                  <a:srgbClr val="E4DBC9"/>
                </a:solidFill>
                <a:prstDash val="solid"/>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grpSp>
      </p:grpSp>
      <p:sp>
        <p:nvSpPr>
          <p:cNvPr id="1719"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taging Area - Center 2">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grpSp>
        <p:nvGrpSpPr>
          <p:cNvPr id="1730" name="Google Shape;1113;p99"/>
          <p:cNvGrpSpPr/>
          <p:nvPr/>
        </p:nvGrpSpPr>
        <p:grpSpPr>
          <a:xfrm>
            <a:off x="4365287" y="5684929"/>
            <a:ext cx="6066096" cy="2291291"/>
            <a:chOff x="0" y="55"/>
            <a:chExt cx="6066094" cy="2291290"/>
          </a:xfrm>
        </p:grpSpPr>
        <p:sp>
          <p:nvSpPr>
            <p:cNvPr id="1726" name="Google Shape;1114;p99"/>
            <p:cNvSpPr/>
            <p:nvPr/>
          </p:nvSpPr>
          <p:spPr>
            <a:xfrm>
              <a:off x="-1" y="141692"/>
              <a:ext cx="4892935" cy="2068176"/>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727" name="Google Shape;1115;p99"/>
            <p:cNvSpPr/>
            <p:nvPr/>
          </p:nvSpPr>
          <p:spPr>
            <a:xfrm>
              <a:off x="865349" y="519333"/>
              <a:ext cx="4028924" cy="1683604"/>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728" name="Google Shape;1116;p99"/>
            <p:cNvSpPr/>
            <p:nvPr/>
          </p:nvSpPr>
          <p:spPr>
            <a:xfrm>
              <a:off x="645335" y="55"/>
              <a:ext cx="5420760" cy="2291292"/>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729" name="Google Shape;1117;p99"/>
            <p:cNvSpPr/>
            <p:nvPr/>
          </p:nvSpPr>
          <p:spPr>
            <a:xfrm>
              <a:off x="1600204" y="421530"/>
              <a:ext cx="4463548" cy="1865228"/>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735" name="Google Shape;1118;p99"/>
          <p:cNvGrpSpPr/>
          <p:nvPr/>
        </p:nvGrpSpPr>
        <p:grpSpPr>
          <a:xfrm>
            <a:off x="9568681" y="5958877"/>
            <a:ext cx="2464514" cy="930907"/>
            <a:chOff x="0" y="22"/>
            <a:chExt cx="2464512" cy="930906"/>
          </a:xfrm>
        </p:grpSpPr>
        <p:sp>
          <p:nvSpPr>
            <p:cNvPr id="1731" name="Google Shape;1119;p99"/>
            <p:cNvSpPr/>
            <p:nvPr/>
          </p:nvSpPr>
          <p:spPr>
            <a:xfrm>
              <a:off x="-1" y="57566"/>
              <a:ext cx="1987883" cy="840248"/>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732" name="Google Shape;1120;p99"/>
            <p:cNvSpPr/>
            <p:nvPr/>
          </p:nvSpPr>
          <p:spPr>
            <a:xfrm>
              <a:off x="351571" y="210993"/>
              <a:ext cx="1636875" cy="684015"/>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733" name="Google Shape;1121;p99"/>
            <p:cNvSpPr/>
            <p:nvPr/>
          </p:nvSpPr>
          <p:spPr>
            <a:xfrm>
              <a:off x="262185" y="22"/>
              <a:ext cx="2202328" cy="930907"/>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734" name="Google Shape;1122;p99"/>
            <p:cNvSpPr/>
            <p:nvPr/>
          </p:nvSpPr>
          <p:spPr>
            <a:xfrm>
              <a:off x="650126" y="171258"/>
              <a:ext cx="1813431" cy="757801"/>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746" name="Google Shape;1123;p99"/>
          <p:cNvGrpSpPr/>
          <p:nvPr/>
        </p:nvGrpSpPr>
        <p:grpSpPr>
          <a:xfrm>
            <a:off x="762878" y="5881973"/>
            <a:ext cx="11550479" cy="1897153"/>
            <a:chOff x="0" y="32"/>
            <a:chExt cx="11550477" cy="1897151"/>
          </a:xfrm>
        </p:grpSpPr>
        <p:grpSp>
          <p:nvGrpSpPr>
            <p:cNvPr id="1740" name="Google Shape;1124;p99"/>
            <p:cNvGrpSpPr/>
            <p:nvPr/>
          </p:nvGrpSpPr>
          <p:grpSpPr>
            <a:xfrm>
              <a:off x="-1" y="32"/>
              <a:ext cx="3541439" cy="1337690"/>
              <a:chOff x="0" y="0"/>
              <a:chExt cx="3541437" cy="1337688"/>
            </a:xfrm>
          </p:grpSpPr>
          <p:sp>
            <p:nvSpPr>
              <p:cNvPr id="1736" name="Google Shape;1125;p99"/>
              <p:cNvSpPr/>
              <p:nvPr/>
            </p:nvSpPr>
            <p:spPr>
              <a:xfrm flipH="1">
                <a:off x="684895" y="82688"/>
                <a:ext cx="2856543" cy="1207435"/>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737" name="Google Shape;1126;p99"/>
              <p:cNvSpPr/>
              <p:nvPr/>
            </p:nvSpPr>
            <p:spPr>
              <a:xfrm flipH="1">
                <a:off x="684110" y="303158"/>
                <a:ext cx="2352129" cy="982911"/>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738" name="Google Shape;1127;p99"/>
              <p:cNvSpPr/>
              <p:nvPr/>
            </p:nvSpPr>
            <p:spPr>
              <a:xfrm flipH="1">
                <a:off x="-1" y="0"/>
                <a:ext cx="3164686" cy="1337689"/>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739" name="Google Shape;1128;p99"/>
              <p:cNvSpPr/>
              <p:nvPr/>
            </p:nvSpPr>
            <p:spPr>
              <a:xfrm flipH="1">
                <a:off x="1367" y="246060"/>
                <a:ext cx="2605857" cy="1088924"/>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640" y="6672"/>
                      <a:pt x="6297" y="6323"/>
                      <a:pt x="5857" y="6182"/>
                    </a:cubicBezTo>
                    <a:cubicBezTo>
                      <a:pt x="5418" y="6042"/>
                      <a:pt x="4882" y="6110"/>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135" y="7383"/>
                      <a:pt x="21282" y="9752"/>
                      <a:pt x="21388" y="11712"/>
                    </a:cubicBezTo>
                    <a:cubicBezTo>
                      <a:pt x="21495" y="13672"/>
                      <a:pt x="21562" y="15224"/>
                      <a:pt x="21568" y="15744"/>
                    </a:cubicBezTo>
                    <a:cubicBezTo>
                      <a:pt x="20138" y="16663"/>
                      <a:pt x="18654" y="17056"/>
                      <a:pt x="17170" y="16908"/>
                    </a:cubicBezTo>
                    <a:cubicBezTo>
                      <a:pt x="14223" y="16616"/>
                      <a:pt x="11334" y="14262"/>
                      <a:pt x="8398" y="15113"/>
                    </a:cubicBezTo>
                    <a:cubicBezTo>
                      <a:pt x="6139" y="15766"/>
                      <a:pt x="3902" y="18450"/>
                      <a:pt x="1746" y="19898"/>
                    </a:cubicBezTo>
                    <a:cubicBezTo>
                      <a:pt x="1308" y="20192"/>
                      <a:pt x="819" y="20419"/>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nvGrpSpPr>
            <p:cNvPr id="1745" name="Google Shape;1129;p99"/>
            <p:cNvGrpSpPr/>
            <p:nvPr/>
          </p:nvGrpSpPr>
          <p:grpSpPr>
            <a:xfrm>
              <a:off x="8092144" y="452010"/>
              <a:ext cx="3458334" cy="1445175"/>
              <a:chOff x="0" y="0"/>
              <a:chExt cx="3458333" cy="1445174"/>
            </a:xfrm>
          </p:grpSpPr>
          <p:sp>
            <p:nvSpPr>
              <p:cNvPr id="1741" name="Google Shape;1130;p99"/>
              <p:cNvSpPr/>
              <p:nvPr/>
            </p:nvSpPr>
            <p:spPr>
              <a:xfrm flipH="1">
                <a:off x="668846" y="89334"/>
                <a:ext cx="2789488" cy="1304453"/>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742" name="Google Shape;1131;p99"/>
              <p:cNvSpPr/>
              <p:nvPr/>
            </p:nvSpPr>
            <p:spPr>
              <a:xfrm flipH="1">
                <a:off x="668066" y="327521"/>
                <a:ext cx="2296925" cy="1061888"/>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743" name="Google Shape;1132;p99"/>
              <p:cNvSpPr/>
              <p:nvPr/>
            </p:nvSpPr>
            <p:spPr>
              <a:xfrm flipH="1">
                <a:off x="-1" y="0"/>
                <a:ext cx="3090424" cy="1445175"/>
              </a:xfrm>
              <a:custGeom>
                <a:avLst/>
                <a:gdLst/>
                <a:ahLst/>
                <a:cxnLst>
                  <a:cxn ang="0">
                    <a:pos x="wd2" y="hd2"/>
                  </a:cxn>
                  <a:cxn ang="5400000">
                    <a:pos x="wd2" y="hd2"/>
                  </a:cxn>
                  <a:cxn ang="10800000">
                    <a:pos x="wd2" y="hd2"/>
                  </a:cxn>
                  <a:cxn ang="16200000">
                    <a:pos x="wd2" y="hd2"/>
                  </a:cxn>
                </a:cxnLst>
                <a:rect l="0" t="0" r="r" b="b"/>
                <a:pathLst>
                  <a:path w="21600" h="19565" extrusionOk="0">
                    <a:moveTo>
                      <a:pt x="2029" y="13206"/>
                    </a:moveTo>
                    <a:cubicBezTo>
                      <a:pt x="2741" y="12518"/>
                      <a:pt x="3302" y="13429"/>
                      <a:pt x="3918" y="13082"/>
                    </a:cubicBezTo>
                    <a:cubicBezTo>
                      <a:pt x="4952" y="12501"/>
                      <a:pt x="5542" y="10195"/>
                      <a:pt x="6796" y="10838"/>
                    </a:cubicBezTo>
                    <a:cubicBezTo>
                      <a:pt x="6155" y="6206"/>
                      <a:pt x="8902" y="2152"/>
                      <a:pt x="10520" y="4559"/>
                    </a:cubicBezTo>
                    <a:cubicBezTo>
                      <a:pt x="10935" y="3620"/>
                      <a:pt x="11590" y="3355"/>
                      <a:pt x="12153" y="3507"/>
                    </a:cubicBezTo>
                    <a:cubicBezTo>
                      <a:pt x="12565" y="-262"/>
                      <a:pt x="15028" y="-1462"/>
                      <a:pt x="16074" y="2259"/>
                    </a:cubicBezTo>
                    <a:cubicBezTo>
                      <a:pt x="17200" y="1084"/>
                      <a:pt x="18265" y="1564"/>
                      <a:pt x="19102" y="3383"/>
                    </a:cubicBezTo>
                    <a:cubicBezTo>
                      <a:pt x="19651" y="2869"/>
                      <a:pt x="20142" y="2121"/>
                      <a:pt x="20519" y="2953"/>
                    </a:cubicBezTo>
                    <a:cubicBezTo>
                      <a:pt x="20992" y="3997"/>
                      <a:pt x="21584" y="14429"/>
                      <a:pt x="21600" y="15786"/>
                    </a:cubicBezTo>
                    <a:cubicBezTo>
                      <a:pt x="19264" y="14710"/>
                      <a:pt x="16106" y="9535"/>
                      <a:pt x="13672" y="9650"/>
                    </a:cubicBezTo>
                    <a:cubicBezTo>
                      <a:pt x="12149" y="9721"/>
                      <a:pt x="11461" y="11311"/>
                      <a:pt x="10121" y="12894"/>
                    </a:cubicBezTo>
                    <a:cubicBezTo>
                      <a:pt x="8573" y="14722"/>
                      <a:pt x="6862" y="17690"/>
                      <a:pt x="5254" y="19004"/>
                    </a:cubicBezTo>
                    <a:cubicBezTo>
                      <a:pt x="3867" y="20138"/>
                      <a:pt x="1492" y="19265"/>
                      <a:pt x="0" y="18893"/>
                    </a:cubicBezTo>
                    <a:cubicBezTo>
                      <a:pt x="271" y="16974"/>
                      <a:pt x="1087" y="14116"/>
                      <a:pt x="2029" y="13206"/>
                    </a:cubicBezTo>
                    <a:close/>
                  </a:path>
                </a:pathLst>
              </a:custGeom>
              <a:solidFill>
                <a:srgbClr val="FFFDF1"/>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sp>
            <p:nvSpPr>
              <p:cNvPr id="1744" name="Google Shape;1133;p99"/>
              <p:cNvSpPr/>
              <p:nvPr/>
            </p:nvSpPr>
            <p:spPr>
              <a:xfrm flipH="1">
                <a:off x="1322" y="265835"/>
                <a:ext cx="2544723" cy="1176434"/>
              </a:xfrm>
              <a:custGeom>
                <a:avLst/>
                <a:gdLst/>
                <a:ahLst/>
                <a:cxnLst>
                  <a:cxn ang="0">
                    <a:pos x="wd2" y="hd2"/>
                  </a:cxn>
                  <a:cxn ang="5400000">
                    <a:pos x="wd2" y="hd2"/>
                  </a:cxn>
                  <a:cxn ang="10800000">
                    <a:pos x="wd2" y="hd2"/>
                  </a:cxn>
                  <a:cxn ang="16200000">
                    <a:pos x="wd2" y="hd2"/>
                  </a:cxn>
                </a:cxnLst>
                <a:rect l="0" t="0" r="r" b="b"/>
                <a:pathLst>
                  <a:path w="21568" h="20560" extrusionOk="0">
                    <a:moveTo>
                      <a:pt x="293" y="20560"/>
                    </a:moveTo>
                    <a:cubicBezTo>
                      <a:pt x="188" y="20145"/>
                      <a:pt x="105" y="19708"/>
                      <a:pt x="52" y="19257"/>
                    </a:cubicBezTo>
                    <a:cubicBezTo>
                      <a:pt x="-17" y="18671"/>
                      <a:pt x="-32" y="18024"/>
                      <a:pt x="95" y="17480"/>
                    </a:cubicBezTo>
                    <a:cubicBezTo>
                      <a:pt x="160" y="17202"/>
                      <a:pt x="255" y="16988"/>
                      <a:pt x="366" y="16818"/>
                    </a:cubicBezTo>
                    <a:cubicBezTo>
                      <a:pt x="363" y="17041"/>
                      <a:pt x="369" y="17272"/>
                      <a:pt x="389" y="17510"/>
                    </a:cubicBezTo>
                    <a:cubicBezTo>
                      <a:pt x="399" y="17629"/>
                      <a:pt x="482" y="17594"/>
                      <a:pt x="472" y="17475"/>
                    </a:cubicBezTo>
                    <a:cubicBezTo>
                      <a:pt x="450" y="17205"/>
                      <a:pt x="445" y="16946"/>
                      <a:pt x="454" y="16696"/>
                    </a:cubicBezTo>
                    <a:cubicBezTo>
                      <a:pt x="571" y="16551"/>
                      <a:pt x="701" y="16445"/>
                      <a:pt x="831" y="16370"/>
                    </a:cubicBezTo>
                    <a:cubicBezTo>
                      <a:pt x="884" y="16340"/>
                      <a:pt x="866" y="16155"/>
                      <a:pt x="813" y="16185"/>
                    </a:cubicBezTo>
                    <a:cubicBezTo>
                      <a:pt x="686" y="16259"/>
                      <a:pt x="570" y="16360"/>
                      <a:pt x="466" y="16486"/>
                    </a:cubicBezTo>
                    <a:cubicBezTo>
                      <a:pt x="572" y="14987"/>
                      <a:pt x="1111" y="13542"/>
                      <a:pt x="1737" y="12977"/>
                    </a:cubicBezTo>
                    <a:cubicBezTo>
                      <a:pt x="2091" y="12657"/>
                      <a:pt x="2611" y="12740"/>
                      <a:pt x="2986" y="13120"/>
                    </a:cubicBezTo>
                    <a:cubicBezTo>
                      <a:pt x="3341" y="13481"/>
                      <a:pt x="3574" y="14288"/>
                      <a:pt x="3779" y="14987"/>
                    </a:cubicBezTo>
                    <a:cubicBezTo>
                      <a:pt x="3794" y="15038"/>
                      <a:pt x="3589" y="13848"/>
                      <a:pt x="3612" y="13806"/>
                    </a:cubicBezTo>
                    <a:cubicBezTo>
                      <a:pt x="4230" y="12622"/>
                      <a:pt x="4383" y="12036"/>
                      <a:pt x="4755" y="10491"/>
                    </a:cubicBezTo>
                    <a:cubicBezTo>
                      <a:pt x="4941" y="9717"/>
                      <a:pt x="5505" y="7830"/>
                      <a:pt x="6572" y="7229"/>
                    </a:cubicBezTo>
                    <a:cubicBezTo>
                      <a:pt x="6708" y="6114"/>
                      <a:pt x="5199" y="5833"/>
                      <a:pt x="4565" y="6388"/>
                    </a:cubicBezTo>
                    <a:cubicBezTo>
                      <a:pt x="4849" y="5714"/>
                      <a:pt x="6033" y="3822"/>
                      <a:pt x="8029" y="5399"/>
                    </a:cubicBezTo>
                    <a:cubicBezTo>
                      <a:pt x="8265" y="5586"/>
                      <a:pt x="8499" y="5607"/>
                      <a:pt x="8694" y="5205"/>
                    </a:cubicBezTo>
                    <a:cubicBezTo>
                      <a:pt x="8920" y="4739"/>
                      <a:pt x="8958" y="4000"/>
                      <a:pt x="9240" y="3637"/>
                    </a:cubicBezTo>
                    <a:cubicBezTo>
                      <a:pt x="9683" y="3069"/>
                      <a:pt x="10160" y="3520"/>
                      <a:pt x="10617" y="3793"/>
                    </a:cubicBezTo>
                    <a:cubicBezTo>
                      <a:pt x="10897" y="3961"/>
                      <a:pt x="11164" y="3929"/>
                      <a:pt x="11447" y="3877"/>
                    </a:cubicBezTo>
                    <a:cubicBezTo>
                      <a:pt x="12332" y="3713"/>
                      <a:pt x="12750" y="3961"/>
                      <a:pt x="13629" y="3668"/>
                    </a:cubicBezTo>
                    <a:cubicBezTo>
                      <a:pt x="13654" y="3660"/>
                      <a:pt x="13677" y="1743"/>
                      <a:pt x="12356" y="662"/>
                    </a:cubicBezTo>
                    <a:cubicBezTo>
                      <a:pt x="14001" y="-1040"/>
                      <a:pt x="14580" y="1056"/>
                      <a:pt x="14653" y="1225"/>
                    </a:cubicBezTo>
                    <a:cubicBezTo>
                      <a:pt x="14787" y="1532"/>
                      <a:pt x="15282" y="534"/>
                      <a:pt x="15953" y="936"/>
                    </a:cubicBezTo>
                    <a:cubicBezTo>
                      <a:pt x="16307" y="1149"/>
                      <a:pt x="16497" y="1650"/>
                      <a:pt x="16629" y="2379"/>
                    </a:cubicBezTo>
                    <a:cubicBezTo>
                      <a:pt x="16723" y="2895"/>
                      <a:pt x="16802" y="3305"/>
                      <a:pt x="17060" y="3470"/>
                    </a:cubicBezTo>
                    <a:cubicBezTo>
                      <a:pt x="17236" y="3582"/>
                      <a:pt x="17381" y="3626"/>
                      <a:pt x="17527" y="3908"/>
                    </a:cubicBezTo>
                    <a:cubicBezTo>
                      <a:pt x="17620" y="4089"/>
                      <a:pt x="17690" y="4377"/>
                      <a:pt x="17809" y="4448"/>
                    </a:cubicBezTo>
                    <a:cubicBezTo>
                      <a:pt x="18164" y="4659"/>
                      <a:pt x="19323" y="4660"/>
                      <a:pt x="19560" y="4585"/>
                    </a:cubicBezTo>
                    <a:cubicBezTo>
                      <a:pt x="19953" y="4460"/>
                      <a:pt x="20065" y="3716"/>
                      <a:pt x="19389" y="1718"/>
                    </a:cubicBezTo>
                    <a:cubicBezTo>
                      <a:pt x="19130" y="952"/>
                      <a:pt x="21552" y="1112"/>
                      <a:pt x="20972" y="5229"/>
                    </a:cubicBezTo>
                    <a:cubicBezTo>
                      <a:pt x="21299" y="9538"/>
                      <a:pt x="21557" y="14704"/>
                      <a:pt x="21568" y="15744"/>
                    </a:cubicBezTo>
                    <a:cubicBezTo>
                      <a:pt x="18736" y="14354"/>
                      <a:pt x="14905" y="7674"/>
                      <a:pt x="11954" y="7822"/>
                    </a:cubicBezTo>
                    <a:cubicBezTo>
                      <a:pt x="10107" y="7914"/>
                      <a:pt x="9273" y="9966"/>
                      <a:pt x="7648" y="12010"/>
                    </a:cubicBezTo>
                    <a:cubicBezTo>
                      <a:pt x="5771" y="14370"/>
                      <a:pt x="3696" y="18202"/>
                      <a:pt x="1746" y="19898"/>
                    </a:cubicBezTo>
                    <a:cubicBezTo>
                      <a:pt x="1325" y="20264"/>
                      <a:pt x="829" y="20468"/>
                      <a:pt x="293" y="20560"/>
                    </a:cubicBezTo>
                    <a:close/>
                  </a:path>
                </a:pathLst>
              </a:custGeom>
              <a:solidFill>
                <a:srgbClr val="E2ECF7"/>
              </a:solidFill>
              <a:ln w="12700" cap="flat">
                <a:noFill/>
                <a:miter lim="400000"/>
              </a:ln>
              <a:effectLst/>
            </p:spPr>
            <p:txBody>
              <a:bodyPr wrap="square" lIns="0" tIns="0" rIns="0" bIns="0" numCol="1" anchor="ctr">
                <a:noAutofit/>
              </a:bodyPr>
              <a:lstStyle/>
              <a:p>
                <a:pPr algn="ctr">
                  <a:defRPr sz="2100" b="1" baseline="30000">
                    <a:solidFill>
                      <a:srgbClr val="434448"/>
                    </a:solidFill>
                  </a:defRPr>
                </a:pPr>
                <a:endParaRPr/>
              </a:p>
            </p:txBody>
          </p:sp>
        </p:grpSp>
      </p:grpSp>
      <p:pic>
        <p:nvPicPr>
          <p:cNvPr id="1747" name="Google Shape;1134;p99" descr="Google Shape;1134;p99"/>
          <p:cNvPicPr>
            <a:picLocks noChangeAspect="1"/>
          </p:cNvPicPr>
          <p:nvPr/>
        </p:nvPicPr>
        <p:blipFill>
          <a:blip r:embed="rId2">
            <a:extLst/>
          </a:blip>
          <a:srcRect l="34084" r="23855" b="30929"/>
          <a:stretch>
            <a:fillRect/>
          </a:stretch>
        </p:blipFill>
        <p:spPr>
          <a:xfrm rot="21536680">
            <a:off x="8996425" y="5156091"/>
            <a:ext cx="3236011" cy="1784346"/>
          </a:xfrm>
          <a:prstGeom prst="rect">
            <a:avLst/>
          </a:prstGeom>
          <a:ln w="12700">
            <a:miter lim="400000"/>
          </a:ln>
        </p:spPr>
      </p:pic>
      <p:pic>
        <p:nvPicPr>
          <p:cNvPr id="1748" name="Google Shape;1135;p99" descr="Google Shape;1135;p99"/>
          <p:cNvPicPr>
            <a:picLocks noChangeAspect="1"/>
          </p:cNvPicPr>
          <p:nvPr/>
        </p:nvPicPr>
        <p:blipFill>
          <a:blip r:embed="rId3">
            <a:extLst/>
          </a:blip>
          <a:srcRect l="8298" b="41667"/>
          <a:stretch>
            <a:fillRect/>
          </a:stretch>
        </p:blipFill>
        <p:spPr>
          <a:xfrm flipH="1">
            <a:off x="-309314" y="5580629"/>
            <a:ext cx="2615778" cy="1407053"/>
          </a:xfrm>
          <a:prstGeom prst="rect">
            <a:avLst/>
          </a:prstGeom>
          <a:ln w="12700">
            <a:miter lim="400000"/>
          </a:ln>
        </p:spPr>
      </p:pic>
      <p:grpSp>
        <p:nvGrpSpPr>
          <p:cNvPr id="1755" name="Google Shape;1136;p99"/>
          <p:cNvGrpSpPr/>
          <p:nvPr/>
        </p:nvGrpSpPr>
        <p:grpSpPr>
          <a:xfrm>
            <a:off x="1668560" y="6129287"/>
            <a:ext cx="8890189" cy="946083"/>
            <a:chOff x="0" y="0"/>
            <a:chExt cx="8890188" cy="946081"/>
          </a:xfrm>
        </p:grpSpPr>
        <p:grpSp>
          <p:nvGrpSpPr>
            <p:cNvPr id="1751" name="Google Shape;1137;p99"/>
            <p:cNvGrpSpPr/>
            <p:nvPr/>
          </p:nvGrpSpPr>
          <p:grpSpPr>
            <a:xfrm>
              <a:off x="488527" y="0"/>
              <a:ext cx="6674831" cy="946082"/>
              <a:chOff x="0" y="0"/>
              <a:chExt cx="6674829" cy="946081"/>
            </a:xfrm>
          </p:grpSpPr>
          <p:pic>
            <p:nvPicPr>
              <p:cNvPr id="1749" name="Google Shape;1138;p99" descr="Google Shape;1138;p99"/>
              <p:cNvPicPr>
                <a:picLocks noChangeAspect="1"/>
              </p:cNvPicPr>
              <p:nvPr/>
            </p:nvPicPr>
            <p:blipFill>
              <a:blip r:embed="rId4">
                <a:extLst/>
              </a:blip>
              <a:srcRect t="41472"/>
              <a:stretch>
                <a:fillRect/>
              </a:stretch>
            </p:blipFill>
            <p:spPr>
              <a:xfrm>
                <a:off x="-1" y="0"/>
                <a:ext cx="3955432" cy="946082"/>
              </a:xfrm>
              <a:prstGeom prst="rect">
                <a:avLst/>
              </a:prstGeom>
              <a:ln w="12700" cap="flat">
                <a:noFill/>
                <a:miter lim="400000"/>
              </a:ln>
              <a:effectLst/>
            </p:spPr>
          </p:pic>
          <p:pic>
            <p:nvPicPr>
              <p:cNvPr id="1750" name="Google Shape;1139;p99" descr="Google Shape;1139;p99"/>
              <p:cNvPicPr>
                <a:picLocks noChangeAspect="1"/>
              </p:cNvPicPr>
              <p:nvPr/>
            </p:nvPicPr>
            <p:blipFill>
              <a:blip r:embed="rId4">
                <a:extLst/>
              </a:blip>
              <a:srcRect t="41472"/>
              <a:stretch>
                <a:fillRect/>
              </a:stretch>
            </p:blipFill>
            <p:spPr>
              <a:xfrm>
                <a:off x="2719399" y="0"/>
                <a:ext cx="3955431" cy="946082"/>
              </a:xfrm>
              <a:prstGeom prst="rect">
                <a:avLst/>
              </a:prstGeom>
              <a:ln w="12700" cap="flat">
                <a:noFill/>
                <a:miter lim="400000"/>
              </a:ln>
              <a:effectLst/>
            </p:spPr>
          </p:pic>
        </p:grpSp>
        <p:grpSp>
          <p:nvGrpSpPr>
            <p:cNvPr id="1754" name="Google Shape;1140;p99"/>
            <p:cNvGrpSpPr/>
            <p:nvPr/>
          </p:nvGrpSpPr>
          <p:grpSpPr>
            <a:xfrm>
              <a:off x="0" y="0"/>
              <a:ext cx="8890189" cy="946082"/>
              <a:chOff x="0" y="0"/>
              <a:chExt cx="8890188" cy="946081"/>
            </a:xfrm>
          </p:grpSpPr>
          <p:pic>
            <p:nvPicPr>
              <p:cNvPr id="1752" name="Google Shape;1141;p99" descr="Google Shape;1141;p99"/>
              <p:cNvPicPr>
                <a:picLocks noChangeAspect="1"/>
              </p:cNvPicPr>
              <p:nvPr/>
            </p:nvPicPr>
            <p:blipFill>
              <a:blip r:embed="rId4">
                <a:extLst/>
              </a:blip>
              <a:srcRect t="41472"/>
              <a:stretch>
                <a:fillRect/>
              </a:stretch>
            </p:blipFill>
            <p:spPr>
              <a:xfrm>
                <a:off x="0" y="0"/>
                <a:ext cx="3955431" cy="946082"/>
              </a:xfrm>
              <a:prstGeom prst="rect">
                <a:avLst/>
              </a:prstGeom>
              <a:ln w="12700" cap="flat">
                <a:noFill/>
                <a:miter lim="400000"/>
              </a:ln>
              <a:effectLst/>
            </p:spPr>
          </p:pic>
          <p:pic>
            <p:nvPicPr>
              <p:cNvPr id="1753" name="Google Shape;1142;p99" descr="Google Shape;1142;p99"/>
              <p:cNvPicPr>
                <a:picLocks noChangeAspect="1"/>
              </p:cNvPicPr>
              <p:nvPr/>
            </p:nvPicPr>
            <p:blipFill>
              <a:blip r:embed="rId4">
                <a:extLst/>
              </a:blip>
              <a:srcRect t="41472"/>
              <a:stretch>
                <a:fillRect/>
              </a:stretch>
            </p:blipFill>
            <p:spPr>
              <a:xfrm>
                <a:off x="4408161" y="0"/>
                <a:ext cx="4482028" cy="946082"/>
              </a:xfrm>
              <a:prstGeom prst="rect">
                <a:avLst/>
              </a:prstGeom>
              <a:ln w="12700" cap="flat">
                <a:noFill/>
                <a:miter lim="400000"/>
              </a:ln>
              <a:effectLst/>
            </p:spPr>
          </p:pic>
        </p:grpSp>
      </p:grpSp>
      <p:sp>
        <p:nvSpPr>
          <p:cNvPr id="1756"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757"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sp>
        <p:nvSpPr>
          <p:cNvPr id="1758" name="Google Shape;1145;p99"/>
          <p:cNvSpPr txBox="1">
            <a:spLocks noGrp="1"/>
          </p:cNvSpPr>
          <p:nvPr>
            <p:ph type="body" idx="13"/>
          </p:nvPr>
        </p:nvSpPr>
        <p:spPr>
          <a:xfrm>
            <a:off x="539609" y="1818900"/>
            <a:ext cx="9181501"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pic>
        <p:nvPicPr>
          <p:cNvPr id="1759" name="Google Shape;1146;p99" descr="Google Shape;1146;p99"/>
          <p:cNvPicPr>
            <a:picLocks noChangeAspect="1"/>
          </p:cNvPicPr>
          <p:nvPr/>
        </p:nvPicPr>
        <p:blipFill>
          <a:blip r:embed="rId5">
            <a:extLst/>
          </a:blip>
          <a:stretch>
            <a:fillRect/>
          </a:stretch>
        </p:blipFill>
        <p:spPr>
          <a:xfrm>
            <a:off x="11008521" y="556423"/>
            <a:ext cx="661549" cy="463047"/>
          </a:xfrm>
          <a:prstGeom prst="rect">
            <a:avLst/>
          </a:prstGeom>
          <a:ln w="12700">
            <a:miter lim="400000"/>
          </a:ln>
        </p:spPr>
      </p:pic>
      <p:sp>
        <p:nvSpPr>
          <p:cNvPr id="1760"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cene Right -  Kite">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pic>
        <p:nvPicPr>
          <p:cNvPr id="1767" name="Google Shape;1149;p100" descr="Google Shape;1149;p10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768" name="Google Shape;1150;p100" descr="Google Shape;1150;p10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pic>
        <p:nvPicPr>
          <p:cNvPr id="1769" name="Google Shape;1151;p100" descr="Google Shape;1151;p10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770"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434448"/>
                </a:solidFill>
              </a:defRPr>
            </a:lvl1pPr>
          </a:lstStyle>
          <a:p>
            <a:r>
              <a:t>Title Text</a:t>
            </a:r>
          </a:p>
        </p:txBody>
      </p:sp>
      <p:sp>
        <p:nvSpPr>
          <p:cNvPr id="1771"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434448"/>
                </a:solidFill>
              </a:defRPr>
            </a:lvl1pPr>
            <a:lvl2pPr marL="978647" indent="-337297">
              <a:lnSpc>
                <a:spcPct val="80000"/>
              </a:lnSpc>
              <a:spcBef>
                <a:spcPts val="0"/>
              </a:spcBef>
              <a:buSzPts val="2100"/>
              <a:buChar char="​"/>
              <a:defRPr sz="2100" baseline="30000">
                <a:solidFill>
                  <a:srgbClr val="434448"/>
                </a:solidFill>
              </a:defRPr>
            </a:lvl2pPr>
            <a:lvl3pPr marL="1508125" indent="-409575">
              <a:lnSpc>
                <a:spcPct val="80000"/>
              </a:lnSpc>
              <a:spcBef>
                <a:spcPts val="0"/>
              </a:spcBef>
              <a:buSzPts val="2100"/>
              <a:defRPr sz="2100" baseline="30000">
                <a:solidFill>
                  <a:srgbClr val="434448"/>
                </a:solidFill>
              </a:defRPr>
            </a:lvl3pPr>
            <a:lvl4pPr marL="2033587" indent="-477837">
              <a:lnSpc>
                <a:spcPct val="80000"/>
              </a:lnSpc>
              <a:spcBef>
                <a:spcPts val="0"/>
              </a:spcBef>
              <a:buSzPts val="2100"/>
              <a:defRPr sz="2100" baseline="30000">
                <a:solidFill>
                  <a:srgbClr val="434448"/>
                </a:solidFill>
              </a:defRPr>
            </a:lvl4pPr>
            <a:lvl5pPr marL="2251868" indent="-238918">
              <a:lnSpc>
                <a:spcPct val="80000"/>
              </a:lnSpc>
              <a:spcBef>
                <a:spcPts val="0"/>
              </a:spcBef>
              <a:buSzPts val="2100"/>
              <a:buChar char="​"/>
              <a:defRPr sz="2100" baseline="30000">
                <a:solidFill>
                  <a:srgbClr val="434448"/>
                </a:solidFill>
              </a:defRPr>
            </a:lvl5pPr>
          </a:lstStyle>
          <a:p>
            <a:r>
              <a:t>Body Level One</a:t>
            </a:r>
          </a:p>
          <a:p>
            <a:pPr lvl="1"/>
            <a:r>
              <a:t>Body Level Two</a:t>
            </a:r>
          </a:p>
          <a:p>
            <a:pPr lvl="2"/>
            <a:r>
              <a:t>Body Level Three</a:t>
            </a:r>
          </a:p>
          <a:p>
            <a:pPr lvl="3"/>
            <a:r>
              <a:t>Body Level Four</a:t>
            </a:r>
          </a:p>
          <a:p>
            <a:pPr lvl="4"/>
            <a:r>
              <a:t>Body Level Five</a:t>
            </a:r>
          </a:p>
        </p:txBody>
      </p:sp>
      <p:pic>
        <p:nvPicPr>
          <p:cNvPr id="1772" name="Google Shape;1154;p100" descr="Google Shape;1154;p100"/>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773" name="Google Shape;1155;p100"/>
          <p:cNvSpPr txBox="1">
            <a:spLocks noGrp="1"/>
          </p:cNvSpPr>
          <p:nvPr>
            <p:ph type="body" idx="13"/>
          </p:nvPr>
        </p:nvSpPr>
        <p:spPr>
          <a:xfrm>
            <a:off x="539609" y="1818900"/>
            <a:ext cx="7941599" cy="4667102"/>
          </a:xfrm>
          <a:prstGeom prst="rect">
            <a:avLst/>
          </a:prstGeom>
        </p:spPr>
        <p:txBody>
          <a:bodyPr lIns="0" tIns="0" rIns="0" bIns="0"/>
          <a:lstStyle/>
          <a:p>
            <a:pPr marL="457200" indent="-273050">
              <a:lnSpc>
                <a:spcPct val="90000"/>
              </a:lnSpc>
              <a:spcBef>
                <a:spcPts val="1200"/>
              </a:spcBef>
              <a:buClr>
                <a:srgbClr val="FFFFFF"/>
              </a:buClr>
              <a:buSzPts val="2100"/>
              <a:buFont typeface="Arial"/>
              <a:buChar char="​"/>
              <a:defRPr sz="2100" b="1" baseline="30000">
                <a:solidFill>
                  <a:srgbClr val="434448"/>
                </a:solidFill>
              </a:defRPr>
            </a:pPr>
            <a:endParaRPr/>
          </a:p>
        </p:txBody>
      </p:sp>
      <p:pic>
        <p:nvPicPr>
          <p:cNvPr id="1774" name="Google Shape;1156;p100" descr="Google Shape;1156;p100"/>
          <p:cNvPicPr>
            <a:picLocks noChangeAspect="1"/>
          </p:cNvPicPr>
          <p:nvPr/>
        </p:nvPicPr>
        <p:blipFill>
          <a:blip r:embed="rId3">
            <a:alphaModFix amt="85630"/>
            <a:extLst/>
          </a:blip>
          <a:srcRect l="40736" r="34892" b="30626"/>
          <a:stretch>
            <a:fillRect/>
          </a:stretch>
        </p:blipFill>
        <p:spPr>
          <a:xfrm rot="20840283">
            <a:off x="6129461" y="5168186"/>
            <a:ext cx="6275388" cy="2317354"/>
          </a:xfrm>
          <a:custGeom>
            <a:avLst/>
            <a:gdLst/>
            <a:ahLst/>
            <a:cxnLst>
              <a:cxn ang="0">
                <a:pos x="wd2" y="hd2"/>
              </a:cxn>
              <a:cxn ang="5400000">
                <a:pos x="wd2" y="hd2"/>
              </a:cxn>
              <a:cxn ang="10800000">
                <a:pos x="wd2" y="hd2"/>
              </a:cxn>
              <a:cxn ang="16200000">
                <a:pos x="wd2" y="hd2"/>
              </a:cxn>
            </a:cxnLst>
            <a:rect l="0" t="0" r="r" b="b"/>
            <a:pathLst>
              <a:path w="21600" h="21600" extrusionOk="0">
                <a:moveTo>
                  <a:pt x="770" y="0"/>
                </a:moveTo>
                <a:lnTo>
                  <a:pt x="0" y="9304"/>
                </a:lnTo>
                <a:lnTo>
                  <a:pt x="20212" y="21600"/>
                </a:lnTo>
                <a:lnTo>
                  <a:pt x="21600" y="4846"/>
                </a:lnTo>
                <a:lnTo>
                  <a:pt x="13632" y="0"/>
                </a:lnTo>
                <a:lnTo>
                  <a:pt x="770" y="0"/>
                </a:lnTo>
                <a:close/>
              </a:path>
            </a:pathLst>
          </a:custGeom>
          <a:ln w="12700">
            <a:miter lim="400000"/>
          </a:ln>
        </p:spPr>
      </p:pic>
      <p:sp>
        <p:nvSpPr>
          <p:cNvPr id="1775" name="Google Shape;1157;p100"/>
          <p:cNvSpPr/>
          <p:nvPr/>
        </p:nvSpPr>
        <p:spPr>
          <a:xfrm rot="1305460">
            <a:off x="10948944" y="5157764"/>
            <a:ext cx="3296247" cy="525294"/>
          </a:xfrm>
          <a:custGeom>
            <a:avLst/>
            <a:gdLst/>
            <a:ahLst/>
            <a:cxnLst>
              <a:cxn ang="0">
                <a:pos x="wd2" y="hd2"/>
              </a:cxn>
              <a:cxn ang="5400000">
                <a:pos x="wd2" y="hd2"/>
              </a:cxn>
              <a:cxn ang="10800000">
                <a:pos x="wd2" y="hd2"/>
              </a:cxn>
              <a:cxn ang="16200000">
                <a:pos x="wd2" y="hd2"/>
              </a:cxn>
            </a:cxnLst>
            <a:rect l="0" t="0" r="r" b="b"/>
            <a:pathLst>
              <a:path w="21600" h="20201" extrusionOk="0">
                <a:moveTo>
                  <a:pt x="0" y="14409"/>
                </a:moveTo>
                <a:cubicBezTo>
                  <a:pt x="495" y="16570"/>
                  <a:pt x="1120" y="17444"/>
                  <a:pt x="1728" y="16826"/>
                </a:cubicBezTo>
                <a:cubicBezTo>
                  <a:pt x="2463" y="16081"/>
                  <a:pt x="3066" y="13295"/>
                  <a:pt x="3690" y="10926"/>
                </a:cubicBezTo>
                <a:cubicBezTo>
                  <a:pt x="5148" y="5384"/>
                  <a:pt x="6759" y="1951"/>
                  <a:pt x="8441" y="630"/>
                </a:cubicBezTo>
                <a:cubicBezTo>
                  <a:pt x="10147" y="-709"/>
                  <a:pt x="11923" y="122"/>
                  <a:pt x="13633" y="2774"/>
                </a:cubicBezTo>
                <a:cubicBezTo>
                  <a:pt x="15172" y="5160"/>
                  <a:pt x="16645" y="8996"/>
                  <a:pt x="18219" y="10442"/>
                </a:cubicBezTo>
                <a:cubicBezTo>
                  <a:pt x="19257" y="11394"/>
                  <a:pt x="20314" y="11289"/>
                  <a:pt x="21345" y="10130"/>
                </a:cubicBezTo>
                <a:lnTo>
                  <a:pt x="20894" y="15138"/>
                </a:lnTo>
                <a:lnTo>
                  <a:pt x="21600" y="18695"/>
                </a:lnTo>
                <a:cubicBezTo>
                  <a:pt x="20437" y="20233"/>
                  <a:pt x="19235" y="20445"/>
                  <a:pt x="18059" y="19321"/>
                </a:cubicBezTo>
                <a:cubicBezTo>
                  <a:pt x="16378" y="17713"/>
                  <a:pt x="14811" y="13426"/>
                  <a:pt x="13152" y="11209"/>
                </a:cubicBezTo>
                <a:cubicBezTo>
                  <a:pt x="11844" y="9462"/>
                  <a:pt x="10505" y="9013"/>
                  <a:pt x="9185" y="9509"/>
                </a:cubicBezTo>
                <a:cubicBezTo>
                  <a:pt x="7932" y="9980"/>
                  <a:pt x="6684" y="11307"/>
                  <a:pt x="5483" y="13770"/>
                </a:cubicBezTo>
                <a:cubicBezTo>
                  <a:pt x="4725" y="15322"/>
                  <a:pt x="3956" y="17277"/>
                  <a:pt x="3207" y="18701"/>
                </a:cubicBezTo>
                <a:cubicBezTo>
                  <a:pt x="2500" y="20045"/>
                  <a:pt x="1796" y="20891"/>
                  <a:pt x="1079" y="19449"/>
                </a:cubicBezTo>
                <a:cubicBezTo>
                  <a:pt x="631" y="18548"/>
                  <a:pt x="250" y="16768"/>
                  <a:pt x="0" y="14409"/>
                </a:cubicBezTo>
                <a:close/>
              </a:path>
            </a:pathLst>
          </a:custGeom>
          <a:ln w="12700">
            <a:solidFill>
              <a:srgbClr val="FFFFFF"/>
            </a:solidFill>
            <a:miter lim="400000"/>
          </a:ln>
        </p:spPr>
        <p:txBody>
          <a:bodyPr lIns="0" tIns="0" rIns="0" bIns="0" anchor="ctr"/>
          <a:lstStyle/>
          <a:p>
            <a:pPr algn="ctr">
              <a:lnSpc>
                <a:spcPct val="90000"/>
              </a:lnSpc>
              <a:defRPr sz="2100" b="1" baseline="30000">
                <a:solidFill>
                  <a:srgbClr val="434448"/>
                </a:solidFill>
              </a:defRPr>
            </a:pPr>
            <a:endParaRPr/>
          </a:p>
        </p:txBody>
      </p:sp>
      <p:grpSp>
        <p:nvGrpSpPr>
          <p:cNvPr id="1780" name="Google Shape;1158;p100"/>
          <p:cNvGrpSpPr/>
          <p:nvPr/>
        </p:nvGrpSpPr>
        <p:grpSpPr>
          <a:xfrm>
            <a:off x="8036793" y="2165012"/>
            <a:ext cx="3628042" cy="5566519"/>
            <a:chOff x="0" y="0"/>
            <a:chExt cx="3628041" cy="5566518"/>
          </a:xfrm>
        </p:grpSpPr>
        <p:pic>
          <p:nvPicPr>
            <p:cNvPr id="1776" name="Google Shape;1159;p100" descr="Google Shape;1159;p100"/>
            <p:cNvPicPr>
              <a:picLocks noChangeAspect="1"/>
            </p:cNvPicPr>
            <p:nvPr/>
          </p:nvPicPr>
          <p:blipFill>
            <a:blip r:embed="rId4">
              <a:extLst/>
            </a:blip>
            <a:stretch>
              <a:fillRect/>
            </a:stretch>
          </p:blipFill>
          <p:spPr>
            <a:xfrm>
              <a:off x="1272774" y="-1"/>
              <a:ext cx="2355267" cy="2686049"/>
            </a:xfrm>
            <a:prstGeom prst="rect">
              <a:avLst/>
            </a:prstGeom>
            <a:ln w="12700" cap="flat">
              <a:noFill/>
              <a:miter lim="400000"/>
            </a:ln>
            <a:effectLst/>
          </p:spPr>
        </p:pic>
        <p:sp>
          <p:nvSpPr>
            <p:cNvPr id="1777" name="Google Shape;1160;p100"/>
            <p:cNvSpPr/>
            <p:nvPr/>
          </p:nvSpPr>
          <p:spPr>
            <a:xfrm flipV="1">
              <a:off x="-1" y="910667"/>
              <a:ext cx="2250000" cy="4655851"/>
            </a:xfrm>
            <a:prstGeom prst="line">
              <a:avLst/>
            </a:prstGeom>
            <a:noFill/>
            <a:ln w="12700" cap="flat">
              <a:solidFill>
                <a:srgbClr val="FFFFFF"/>
              </a:solidFill>
              <a:prstDash val="solid"/>
              <a:miter lim="400000"/>
            </a:ln>
            <a:effectLst/>
          </p:spPr>
          <p:txBody>
            <a:bodyPr wrap="square" lIns="0" tIns="0" rIns="0" bIns="0" numCol="1" anchor="t">
              <a:noAutofit/>
            </a:bodyPr>
            <a:lstStyle/>
            <a:p>
              <a:endParaRPr/>
            </a:p>
          </p:txBody>
        </p:sp>
        <p:sp>
          <p:nvSpPr>
            <p:cNvPr id="1778" name="Google Shape;1161;p100"/>
            <p:cNvSpPr/>
            <p:nvPr/>
          </p:nvSpPr>
          <p:spPr>
            <a:xfrm>
              <a:off x="2241761" y="900471"/>
              <a:ext cx="121417" cy="87144"/>
            </a:xfrm>
            <a:custGeom>
              <a:avLst/>
              <a:gdLst/>
              <a:ahLst/>
              <a:cxnLst>
                <a:cxn ang="0">
                  <a:pos x="wd2" y="hd2"/>
                </a:cxn>
                <a:cxn ang="5400000">
                  <a:pos x="wd2" y="hd2"/>
                </a:cxn>
                <a:cxn ang="10800000">
                  <a:pos x="wd2" y="hd2"/>
                </a:cxn>
                <a:cxn ang="16200000">
                  <a:pos x="wd2" y="hd2"/>
                </a:cxn>
              </a:cxnLst>
              <a:rect l="0" t="0" r="r" b="b"/>
              <a:pathLst>
                <a:path w="18868" h="20848" extrusionOk="0">
                  <a:moveTo>
                    <a:pt x="0" y="28"/>
                  </a:moveTo>
                  <a:cubicBezTo>
                    <a:pt x="2013" y="-100"/>
                    <a:pt x="3930" y="231"/>
                    <a:pt x="5988" y="532"/>
                  </a:cubicBezTo>
                  <a:cubicBezTo>
                    <a:pt x="14656" y="1800"/>
                    <a:pt x="21600" y="9826"/>
                    <a:pt x="17807" y="17755"/>
                  </a:cubicBezTo>
                  <a:cubicBezTo>
                    <a:pt x="16324" y="20855"/>
                    <a:pt x="13955" y="21500"/>
                    <a:pt x="11661" y="20243"/>
                  </a:cubicBezTo>
                  <a:cubicBezTo>
                    <a:pt x="9381" y="18994"/>
                    <a:pt x="7357" y="15858"/>
                    <a:pt x="5729" y="12474"/>
                  </a:cubicBezTo>
                  <a:cubicBezTo>
                    <a:pt x="3774" y="8411"/>
                    <a:pt x="1895" y="4301"/>
                    <a:pt x="0" y="28"/>
                  </a:cubicBezTo>
                  <a:close/>
                </a:path>
              </a:pathLst>
            </a:custGeom>
            <a:noFill/>
            <a:ln w="12700" cap="flat">
              <a:solidFill>
                <a:srgbClr val="FFFFFF"/>
              </a:solidFill>
              <a:prstDash val="solid"/>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sp>
          <p:nvSpPr>
            <p:cNvPr id="1779" name="Google Shape;1162;p100"/>
            <p:cNvSpPr/>
            <p:nvPr/>
          </p:nvSpPr>
          <p:spPr>
            <a:xfrm flipH="1">
              <a:off x="2108197" y="900471"/>
              <a:ext cx="121416" cy="87144"/>
            </a:xfrm>
            <a:custGeom>
              <a:avLst/>
              <a:gdLst/>
              <a:ahLst/>
              <a:cxnLst>
                <a:cxn ang="0">
                  <a:pos x="wd2" y="hd2"/>
                </a:cxn>
                <a:cxn ang="5400000">
                  <a:pos x="wd2" y="hd2"/>
                </a:cxn>
                <a:cxn ang="10800000">
                  <a:pos x="wd2" y="hd2"/>
                </a:cxn>
                <a:cxn ang="16200000">
                  <a:pos x="wd2" y="hd2"/>
                </a:cxn>
              </a:cxnLst>
              <a:rect l="0" t="0" r="r" b="b"/>
              <a:pathLst>
                <a:path w="18868" h="20848" extrusionOk="0">
                  <a:moveTo>
                    <a:pt x="0" y="28"/>
                  </a:moveTo>
                  <a:cubicBezTo>
                    <a:pt x="2013" y="-100"/>
                    <a:pt x="3930" y="231"/>
                    <a:pt x="5988" y="532"/>
                  </a:cubicBezTo>
                  <a:cubicBezTo>
                    <a:pt x="14656" y="1800"/>
                    <a:pt x="21600" y="9826"/>
                    <a:pt x="17807" y="17755"/>
                  </a:cubicBezTo>
                  <a:cubicBezTo>
                    <a:pt x="16324" y="20855"/>
                    <a:pt x="13955" y="21500"/>
                    <a:pt x="11661" y="20243"/>
                  </a:cubicBezTo>
                  <a:cubicBezTo>
                    <a:pt x="9381" y="18994"/>
                    <a:pt x="7357" y="15858"/>
                    <a:pt x="5729" y="12474"/>
                  </a:cubicBezTo>
                  <a:cubicBezTo>
                    <a:pt x="3774" y="8411"/>
                    <a:pt x="1895" y="4301"/>
                    <a:pt x="0" y="28"/>
                  </a:cubicBezTo>
                  <a:close/>
                </a:path>
              </a:pathLst>
            </a:custGeom>
            <a:noFill/>
            <a:ln w="12700" cap="flat">
              <a:solidFill>
                <a:srgbClr val="FFFFFF"/>
              </a:solidFill>
              <a:prstDash val="solid"/>
              <a:miter lim="400000"/>
            </a:ln>
            <a:effectLst/>
          </p:spPr>
          <p:txBody>
            <a:bodyPr wrap="square" lIns="0" tIns="0" rIns="0" bIns="0" numCol="1" anchor="ctr">
              <a:noAutofit/>
            </a:bodyPr>
            <a:lstStyle/>
            <a:p>
              <a:pPr algn="ctr">
                <a:lnSpc>
                  <a:spcPct val="90000"/>
                </a:lnSpc>
                <a:defRPr sz="2100" b="1" baseline="30000">
                  <a:solidFill>
                    <a:srgbClr val="434448"/>
                  </a:solidFill>
                </a:defRPr>
              </a:pPr>
              <a:endParaRPr/>
            </a:p>
          </p:txBody>
        </p:sp>
      </p:grpSp>
      <p:pic>
        <p:nvPicPr>
          <p:cNvPr id="1781" name="Google Shape;1163;p100" descr="Google Shape;1163;p100"/>
          <p:cNvPicPr>
            <a:picLocks noChangeAspect="1"/>
          </p:cNvPicPr>
          <p:nvPr/>
        </p:nvPicPr>
        <p:blipFill>
          <a:blip r:embed="rId5">
            <a:extLst/>
          </a:blip>
          <a:stretch>
            <a:fillRect/>
          </a:stretch>
        </p:blipFill>
        <p:spPr>
          <a:xfrm>
            <a:off x="8861960" y="4596462"/>
            <a:ext cx="2925937" cy="1414814"/>
          </a:xfrm>
          <a:prstGeom prst="rect">
            <a:avLst/>
          </a:prstGeom>
          <a:ln w="12700">
            <a:miter lim="400000"/>
          </a:ln>
        </p:spPr>
      </p:pic>
      <p:sp>
        <p:nvSpPr>
          <p:cNvPr id="1782"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hank You copy">
    <p:bg>
      <p:bgPr>
        <a:gradFill flip="none" rotWithShape="1">
          <a:gsLst>
            <a:gs pos="0">
              <a:srgbClr val="EDFCF7"/>
            </a:gs>
            <a:gs pos="50710">
              <a:srgbClr val="D9F2F8"/>
            </a:gs>
            <a:gs pos="100000">
              <a:srgbClr val="C2E6F5"/>
            </a:gs>
          </a:gsLst>
          <a:lin ang="16200038" scaled="0"/>
        </a:gradFill>
        <a:effectLst/>
      </p:bgPr>
    </p:bg>
    <p:spTree>
      <p:nvGrpSpPr>
        <p:cNvPr id="1" name=""/>
        <p:cNvGrpSpPr/>
        <p:nvPr/>
      </p:nvGrpSpPr>
      <p:grpSpPr>
        <a:xfrm>
          <a:off x="0" y="0"/>
          <a:ext cx="0" cy="0"/>
          <a:chOff x="0" y="0"/>
          <a:chExt cx="0" cy="0"/>
        </a:xfrm>
      </p:grpSpPr>
      <p:pic>
        <p:nvPicPr>
          <p:cNvPr id="1789" name="Google Shape;1166;p101" descr="Google Shape;1166;p101"/>
          <p:cNvPicPr>
            <a:picLocks noChangeAspect="1"/>
          </p:cNvPicPr>
          <p:nvPr/>
        </p:nvPicPr>
        <p:blipFill>
          <a:blip r:embed="rId2">
            <a:extLst/>
          </a:blip>
          <a:stretch>
            <a:fillRect/>
          </a:stretch>
        </p:blipFill>
        <p:spPr>
          <a:xfrm>
            <a:off x="5811804" y="-1183188"/>
            <a:ext cx="7065926" cy="5802575"/>
          </a:xfrm>
          <a:prstGeom prst="rect">
            <a:avLst/>
          </a:prstGeom>
          <a:ln w="12700">
            <a:miter lim="400000"/>
          </a:ln>
        </p:spPr>
      </p:pic>
      <p:pic>
        <p:nvPicPr>
          <p:cNvPr id="1790" name="Google Shape;1167;p101" descr="Google Shape;1167;p101"/>
          <p:cNvPicPr>
            <a:picLocks noChangeAspect="1"/>
          </p:cNvPicPr>
          <p:nvPr/>
        </p:nvPicPr>
        <p:blipFill>
          <a:blip r:embed="rId3">
            <a:extLst/>
          </a:blip>
          <a:stretch>
            <a:fillRect/>
          </a:stretch>
        </p:blipFill>
        <p:spPr>
          <a:xfrm>
            <a:off x="-260308" y="-463680"/>
            <a:ext cx="12449133" cy="7430840"/>
          </a:xfrm>
          <a:prstGeom prst="rect">
            <a:avLst/>
          </a:prstGeom>
          <a:ln w="12700">
            <a:miter lim="400000"/>
          </a:ln>
        </p:spPr>
      </p:pic>
      <p:pic>
        <p:nvPicPr>
          <p:cNvPr id="1791" name="Google Shape;1168;p101" descr="Google Shape;1168;p101"/>
          <p:cNvPicPr>
            <a:picLocks noChangeAspect="1"/>
          </p:cNvPicPr>
          <p:nvPr/>
        </p:nvPicPr>
        <p:blipFill>
          <a:blip r:embed="rId2">
            <a:extLst/>
          </a:blip>
          <a:stretch>
            <a:fillRect/>
          </a:stretch>
        </p:blipFill>
        <p:spPr>
          <a:xfrm>
            <a:off x="549661" y="-1959491"/>
            <a:ext cx="6533548" cy="5365384"/>
          </a:xfrm>
          <a:prstGeom prst="rect">
            <a:avLst/>
          </a:prstGeom>
          <a:ln w="12700">
            <a:miter lim="400000"/>
          </a:ln>
        </p:spPr>
      </p:pic>
      <p:pic>
        <p:nvPicPr>
          <p:cNvPr id="1792" name="Google Shape;1169;p101" descr="Google Shape;1169;p101"/>
          <p:cNvPicPr>
            <a:picLocks noChangeAspect="1"/>
          </p:cNvPicPr>
          <p:nvPr/>
        </p:nvPicPr>
        <p:blipFill>
          <a:blip r:embed="rId4">
            <a:alphaModFix amt="40000"/>
            <a:extLst/>
          </a:blip>
          <a:stretch>
            <a:fillRect/>
          </a:stretch>
        </p:blipFill>
        <p:spPr>
          <a:xfrm>
            <a:off x="5186398" y="1845605"/>
            <a:ext cx="4366021" cy="3791939"/>
          </a:xfrm>
          <a:prstGeom prst="rect">
            <a:avLst/>
          </a:prstGeom>
          <a:ln w="12700">
            <a:miter lim="400000"/>
          </a:ln>
        </p:spPr>
      </p:pic>
      <p:sp>
        <p:nvSpPr>
          <p:cNvPr id="1793" name="Google Shape;1170;p101"/>
          <p:cNvSpPr/>
          <p:nvPr/>
        </p:nvSpPr>
        <p:spPr>
          <a:xfrm rot="20452145">
            <a:off x="11657428" y="3851351"/>
            <a:ext cx="64508" cy="101972"/>
          </a:xfrm>
          <a:custGeom>
            <a:avLst/>
            <a:gdLst/>
            <a:ahLst/>
            <a:cxnLst>
              <a:cxn ang="0">
                <a:pos x="wd2" y="hd2"/>
              </a:cxn>
              <a:cxn ang="5400000">
                <a:pos x="wd2" y="hd2"/>
              </a:cxn>
              <a:cxn ang="10800000">
                <a:pos x="wd2" y="hd2"/>
              </a:cxn>
              <a:cxn ang="16200000">
                <a:pos x="wd2" y="hd2"/>
              </a:cxn>
            </a:cxnLst>
            <a:rect l="0" t="0" r="r" b="b"/>
            <a:pathLst>
              <a:path w="21088" h="20012" extrusionOk="0">
                <a:moveTo>
                  <a:pt x="18214" y="1564"/>
                </a:moveTo>
                <a:cubicBezTo>
                  <a:pt x="21036" y="3346"/>
                  <a:pt x="21047" y="5979"/>
                  <a:pt x="21077" y="8504"/>
                </a:cubicBezTo>
                <a:cubicBezTo>
                  <a:pt x="21113" y="11600"/>
                  <a:pt x="21215" y="14978"/>
                  <a:pt x="18214" y="17485"/>
                </a:cubicBezTo>
                <a:cubicBezTo>
                  <a:pt x="14231" y="20814"/>
                  <a:pt x="7966" y="20894"/>
                  <a:pt x="4254" y="17485"/>
                </a:cubicBezTo>
                <a:cubicBezTo>
                  <a:pt x="1792" y="15224"/>
                  <a:pt x="2353" y="12231"/>
                  <a:pt x="1363" y="9525"/>
                </a:cubicBezTo>
                <a:cubicBezTo>
                  <a:pt x="795" y="7973"/>
                  <a:pt x="-385" y="6439"/>
                  <a:pt x="124" y="4881"/>
                </a:cubicBezTo>
                <a:cubicBezTo>
                  <a:pt x="584" y="3474"/>
                  <a:pt x="2305" y="2381"/>
                  <a:pt x="4254" y="1564"/>
                </a:cubicBezTo>
                <a:cubicBezTo>
                  <a:pt x="8769" y="-328"/>
                  <a:pt x="14622" y="-706"/>
                  <a:pt x="18214" y="1564"/>
                </a:cubicBezTo>
                <a:close/>
              </a:path>
            </a:pathLst>
          </a:custGeom>
          <a:solidFill>
            <a:srgbClr val="443921"/>
          </a:solidFill>
          <a:ln w="12700">
            <a:miter lim="400000"/>
          </a:ln>
        </p:spPr>
        <p:txBody>
          <a:bodyPr lIns="0" tIns="0" rIns="0" bIns="0" anchor="ctr"/>
          <a:lstStyle/>
          <a:p>
            <a:pPr algn="ctr">
              <a:lnSpc>
                <a:spcPct val="90000"/>
              </a:lnSpc>
              <a:defRPr sz="2100" b="1" baseline="30000">
                <a:solidFill>
                  <a:srgbClr val="434448"/>
                </a:solidFill>
              </a:defRPr>
            </a:pPr>
            <a:endParaRPr/>
          </a:p>
        </p:txBody>
      </p:sp>
      <p:pic>
        <p:nvPicPr>
          <p:cNvPr id="1794" name="Google Shape;1171;p101" descr="Google Shape;1171;p101"/>
          <p:cNvPicPr>
            <a:picLocks noChangeAspect="1"/>
          </p:cNvPicPr>
          <p:nvPr/>
        </p:nvPicPr>
        <p:blipFill>
          <a:blip r:embed="rId2">
            <a:extLst/>
          </a:blip>
          <a:stretch>
            <a:fillRect/>
          </a:stretch>
        </p:blipFill>
        <p:spPr>
          <a:xfrm>
            <a:off x="5512379" y="162450"/>
            <a:ext cx="4365238" cy="3584756"/>
          </a:xfrm>
          <a:prstGeom prst="rect">
            <a:avLst/>
          </a:prstGeom>
          <a:ln w="12700">
            <a:miter lim="400000"/>
          </a:ln>
        </p:spPr>
      </p:pic>
      <p:pic>
        <p:nvPicPr>
          <p:cNvPr id="1795" name="Google Shape;1172;p101" descr="Google Shape;1172;p101"/>
          <p:cNvPicPr>
            <a:picLocks noChangeAspect="1"/>
          </p:cNvPicPr>
          <p:nvPr/>
        </p:nvPicPr>
        <p:blipFill>
          <a:blip r:embed="rId4">
            <a:extLst/>
          </a:blip>
          <a:stretch>
            <a:fillRect/>
          </a:stretch>
        </p:blipFill>
        <p:spPr>
          <a:xfrm>
            <a:off x="-249661" y="931201"/>
            <a:ext cx="4366021" cy="3791938"/>
          </a:xfrm>
          <a:prstGeom prst="rect">
            <a:avLst/>
          </a:prstGeom>
          <a:ln w="12700">
            <a:miter lim="400000"/>
          </a:ln>
        </p:spPr>
      </p:pic>
      <p:sp>
        <p:nvSpPr>
          <p:cNvPr id="1796" name="Google Shape;1173;p101"/>
          <p:cNvSpPr/>
          <p:nvPr/>
        </p:nvSpPr>
        <p:spPr>
          <a:xfrm rot="20993835">
            <a:off x="11887131" y="3691457"/>
            <a:ext cx="37657" cy="101848"/>
          </a:xfrm>
          <a:custGeom>
            <a:avLst/>
            <a:gdLst/>
            <a:ahLst/>
            <a:cxnLst>
              <a:cxn ang="0">
                <a:pos x="wd2" y="hd2"/>
              </a:cxn>
              <a:cxn ang="5400000">
                <a:pos x="wd2" y="hd2"/>
              </a:cxn>
              <a:cxn ang="10800000">
                <a:pos x="wd2" y="hd2"/>
              </a:cxn>
              <a:cxn ang="16200000">
                <a:pos x="wd2" y="hd2"/>
              </a:cxn>
            </a:cxnLst>
            <a:rect l="0" t="0" r="r" b="b"/>
            <a:pathLst>
              <a:path w="20482" h="21022" extrusionOk="0">
                <a:moveTo>
                  <a:pt x="16990" y="1439"/>
                </a:moveTo>
                <a:cubicBezTo>
                  <a:pt x="20683" y="3284"/>
                  <a:pt x="21222" y="6012"/>
                  <a:pt x="19653" y="8637"/>
                </a:cubicBezTo>
                <a:cubicBezTo>
                  <a:pt x="17168" y="12796"/>
                  <a:pt x="14271" y="16943"/>
                  <a:pt x="11230" y="21022"/>
                </a:cubicBezTo>
                <a:lnTo>
                  <a:pt x="3998" y="17953"/>
                </a:lnTo>
                <a:cubicBezTo>
                  <a:pt x="3449" y="15203"/>
                  <a:pt x="2562" y="12426"/>
                  <a:pt x="1307" y="9696"/>
                </a:cubicBezTo>
                <a:cubicBezTo>
                  <a:pt x="573" y="8099"/>
                  <a:pt x="-378" y="6491"/>
                  <a:pt x="155" y="4879"/>
                </a:cubicBezTo>
                <a:cubicBezTo>
                  <a:pt x="627" y="3449"/>
                  <a:pt x="2095" y="2288"/>
                  <a:pt x="3998" y="1439"/>
                </a:cubicBezTo>
                <a:cubicBezTo>
                  <a:pt x="8074" y="-380"/>
                  <a:pt x="12952" y="-578"/>
                  <a:pt x="16990" y="1439"/>
                </a:cubicBezTo>
                <a:close/>
              </a:path>
            </a:pathLst>
          </a:custGeom>
          <a:solidFill>
            <a:srgbClr val="161912"/>
          </a:solidFill>
          <a:ln w="12700">
            <a:miter lim="400000"/>
          </a:ln>
        </p:spPr>
        <p:txBody>
          <a:bodyPr lIns="0" tIns="0" rIns="0" bIns="0" anchor="ctr"/>
          <a:lstStyle/>
          <a:p>
            <a:pPr algn="ctr">
              <a:lnSpc>
                <a:spcPct val="90000"/>
              </a:lnSpc>
              <a:defRPr sz="2100" b="1" baseline="30000">
                <a:solidFill>
                  <a:srgbClr val="434448"/>
                </a:solidFill>
              </a:defRPr>
            </a:pPr>
            <a:endParaRPr/>
          </a:p>
        </p:txBody>
      </p:sp>
      <p:pic>
        <p:nvPicPr>
          <p:cNvPr id="1797" name="Google Shape;1174;p101" descr="Google Shape;1174;p101"/>
          <p:cNvPicPr>
            <a:picLocks noChangeAspect="1"/>
          </p:cNvPicPr>
          <p:nvPr/>
        </p:nvPicPr>
        <p:blipFill>
          <a:blip r:embed="rId4">
            <a:extLst/>
          </a:blip>
          <a:stretch>
            <a:fillRect/>
          </a:stretch>
        </p:blipFill>
        <p:spPr>
          <a:xfrm>
            <a:off x="2226194" y="1845602"/>
            <a:ext cx="4366021" cy="3791938"/>
          </a:xfrm>
          <a:prstGeom prst="rect">
            <a:avLst/>
          </a:prstGeom>
          <a:ln w="12700">
            <a:miter lim="400000"/>
          </a:ln>
        </p:spPr>
      </p:pic>
      <p:pic>
        <p:nvPicPr>
          <p:cNvPr id="1798" name="Google Shape;1175;p101" descr="Google Shape;1175;p101"/>
          <p:cNvPicPr>
            <a:picLocks noChangeAspect="1"/>
          </p:cNvPicPr>
          <p:nvPr/>
        </p:nvPicPr>
        <p:blipFill>
          <a:blip r:embed="rId2">
            <a:extLst/>
          </a:blip>
          <a:stretch>
            <a:fillRect/>
          </a:stretch>
        </p:blipFill>
        <p:spPr>
          <a:xfrm>
            <a:off x="-679957" y="-770919"/>
            <a:ext cx="5516985" cy="4530580"/>
          </a:xfrm>
          <a:prstGeom prst="rect">
            <a:avLst/>
          </a:prstGeom>
          <a:ln w="12700">
            <a:miter lim="400000"/>
          </a:ln>
        </p:spPr>
      </p:pic>
      <p:pic>
        <p:nvPicPr>
          <p:cNvPr id="1799" name="Google Shape;1176;p101" descr="Google Shape;1176;p101"/>
          <p:cNvPicPr>
            <a:picLocks noChangeAspect="1"/>
          </p:cNvPicPr>
          <p:nvPr/>
        </p:nvPicPr>
        <p:blipFill>
          <a:blip r:embed="rId2">
            <a:extLst/>
          </a:blip>
          <a:stretch>
            <a:fillRect/>
          </a:stretch>
        </p:blipFill>
        <p:spPr>
          <a:xfrm>
            <a:off x="2541353" y="611811"/>
            <a:ext cx="4365238" cy="3584755"/>
          </a:xfrm>
          <a:prstGeom prst="rect">
            <a:avLst/>
          </a:prstGeom>
          <a:ln w="12700">
            <a:miter lim="400000"/>
          </a:ln>
        </p:spPr>
      </p:pic>
      <p:pic>
        <p:nvPicPr>
          <p:cNvPr id="1800" name="Google Shape;1177;p101" descr="Google Shape;1177;p101"/>
          <p:cNvPicPr>
            <a:picLocks noChangeAspect="1"/>
          </p:cNvPicPr>
          <p:nvPr/>
        </p:nvPicPr>
        <p:blipFill>
          <a:blip r:embed="rId5">
            <a:extLst/>
          </a:blip>
          <a:stretch>
            <a:fillRect/>
          </a:stretch>
        </p:blipFill>
        <p:spPr>
          <a:xfrm>
            <a:off x="4000088" y="1239032"/>
            <a:ext cx="4201992" cy="959466"/>
          </a:xfrm>
          <a:prstGeom prst="rect">
            <a:avLst/>
          </a:prstGeom>
          <a:ln w="12700">
            <a:miter lim="400000"/>
          </a:ln>
        </p:spPr>
      </p:pic>
      <p:sp>
        <p:nvSpPr>
          <p:cNvPr id="1801" name="Slide Number"/>
          <p:cNvSpPr txBox="1">
            <a:spLocks noGrp="1"/>
          </p:cNvSpPr>
          <p:nvPr>
            <p:ph type="sldNum" sz="quarter" idx="2"/>
          </p:nvPr>
        </p:nvSpPr>
        <p:spPr>
          <a:xfrm>
            <a:off x="2466271" y="3479899"/>
            <a:ext cx="139701" cy="139701"/>
          </a:xfrm>
          <a:prstGeom prst="rect">
            <a:avLst/>
          </a:prstGeom>
        </p:spPr>
        <p:txBody>
          <a:bodyPr lIns="19050" tIns="19050" rIns="19050" bIns="19050" anchor="b"/>
          <a:lstStyle>
            <a:lvl1pPr algn="ctr">
              <a:lnSpc>
                <a:spcPct val="114285"/>
              </a:lnSpc>
              <a:defRPr sz="700">
                <a:latin typeface="Gill Sans"/>
                <a:ea typeface="Gill Sans"/>
                <a:cs typeface="Gill Sans"/>
                <a:sym typeface="Gill Sans"/>
              </a:defRPr>
            </a:lvl1pPr>
          </a:lstStyle>
          <a:p>
            <a:fld id="{86CB4B4D-7CA3-9044-876B-883B54F8677D}" type="slidenum">
              <a:rPr/>
              <a:pPr/>
              <a:t>‹#›</a:t>
            </a:fld>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Platform - Low - Sunset">
    <p:bg>
      <p:bgPr>
        <a:solidFill>
          <a:srgbClr val="2CB4E1"/>
        </a:solidFill>
        <a:effectLst/>
      </p:bgPr>
    </p:bg>
    <p:spTree>
      <p:nvGrpSpPr>
        <p:cNvPr id="1" name=""/>
        <p:cNvGrpSpPr/>
        <p:nvPr/>
      </p:nvGrpSpPr>
      <p:grpSpPr>
        <a:xfrm>
          <a:off x="0" y="0"/>
          <a:ext cx="0" cy="0"/>
          <a:chOff x="0" y="0"/>
          <a:chExt cx="0" cy="0"/>
        </a:xfrm>
      </p:grpSpPr>
      <p:pic>
        <p:nvPicPr>
          <p:cNvPr id="1808" name="Google Shape;1180;p102" descr="Google Shape;1180;p102"/>
          <p:cNvPicPr>
            <a:picLocks noChangeAspect="1"/>
          </p:cNvPicPr>
          <p:nvPr/>
        </p:nvPicPr>
        <p:blipFill>
          <a:blip r:embed="rId2">
            <a:extLst/>
          </a:blip>
          <a:stretch>
            <a:fillRect/>
          </a:stretch>
        </p:blipFill>
        <p:spPr>
          <a:xfrm>
            <a:off x="11008521" y="556423"/>
            <a:ext cx="661549" cy="463047"/>
          </a:xfrm>
          <a:prstGeom prst="rect">
            <a:avLst/>
          </a:prstGeom>
          <a:ln w="12700">
            <a:miter lim="400000"/>
          </a:ln>
        </p:spPr>
      </p:pic>
      <p:sp>
        <p:nvSpPr>
          <p:cNvPr id="1809"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FFFFFF"/>
                </a:solidFill>
              </a:defRPr>
            </a:lvl1pPr>
          </a:lstStyle>
          <a:p>
            <a:r>
              <a:t>Title Text</a:t>
            </a:r>
          </a:p>
        </p:txBody>
      </p:sp>
      <p:sp>
        <p:nvSpPr>
          <p:cNvPr id="1810"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FEFFFD"/>
                </a:solidFill>
              </a:defRPr>
            </a:lvl1pPr>
            <a:lvl2pPr marL="978647" indent="-337297">
              <a:lnSpc>
                <a:spcPct val="80000"/>
              </a:lnSpc>
              <a:spcBef>
                <a:spcPts val="0"/>
              </a:spcBef>
              <a:buSzPts val="2100"/>
              <a:buChar char="​"/>
              <a:defRPr sz="2100" baseline="30000">
                <a:solidFill>
                  <a:srgbClr val="FEFFFD"/>
                </a:solidFill>
              </a:defRPr>
            </a:lvl2pPr>
            <a:lvl3pPr marL="1508125" indent="-409575">
              <a:lnSpc>
                <a:spcPct val="80000"/>
              </a:lnSpc>
              <a:spcBef>
                <a:spcPts val="0"/>
              </a:spcBef>
              <a:buSzPts val="2100"/>
              <a:defRPr sz="2100" baseline="30000">
                <a:solidFill>
                  <a:srgbClr val="FEFFFD"/>
                </a:solidFill>
              </a:defRPr>
            </a:lvl3pPr>
            <a:lvl4pPr marL="2033587" indent="-477837">
              <a:lnSpc>
                <a:spcPct val="80000"/>
              </a:lnSpc>
              <a:spcBef>
                <a:spcPts val="0"/>
              </a:spcBef>
              <a:buSzPts val="2100"/>
              <a:defRPr sz="2100" baseline="30000">
                <a:solidFill>
                  <a:srgbClr val="FEFFFD"/>
                </a:solidFill>
              </a:defRPr>
            </a:lvl4pPr>
            <a:lvl5pPr marL="2251868" indent="-238918">
              <a:lnSpc>
                <a:spcPct val="80000"/>
              </a:lnSpc>
              <a:spcBef>
                <a:spcPts val="0"/>
              </a:spcBef>
              <a:buSzPts val="2100"/>
              <a:buChar char="​"/>
              <a:defRPr sz="2100" baseline="30000">
                <a:solidFill>
                  <a:srgbClr val="FEFFFD"/>
                </a:solidFill>
              </a:defRPr>
            </a:lvl5pPr>
          </a:lstStyle>
          <a:p>
            <a:r>
              <a:t>Body Level One</a:t>
            </a:r>
          </a:p>
          <a:p>
            <a:pPr lvl="1"/>
            <a:r>
              <a:t>Body Level Two</a:t>
            </a:r>
          </a:p>
          <a:p>
            <a:pPr lvl="2"/>
            <a:r>
              <a:t>Body Level Three</a:t>
            </a:r>
          </a:p>
          <a:p>
            <a:pPr lvl="3"/>
            <a:r>
              <a:t>Body Level Four</a:t>
            </a:r>
          </a:p>
          <a:p>
            <a:pPr lvl="4"/>
            <a:r>
              <a:t>Body Level Five</a:t>
            </a:r>
          </a:p>
        </p:txBody>
      </p:sp>
      <p:sp>
        <p:nvSpPr>
          <p:cNvPr id="1811" name="Google Shape;1183;p102"/>
          <p:cNvSpPr txBox="1">
            <a:spLocks noGrp="1"/>
          </p:cNvSpPr>
          <p:nvPr>
            <p:ph type="body" sz="half" idx="13"/>
          </p:nvPr>
        </p:nvSpPr>
        <p:spPr>
          <a:xfrm>
            <a:off x="539608" y="1818900"/>
            <a:ext cx="11109602" cy="2416801"/>
          </a:xfrm>
          <a:prstGeom prst="rect">
            <a:avLst/>
          </a:prstGeom>
        </p:spPr>
        <p:txBody>
          <a:bodyPr lIns="0" tIns="0" rIns="0" bIns="0"/>
          <a:lstStyle/>
          <a:p>
            <a:pPr marL="457200" indent="-361950">
              <a:lnSpc>
                <a:spcPct val="90000"/>
              </a:lnSpc>
              <a:spcBef>
                <a:spcPts val="1200"/>
              </a:spcBef>
              <a:buClr>
                <a:srgbClr val="FFFFFF"/>
              </a:buClr>
              <a:buSzPts val="2100"/>
              <a:buFont typeface="Arial"/>
              <a:buChar char="​"/>
              <a:defRPr sz="2100" b="1" baseline="30000">
                <a:solidFill>
                  <a:srgbClr val="FFFFFF"/>
                </a:solidFill>
              </a:defRPr>
            </a:pPr>
            <a:endParaRPr/>
          </a:p>
        </p:txBody>
      </p:sp>
      <p:sp>
        <p:nvSpPr>
          <p:cNvPr id="1812"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Open Sky No Logo">
    <p:bg>
      <p:bgPr>
        <a:solidFill>
          <a:srgbClr val="2CB4E1"/>
        </a:solidFill>
        <a:effectLst/>
      </p:bgPr>
    </p:bg>
    <p:spTree>
      <p:nvGrpSpPr>
        <p:cNvPr id="1" name=""/>
        <p:cNvGrpSpPr/>
        <p:nvPr/>
      </p:nvGrpSpPr>
      <p:grpSpPr>
        <a:xfrm>
          <a:off x="0" y="0"/>
          <a:ext cx="0" cy="0"/>
          <a:chOff x="0" y="0"/>
          <a:chExt cx="0" cy="0"/>
        </a:xfrm>
      </p:grpSpPr>
      <p:pic>
        <p:nvPicPr>
          <p:cNvPr id="1819" name="Google Shape;1186;p103" descr="Google Shape;1186;p103"/>
          <p:cNvPicPr>
            <a:picLocks noChangeAspect="1"/>
          </p:cNvPicPr>
          <p:nvPr/>
        </p:nvPicPr>
        <p:blipFill>
          <a:blip r:embed="rId2">
            <a:alphaModFix amt="19520"/>
            <a:extLst/>
          </a:blip>
          <a:stretch>
            <a:fillRect/>
          </a:stretch>
        </p:blipFill>
        <p:spPr>
          <a:xfrm>
            <a:off x="0" y="0"/>
            <a:ext cx="12188828" cy="6856215"/>
          </a:xfrm>
          <a:prstGeom prst="rect">
            <a:avLst/>
          </a:prstGeom>
          <a:ln w="12700">
            <a:miter lim="400000"/>
          </a:ln>
        </p:spPr>
      </p:pic>
      <p:pic>
        <p:nvPicPr>
          <p:cNvPr id="1820" name="Google Shape;1187;p103" descr="Google Shape;1187;p103"/>
          <p:cNvPicPr>
            <a:picLocks noChangeAspect="1"/>
          </p:cNvPicPr>
          <p:nvPr/>
        </p:nvPicPr>
        <p:blipFill>
          <a:blip r:embed="rId3">
            <a:alphaModFix amt="15000"/>
            <a:extLst/>
          </a:blip>
          <a:srcRect t="45286" r="41276"/>
          <a:stretch>
            <a:fillRect/>
          </a:stretch>
        </p:blipFill>
        <p:spPr>
          <a:xfrm>
            <a:off x="8162783" y="2352"/>
            <a:ext cx="4029343" cy="3752332"/>
          </a:xfrm>
          <a:prstGeom prst="rect">
            <a:avLst/>
          </a:prstGeom>
          <a:ln w="12700">
            <a:miter lim="400000"/>
          </a:ln>
        </p:spPr>
      </p:pic>
      <p:sp>
        <p:nvSpPr>
          <p:cNvPr id="1821" name="Title Text"/>
          <p:cNvSpPr txBox="1">
            <a:spLocks noGrp="1"/>
          </p:cNvSpPr>
          <p:nvPr>
            <p:ph type="title"/>
          </p:nvPr>
        </p:nvSpPr>
        <p:spPr>
          <a:xfrm>
            <a:off x="539609" y="0"/>
            <a:ext cx="10157401" cy="1146001"/>
          </a:xfrm>
          <a:prstGeom prst="rect">
            <a:avLst/>
          </a:prstGeom>
        </p:spPr>
        <p:txBody>
          <a:bodyPr lIns="0" tIns="0" rIns="0" bIns="0"/>
          <a:lstStyle>
            <a:lvl1pPr>
              <a:lnSpc>
                <a:spcPct val="90000"/>
              </a:lnSpc>
              <a:defRPr sz="3400" b="1">
                <a:solidFill>
                  <a:srgbClr val="FFFFFF"/>
                </a:solidFill>
              </a:defRPr>
            </a:lvl1pPr>
          </a:lstStyle>
          <a:p>
            <a:r>
              <a:t>Title Text</a:t>
            </a:r>
          </a:p>
        </p:txBody>
      </p:sp>
      <p:sp>
        <p:nvSpPr>
          <p:cNvPr id="1822" name="Body Level One…"/>
          <p:cNvSpPr txBox="1">
            <a:spLocks noGrp="1"/>
          </p:cNvSpPr>
          <p:nvPr>
            <p:ph type="body" sz="quarter" idx="1"/>
          </p:nvPr>
        </p:nvSpPr>
        <p:spPr>
          <a:xfrm>
            <a:off x="541081" y="1143000"/>
            <a:ext cx="10157401" cy="342900"/>
          </a:xfrm>
          <a:prstGeom prst="rect">
            <a:avLst/>
          </a:prstGeom>
        </p:spPr>
        <p:txBody>
          <a:bodyPr lIns="0" tIns="0" rIns="0" bIns="0"/>
          <a:lstStyle>
            <a:lvl1pPr>
              <a:lnSpc>
                <a:spcPct val="80000"/>
              </a:lnSpc>
              <a:spcBef>
                <a:spcPts val="0"/>
              </a:spcBef>
              <a:defRPr sz="2100" baseline="30000">
                <a:solidFill>
                  <a:srgbClr val="FEFFFD"/>
                </a:solidFill>
              </a:defRPr>
            </a:lvl1pPr>
            <a:lvl2pPr marL="978647" indent="-337297">
              <a:lnSpc>
                <a:spcPct val="80000"/>
              </a:lnSpc>
              <a:spcBef>
                <a:spcPts val="0"/>
              </a:spcBef>
              <a:buSzPts val="2100"/>
              <a:buChar char="​"/>
              <a:defRPr sz="2100" baseline="30000">
                <a:solidFill>
                  <a:srgbClr val="FEFFFD"/>
                </a:solidFill>
              </a:defRPr>
            </a:lvl2pPr>
            <a:lvl3pPr marL="1508125" indent="-409575">
              <a:lnSpc>
                <a:spcPct val="80000"/>
              </a:lnSpc>
              <a:spcBef>
                <a:spcPts val="0"/>
              </a:spcBef>
              <a:buSzPts val="2100"/>
              <a:defRPr sz="2100" baseline="30000">
                <a:solidFill>
                  <a:srgbClr val="FEFFFD"/>
                </a:solidFill>
              </a:defRPr>
            </a:lvl3pPr>
            <a:lvl4pPr marL="2033587" indent="-477837">
              <a:lnSpc>
                <a:spcPct val="80000"/>
              </a:lnSpc>
              <a:spcBef>
                <a:spcPts val="0"/>
              </a:spcBef>
              <a:buSzPts val="2100"/>
              <a:defRPr sz="2100" baseline="30000">
                <a:solidFill>
                  <a:srgbClr val="FEFFFD"/>
                </a:solidFill>
              </a:defRPr>
            </a:lvl4pPr>
            <a:lvl5pPr marL="2251868" indent="-238918">
              <a:lnSpc>
                <a:spcPct val="80000"/>
              </a:lnSpc>
              <a:spcBef>
                <a:spcPts val="0"/>
              </a:spcBef>
              <a:buSzPts val="2100"/>
              <a:buChar char="​"/>
              <a:defRPr sz="2100" baseline="30000">
                <a:solidFill>
                  <a:srgbClr val="FEFFFD"/>
                </a:solidFill>
              </a:defRPr>
            </a:lvl5pPr>
          </a:lstStyle>
          <a:p>
            <a:r>
              <a:t>Body Level One</a:t>
            </a:r>
          </a:p>
          <a:p>
            <a:pPr lvl="1"/>
            <a:r>
              <a:t>Body Level Two</a:t>
            </a:r>
          </a:p>
          <a:p>
            <a:pPr lvl="2"/>
            <a:r>
              <a:t>Body Level Three</a:t>
            </a:r>
          </a:p>
          <a:p>
            <a:pPr lvl="3"/>
            <a:r>
              <a:t>Body Level Four</a:t>
            </a:r>
          </a:p>
          <a:p>
            <a:pPr lvl="4"/>
            <a:r>
              <a:t>Body Level Five</a:t>
            </a:r>
          </a:p>
        </p:txBody>
      </p:sp>
      <p:pic>
        <p:nvPicPr>
          <p:cNvPr id="1823" name="Google Shape;1190;p103" descr="Google Shape;1190;p103"/>
          <p:cNvPicPr>
            <a:picLocks noChangeAspect="1"/>
          </p:cNvPicPr>
          <p:nvPr/>
        </p:nvPicPr>
        <p:blipFill>
          <a:blip r:embed="rId4">
            <a:alphaModFix amt="28279"/>
            <a:extLst/>
          </a:blip>
          <a:stretch>
            <a:fillRect/>
          </a:stretch>
        </p:blipFill>
        <p:spPr>
          <a:xfrm rot="10800000" flipH="1">
            <a:off x="0" y="5916469"/>
            <a:ext cx="12188828" cy="941532"/>
          </a:xfrm>
          <a:prstGeom prst="rect">
            <a:avLst/>
          </a:prstGeom>
          <a:ln w="12700">
            <a:miter lim="400000"/>
          </a:ln>
        </p:spPr>
      </p:pic>
      <p:sp>
        <p:nvSpPr>
          <p:cNvPr id="1824" name="Google Shape;1191;p103"/>
          <p:cNvSpPr txBox="1">
            <a:spLocks noGrp="1"/>
          </p:cNvSpPr>
          <p:nvPr>
            <p:ph type="body" idx="13"/>
          </p:nvPr>
        </p:nvSpPr>
        <p:spPr>
          <a:xfrm>
            <a:off x="539608" y="1818900"/>
            <a:ext cx="11109602" cy="4667102"/>
          </a:xfrm>
          <a:prstGeom prst="rect">
            <a:avLst/>
          </a:prstGeom>
        </p:spPr>
        <p:txBody>
          <a:bodyPr lIns="0" tIns="0" rIns="0" bIns="0"/>
          <a:lstStyle/>
          <a:p>
            <a:pPr marL="457200" indent="-330200">
              <a:lnSpc>
                <a:spcPct val="90000"/>
              </a:lnSpc>
              <a:spcBef>
                <a:spcPts val="1200"/>
              </a:spcBef>
              <a:buClr>
                <a:srgbClr val="FFFFFF"/>
              </a:buClr>
              <a:buSzPts val="2100"/>
              <a:buFont typeface="Arial"/>
              <a:buChar char="​"/>
              <a:defRPr sz="2100" b="1" baseline="30000">
                <a:solidFill>
                  <a:srgbClr val="FFFFFF"/>
                </a:solidFill>
              </a:defRPr>
            </a:pPr>
            <a:endParaRPr/>
          </a:p>
        </p:txBody>
      </p:sp>
      <p:sp>
        <p:nvSpPr>
          <p:cNvPr id="1825" name="Slide Number"/>
          <p:cNvSpPr txBox="1">
            <a:spLocks noGrp="1"/>
          </p:cNvSpPr>
          <p:nvPr>
            <p:ph type="sldNum" sz="quarter" idx="2"/>
          </p:nvPr>
        </p:nvSpPr>
        <p:spPr>
          <a:xfrm>
            <a:off x="5963168" y="6509742"/>
            <a:ext cx="253570" cy="257480"/>
          </a:xfrm>
          <a:prstGeom prst="rect">
            <a:avLst/>
          </a:prstGeom>
        </p:spPr>
        <p:txBody>
          <a:bodyPr lIns="35700" tIns="35700" rIns="35700" bIns="35700" anchor="t"/>
          <a:lstStyle>
            <a:lvl1pPr algn="ctr">
              <a:defRPr>
                <a:solidFill>
                  <a:srgbClr val="FFFFFF"/>
                </a:solidFill>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01" Type="http://schemas.openxmlformats.org/officeDocument/2006/relationships/slideLayout" Target="../slideLayouts/slideLayout101.xml"/><Relationship Id="rId102" Type="http://schemas.openxmlformats.org/officeDocument/2006/relationships/slideLayout" Target="../slideLayouts/slideLayout102.xml"/><Relationship Id="rId103" Type="http://schemas.openxmlformats.org/officeDocument/2006/relationships/slideLayout" Target="../slideLayouts/slideLayout103.xml"/><Relationship Id="rId104" Type="http://schemas.openxmlformats.org/officeDocument/2006/relationships/slideLayout" Target="../slideLayouts/slideLayout104.xml"/><Relationship Id="rId105" Type="http://schemas.openxmlformats.org/officeDocument/2006/relationships/slideLayout" Target="../slideLayouts/slideLayout105.xml"/><Relationship Id="rId106" Type="http://schemas.openxmlformats.org/officeDocument/2006/relationships/slideLayout" Target="../slideLayouts/slideLayout106.xml"/><Relationship Id="rId107" Type="http://schemas.openxmlformats.org/officeDocument/2006/relationships/slideLayout" Target="../slideLayouts/slideLayout107.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8" Type="http://schemas.openxmlformats.org/officeDocument/2006/relationships/slideLayout" Target="../slideLayouts/slideLayout108.xml"/><Relationship Id="rId109" Type="http://schemas.openxmlformats.org/officeDocument/2006/relationships/slideLayout" Target="../slideLayouts/slideLayout10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70" Type="http://schemas.openxmlformats.org/officeDocument/2006/relationships/slideLayout" Target="../slideLayouts/slideLayout70.xml"/><Relationship Id="rId71" Type="http://schemas.openxmlformats.org/officeDocument/2006/relationships/slideLayout" Target="../slideLayouts/slideLayout71.xml"/><Relationship Id="rId72" Type="http://schemas.openxmlformats.org/officeDocument/2006/relationships/slideLayout" Target="../slideLayouts/slideLayout72.xml"/><Relationship Id="rId73" Type="http://schemas.openxmlformats.org/officeDocument/2006/relationships/slideLayout" Target="../slideLayouts/slideLayout73.xml"/><Relationship Id="rId74" Type="http://schemas.openxmlformats.org/officeDocument/2006/relationships/slideLayout" Target="../slideLayouts/slideLayout74.xml"/><Relationship Id="rId75" Type="http://schemas.openxmlformats.org/officeDocument/2006/relationships/slideLayout" Target="../slideLayouts/slideLayout75.xml"/><Relationship Id="rId76" Type="http://schemas.openxmlformats.org/officeDocument/2006/relationships/slideLayout" Target="../slideLayouts/slideLayout76.xml"/><Relationship Id="rId77" Type="http://schemas.openxmlformats.org/officeDocument/2006/relationships/slideLayout" Target="../slideLayouts/slideLayout77.xml"/><Relationship Id="rId78" Type="http://schemas.openxmlformats.org/officeDocument/2006/relationships/slideLayout" Target="../slideLayouts/slideLayout78.xml"/><Relationship Id="rId79" Type="http://schemas.openxmlformats.org/officeDocument/2006/relationships/slideLayout" Target="../slideLayouts/slideLayout79.xml"/><Relationship Id="rId110" Type="http://schemas.openxmlformats.org/officeDocument/2006/relationships/theme" Target="../theme/theme1.xml"/><Relationship Id="rId90" Type="http://schemas.openxmlformats.org/officeDocument/2006/relationships/slideLayout" Target="../slideLayouts/slideLayout90.xml"/><Relationship Id="rId91" Type="http://schemas.openxmlformats.org/officeDocument/2006/relationships/slideLayout" Target="../slideLayouts/slideLayout91.xml"/><Relationship Id="rId92" Type="http://schemas.openxmlformats.org/officeDocument/2006/relationships/slideLayout" Target="../slideLayouts/slideLayout92.xml"/><Relationship Id="rId93" Type="http://schemas.openxmlformats.org/officeDocument/2006/relationships/slideLayout" Target="../slideLayouts/slideLayout93.xml"/><Relationship Id="rId94" Type="http://schemas.openxmlformats.org/officeDocument/2006/relationships/slideLayout" Target="../slideLayouts/slideLayout94.xml"/><Relationship Id="rId95" Type="http://schemas.openxmlformats.org/officeDocument/2006/relationships/slideLayout" Target="../slideLayouts/slideLayout95.xml"/><Relationship Id="rId96" Type="http://schemas.openxmlformats.org/officeDocument/2006/relationships/slideLayout" Target="../slideLayouts/slideLayout96.xml"/><Relationship Id="rId97" Type="http://schemas.openxmlformats.org/officeDocument/2006/relationships/slideLayout" Target="../slideLayouts/slideLayout97.xml"/><Relationship Id="rId98" Type="http://schemas.openxmlformats.org/officeDocument/2006/relationships/slideLayout" Target="../slideLayouts/slideLayout98.xml"/><Relationship Id="rId99" Type="http://schemas.openxmlformats.org/officeDocument/2006/relationships/slideLayout" Target="../slideLayouts/slideLayout99.xml"/><Relationship Id="rId111" Type="http://schemas.openxmlformats.org/officeDocument/2006/relationships/image" Target="../media/image1.png"/><Relationship Id="rId112" Type="http://schemas.openxmlformats.org/officeDocument/2006/relationships/image" Target="../media/image2.tiff"/><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slideLayout" Target="../slideLayouts/slideLayout62.xml"/><Relationship Id="rId63" Type="http://schemas.openxmlformats.org/officeDocument/2006/relationships/slideLayout" Target="../slideLayouts/slideLayout63.xml"/><Relationship Id="rId64" Type="http://schemas.openxmlformats.org/officeDocument/2006/relationships/slideLayout" Target="../slideLayouts/slideLayout64.xml"/><Relationship Id="rId65" Type="http://schemas.openxmlformats.org/officeDocument/2006/relationships/slideLayout" Target="../slideLayouts/slideLayout65.xml"/><Relationship Id="rId66" Type="http://schemas.openxmlformats.org/officeDocument/2006/relationships/slideLayout" Target="../slideLayouts/slideLayout66.xml"/><Relationship Id="rId67" Type="http://schemas.openxmlformats.org/officeDocument/2006/relationships/slideLayout" Target="../slideLayouts/slideLayout67.xml"/><Relationship Id="rId68" Type="http://schemas.openxmlformats.org/officeDocument/2006/relationships/slideLayout" Target="../slideLayouts/slideLayout68.xml"/><Relationship Id="rId69" Type="http://schemas.openxmlformats.org/officeDocument/2006/relationships/slideLayout" Target="../slideLayouts/slideLayout69.xml"/><Relationship Id="rId100" Type="http://schemas.openxmlformats.org/officeDocument/2006/relationships/slideLayout" Target="../slideLayouts/slideLayout100.xml"/><Relationship Id="rId80" Type="http://schemas.openxmlformats.org/officeDocument/2006/relationships/slideLayout" Target="../slideLayouts/slideLayout80.xml"/><Relationship Id="rId81" Type="http://schemas.openxmlformats.org/officeDocument/2006/relationships/slideLayout" Target="../slideLayouts/slideLayout81.xml"/><Relationship Id="rId82" Type="http://schemas.openxmlformats.org/officeDocument/2006/relationships/slideLayout" Target="../slideLayouts/slideLayout82.xml"/><Relationship Id="rId83" Type="http://schemas.openxmlformats.org/officeDocument/2006/relationships/slideLayout" Target="../slideLayouts/slideLayout83.xml"/><Relationship Id="rId84" Type="http://schemas.openxmlformats.org/officeDocument/2006/relationships/slideLayout" Target="../slideLayouts/slideLayout84.xml"/><Relationship Id="rId85" Type="http://schemas.openxmlformats.org/officeDocument/2006/relationships/slideLayout" Target="../slideLayouts/slideLayout85.xml"/><Relationship Id="rId86" Type="http://schemas.openxmlformats.org/officeDocument/2006/relationships/slideLayout" Target="../slideLayouts/slideLayout86.xml"/><Relationship Id="rId87" Type="http://schemas.openxmlformats.org/officeDocument/2006/relationships/slideLayout" Target="../slideLayouts/slideLayout87.xml"/><Relationship Id="rId88" Type="http://schemas.openxmlformats.org/officeDocument/2006/relationships/slideLayout" Target="../slideLayouts/slideLayout88.xml"/><Relationship Id="rId8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571500" y="139701"/>
            <a:ext cx="11046001" cy="990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91424" tIns="91424" rIns="91424" bIns="91424" anchor="b">
            <a:normAutofit/>
          </a:bodyPr>
          <a:lstStyle/>
          <a:p>
            <a:r>
              <a:t>Title Text</a:t>
            </a:r>
          </a:p>
        </p:txBody>
      </p:sp>
      <p:sp>
        <p:nvSpPr>
          <p:cNvPr id="3" name="Body Level One…"/>
          <p:cNvSpPr txBox="1">
            <a:spLocks noGrp="1"/>
          </p:cNvSpPr>
          <p:nvPr>
            <p:ph type="body" idx="1"/>
          </p:nvPr>
        </p:nvSpPr>
        <p:spPr>
          <a:xfrm>
            <a:off x="571500" y="1688083"/>
            <a:ext cx="11046001" cy="422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91424" tIns="91424" rIns="91424" bIns="91424">
            <a:normAutofit/>
          </a:bodyPr>
          <a:lstStyle/>
          <a:p>
            <a:r>
              <a:t>Body Level One</a:t>
            </a:r>
          </a:p>
          <a:p>
            <a:pPr lvl="1"/>
            <a:r>
              <a:t>Body Level Two</a:t>
            </a:r>
          </a:p>
          <a:p>
            <a:pPr lvl="2"/>
            <a:r>
              <a:t>Body Level Three</a:t>
            </a:r>
          </a:p>
          <a:p>
            <a:pPr lvl="3"/>
            <a:r>
              <a:t>Body Level Four</a:t>
            </a:r>
          </a:p>
          <a:p>
            <a:pPr lvl="4"/>
            <a:r>
              <a:t>Body Level Five</a:t>
            </a:r>
          </a:p>
        </p:txBody>
      </p:sp>
      <p:pic>
        <p:nvPicPr>
          <p:cNvPr id="4" name="Google Shape;41;p4" descr="Google Shape;41;p4"/>
          <p:cNvPicPr>
            <a:picLocks noChangeAspect="1"/>
          </p:cNvPicPr>
          <p:nvPr/>
        </p:nvPicPr>
        <p:blipFill>
          <a:blip r:embed="rId111">
            <a:extLst/>
          </a:blip>
          <a:stretch>
            <a:fillRect/>
          </a:stretch>
        </p:blipFill>
        <p:spPr>
          <a:xfrm>
            <a:off x="11011320" y="6091237"/>
            <a:ext cx="616501" cy="431701"/>
          </a:xfrm>
          <a:prstGeom prst="rect">
            <a:avLst/>
          </a:prstGeom>
          <a:ln w="12700">
            <a:miter lim="400000"/>
          </a:ln>
        </p:spPr>
      </p:pic>
      <p:pic>
        <p:nvPicPr>
          <p:cNvPr id="5" name="Image" descr="Image"/>
          <p:cNvPicPr>
            <a:picLocks noChangeAspect="1"/>
          </p:cNvPicPr>
          <p:nvPr/>
        </p:nvPicPr>
        <p:blipFill>
          <a:blip r:embed="rId112">
            <a:extLst/>
          </a:blip>
          <a:stretch>
            <a:fillRect/>
          </a:stretch>
        </p:blipFill>
        <p:spPr>
          <a:xfrm>
            <a:off x="162284" y="5624552"/>
            <a:ext cx="1169785" cy="1178460"/>
          </a:xfrm>
          <a:prstGeom prst="rect">
            <a:avLst/>
          </a:prstGeom>
          <a:ln w="12700">
            <a:miter lim="400000"/>
          </a:ln>
        </p:spPr>
      </p:pic>
      <p:sp>
        <p:nvSpPr>
          <p:cNvPr id="6" name="Slide Number"/>
          <p:cNvSpPr txBox="1">
            <a:spLocks noGrp="1"/>
          </p:cNvSpPr>
          <p:nvPr>
            <p:ph type="sldNum" sz="quarter" idx="2"/>
          </p:nvPr>
        </p:nvSpPr>
        <p:spPr>
          <a:xfrm>
            <a:off x="5886661" y="6172200"/>
            <a:ext cx="2841838" cy="368301"/>
          </a:xfrm>
          <a:prstGeom prst="rect">
            <a:avLst/>
          </a:prstGeom>
          <a:ln w="12700">
            <a:miter lim="400000"/>
          </a:ln>
        </p:spPr>
        <p:txBody>
          <a:bodyPr wrap="none" lIns="45719" rIns="45719" anchor="ctr">
            <a:spAutoFit/>
          </a:bodyPr>
          <a:lstStyle>
            <a:lvl1pPr algn="r">
              <a:defRPr sz="1200">
                <a:solidFill>
                  <a:srgbClr val="000000"/>
                </a:solidFill>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Lst>
  <p:transition spd="med"/>
  <p:txStyles>
    <p:titleStyle>
      <a:lvl1pPr marL="0" marR="0" indent="0" algn="l" defTabSz="914400" rtl="0" latinLnBrk="0">
        <a:lnSpc>
          <a:spcPct val="95000"/>
        </a:lnSpc>
        <a:spcBef>
          <a:spcPts val="0"/>
        </a:spcBef>
        <a:spcAft>
          <a:spcPts val="0"/>
        </a:spcAft>
        <a:buClrTx/>
        <a:buSzTx/>
        <a:buFontTx/>
        <a:buNone/>
        <a:tabLst/>
        <a:defRPr sz="3200" b="0" i="0" u="none" strike="noStrike" cap="none" spc="0" baseline="0">
          <a:solidFill>
            <a:schemeClr val="accent1"/>
          </a:solidFill>
          <a:uFillTx/>
          <a:latin typeface="+mj-lt"/>
          <a:ea typeface="+mj-ea"/>
          <a:cs typeface="+mj-cs"/>
          <a:sym typeface="Arial"/>
        </a:defRPr>
      </a:lvl1pPr>
      <a:lvl2pPr marL="0" marR="0" indent="-88900" algn="l" defTabSz="914400" rtl="0" latinLnBrk="0">
        <a:lnSpc>
          <a:spcPct val="95000"/>
        </a:lnSpc>
        <a:spcBef>
          <a:spcPts val="0"/>
        </a:spcBef>
        <a:spcAft>
          <a:spcPts val="0"/>
        </a:spcAft>
        <a:buClrTx/>
        <a:buSzPts val="3200"/>
        <a:buFontTx/>
        <a:buChar char="○"/>
        <a:tabLst/>
        <a:defRPr sz="3200" b="0" i="0" u="none" strike="noStrike" cap="none" spc="0" baseline="0">
          <a:solidFill>
            <a:schemeClr val="accent1"/>
          </a:solidFill>
          <a:uFillTx/>
          <a:latin typeface="+mj-lt"/>
          <a:ea typeface="+mj-ea"/>
          <a:cs typeface="+mj-cs"/>
          <a:sym typeface="Arial"/>
        </a:defRPr>
      </a:lvl2pPr>
      <a:lvl3pPr marL="0" marR="0" indent="-88900" algn="l" defTabSz="914400" rtl="0" latinLnBrk="0">
        <a:lnSpc>
          <a:spcPct val="95000"/>
        </a:lnSpc>
        <a:spcBef>
          <a:spcPts val="0"/>
        </a:spcBef>
        <a:spcAft>
          <a:spcPts val="0"/>
        </a:spcAft>
        <a:buClrTx/>
        <a:buSzPts val="3200"/>
        <a:buFontTx/>
        <a:buChar char="■"/>
        <a:tabLst/>
        <a:defRPr sz="3200" b="0" i="0" u="none" strike="noStrike" cap="none" spc="0" baseline="0">
          <a:solidFill>
            <a:schemeClr val="accent1"/>
          </a:solidFill>
          <a:uFillTx/>
          <a:latin typeface="+mj-lt"/>
          <a:ea typeface="+mj-ea"/>
          <a:cs typeface="+mj-cs"/>
          <a:sym typeface="Arial"/>
        </a:defRPr>
      </a:lvl3pPr>
      <a:lvl4pPr marL="0" marR="0" indent="-88900" algn="l" defTabSz="914400" rtl="0" latinLnBrk="0">
        <a:lnSpc>
          <a:spcPct val="95000"/>
        </a:lnSpc>
        <a:spcBef>
          <a:spcPts val="0"/>
        </a:spcBef>
        <a:spcAft>
          <a:spcPts val="0"/>
        </a:spcAft>
        <a:buClrTx/>
        <a:buSzPts val="3200"/>
        <a:buFontTx/>
        <a:buChar char="●"/>
        <a:tabLst/>
        <a:defRPr sz="3200" b="0" i="0" u="none" strike="noStrike" cap="none" spc="0" baseline="0">
          <a:solidFill>
            <a:schemeClr val="accent1"/>
          </a:solidFill>
          <a:uFillTx/>
          <a:latin typeface="+mj-lt"/>
          <a:ea typeface="+mj-ea"/>
          <a:cs typeface="+mj-cs"/>
          <a:sym typeface="Arial"/>
        </a:defRPr>
      </a:lvl4pPr>
      <a:lvl5pPr marL="0" marR="0" indent="-88900" algn="l" defTabSz="914400" rtl="0" latinLnBrk="0">
        <a:lnSpc>
          <a:spcPct val="95000"/>
        </a:lnSpc>
        <a:spcBef>
          <a:spcPts val="0"/>
        </a:spcBef>
        <a:spcAft>
          <a:spcPts val="0"/>
        </a:spcAft>
        <a:buClrTx/>
        <a:buSzPts val="3200"/>
        <a:buFontTx/>
        <a:buChar char="○"/>
        <a:tabLst/>
        <a:defRPr sz="3200" b="0" i="0" u="none" strike="noStrike" cap="none" spc="0" baseline="0">
          <a:solidFill>
            <a:schemeClr val="accent1"/>
          </a:solidFill>
          <a:uFillTx/>
          <a:latin typeface="+mj-lt"/>
          <a:ea typeface="+mj-ea"/>
          <a:cs typeface="+mj-cs"/>
          <a:sym typeface="Arial"/>
        </a:defRPr>
      </a:lvl5pPr>
      <a:lvl6pPr marL="457131" marR="0" indent="-101531" algn="l" defTabSz="914400" rtl="0" latinLnBrk="0">
        <a:lnSpc>
          <a:spcPct val="95000"/>
        </a:lnSpc>
        <a:spcBef>
          <a:spcPts val="0"/>
        </a:spcBef>
        <a:spcAft>
          <a:spcPts val="0"/>
        </a:spcAft>
        <a:buClrTx/>
        <a:buSzPts val="3200"/>
        <a:buFontTx/>
        <a:buChar char="■"/>
        <a:tabLst/>
        <a:defRPr sz="3200" b="0" i="0" u="none" strike="noStrike" cap="none" spc="0" baseline="0">
          <a:solidFill>
            <a:schemeClr val="accent1"/>
          </a:solidFill>
          <a:uFillTx/>
          <a:latin typeface="+mj-lt"/>
          <a:ea typeface="+mj-ea"/>
          <a:cs typeface="+mj-cs"/>
          <a:sym typeface="Arial"/>
        </a:defRPr>
      </a:lvl6pPr>
      <a:lvl7pPr marL="914260" marR="0" indent="-101461" algn="l" defTabSz="914400" rtl="0" latinLnBrk="0">
        <a:lnSpc>
          <a:spcPct val="95000"/>
        </a:lnSpc>
        <a:spcBef>
          <a:spcPts val="0"/>
        </a:spcBef>
        <a:spcAft>
          <a:spcPts val="0"/>
        </a:spcAft>
        <a:buClrTx/>
        <a:buSzPts val="3200"/>
        <a:buFontTx/>
        <a:buChar char="●"/>
        <a:tabLst/>
        <a:defRPr sz="3200" b="0" i="0" u="none" strike="noStrike" cap="none" spc="0" baseline="0">
          <a:solidFill>
            <a:schemeClr val="accent1"/>
          </a:solidFill>
          <a:uFillTx/>
          <a:latin typeface="+mj-lt"/>
          <a:ea typeface="+mj-ea"/>
          <a:cs typeface="+mj-cs"/>
          <a:sym typeface="Arial"/>
        </a:defRPr>
      </a:lvl7pPr>
      <a:lvl8pPr marL="1371393" marR="0" indent="-101393" algn="l" defTabSz="914400" rtl="0" latinLnBrk="0">
        <a:lnSpc>
          <a:spcPct val="95000"/>
        </a:lnSpc>
        <a:spcBef>
          <a:spcPts val="0"/>
        </a:spcBef>
        <a:spcAft>
          <a:spcPts val="0"/>
        </a:spcAft>
        <a:buClrTx/>
        <a:buSzPts val="3200"/>
        <a:buFontTx/>
        <a:buChar char="○"/>
        <a:tabLst/>
        <a:defRPr sz="3200" b="0" i="0" u="none" strike="noStrike" cap="none" spc="0" baseline="0">
          <a:solidFill>
            <a:schemeClr val="accent1"/>
          </a:solidFill>
          <a:uFillTx/>
          <a:latin typeface="+mj-lt"/>
          <a:ea typeface="+mj-ea"/>
          <a:cs typeface="+mj-cs"/>
          <a:sym typeface="Arial"/>
        </a:defRPr>
      </a:lvl8pPr>
      <a:lvl9pPr marL="1828525" marR="0" indent="-101325" algn="l" defTabSz="914400" rtl="0" latinLnBrk="0">
        <a:lnSpc>
          <a:spcPct val="95000"/>
        </a:lnSpc>
        <a:spcBef>
          <a:spcPts val="0"/>
        </a:spcBef>
        <a:spcAft>
          <a:spcPts val="0"/>
        </a:spcAft>
        <a:buClrTx/>
        <a:buSzPts val="3200"/>
        <a:buFontTx/>
        <a:buChar char="■"/>
        <a:tabLst/>
        <a:defRPr sz="3200" b="0" i="0" u="none" strike="noStrike" cap="none" spc="0" baseline="0">
          <a:solidFill>
            <a:schemeClr val="accent1"/>
          </a:solidFill>
          <a:uFillTx/>
          <a:latin typeface="+mj-lt"/>
          <a:ea typeface="+mj-ea"/>
          <a:cs typeface="+mj-cs"/>
          <a:sym typeface="Arial"/>
        </a:defRPr>
      </a:lvl9pPr>
    </p:titleStyle>
    <p:bodyStyle>
      <a:lvl1pPr marL="228600" marR="0" indent="0" algn="l" defTabSz="914400" rtl="0" latinLnBrk="0">
        <a:lnSpc>
          <a:spcPct val="100000"/>
        </a:lnSpc>
        <a:spcBef>
          <a:spcPts val="1000"/>
        </a:spcBef>
        <a:spcAft>
          <a:spcPts val="0"/>
        </a:spcAft>
        <a:buClrTx/>
        <a:buSzTx/>
        <a:buFontTx/>
        <a:buNone/>
        <a:tabLst/>
        <a:defRPr sz="2000" b="0" i="0" u="none" strike="noStrike" cap="none" spc="0" baseline="0">
          <a:solidFill>
            <a:srgbClr val="5B5B5B"/>
          </a:solidFill>
          <a:uFillTx/>
          <a:latin typeface="+mj-lt"/>
          <a:ea typeface="+mj-ea"/>
          <a:cs typeface="+mj-cs"/>
          <a:sym typeface="Arial"/>
        </a:defRPr>
      </a:lvl1pPr>
      <a:lvl2pPr marL="952500" marR="0" indent="-381000" algn="l" defTabSz="914400" rtl="0" latinLnBrk="0">
        <a:lnSpc>
          <a:spcPct val="100000"/>
        </a:lnSpc>
        <a:spcBef>
          <a:spcPts val="1000"/>
        </a:spcBef>
        <a:spcAft>
          <a:spcPts val="0"/>
        </a:spcAft>
        <a:buClrTx/>
        <a:buSzPts val="2000"/>
        <a:buFontTx/>
        <a:buChar char="•"/>
        <a:tabLst/>
        <a:defRPr sz="2000" b="0" i="0" u="none" strike="noStrike" cap="none" spc="0" baseline="0">
          <a:solidFill>
            <a:srgbClr val="5B5B5B"/>
          </a:solidFill>
          <a:uFillTx/>
          <a:latin typeface="+mj-lt"/>
          <a:ea typeface="+mj-ea"/>
          <a:cs typeface="+mj-cs"/>
          <a:sym typeface="Arial"/>
        </a:defRPr>
      </a:lvl2pPr>
      <a:lvl3pPr marL="1450975" marR="0" indent="-396875" algn="l" defTabSz="914400" rtl="0" latinLnBrk="0">
        <a:lnSpc>
          <a:spcPct val="100000"/>
        </a:lnSpc>
        <a:spcBef>
          <a:spcPts val="1000"/>
        </a:spcBef>
        <a:spcAft>
          <a:spcPts val="0"/>
        </a:spcAft>
        <a:buClrTx/>
        <a:buSzPts val="2000"/>
        <a:buFontTx/>
        <a:buChar char="•"/>
        <a:tabLst/>
        <a:defRPr sz="2000" b="0" i="0" u="none" strike="noStrike" cap="none" spc="0" baseline="0">
          <a:solidFill>
            <a:srgbClr val="5B5B5B"/>
          </a:solidFill>
          <a:uFillTx/>
          <a:latin typeface="+mj-lt"/>
          <a:ea typeface="+mj-ea"/>
          <a:cs typeface="+mj-cs"/>
          <a:sym typeface="Arial"/>
        </a:defRPr>
      </a:lvl3pPr>
      <a:lvl4pPr marL="1934633" marR="0" indent="-423333" algn="l" defTabSz="914400" rtl="0" latinLnBrk="0">
        <a:lnSpc>
          <a:spcPct val="100000"/>
        </a:lnSpc>
        <a:spcBef>
          <a:spcPts val="1000"/>
        </a:spcBef>
        <a:spcAft>
          <a:spcPts val="0"/>
        </a:spcAft>
        <a:buClrTx/>
        <a:buSzPts val="2000"/>
        <a:buFontTx/>
        <a:buChar char="•"/>
        <a:tabLst/>
        <a:defRPr sz="2000" b="0" i="0" u="none" strike="noStrike" cap="none" spc="0" baseline="0">
          <a:solidFill>
            <a:srgbClr val="5B5B5B"/>
          </a:solidFill>
          <a:uFillTx/>
          <a:latin typeface="+mj-lt"/>
          <a:ea typeface="+mj-ea"/>
          <a:cs typeface="+mj-cs"/>
          <a:sym typeface="Arial"/>
        </a:defRPr>
      </a:lvl4pPr>
      <a:lvl5pPr marL="228600" marR="0" indent="1828800" algn="l" defTabSz="914400" rtl="0" latinLnBrk="0">
        <a:lnSpc>
          <a:spcPct val="100000"/>
        </a:lnSpc>
        <a:spcBef>
          <a:spcPts val="1000"/>
        </a:spcBef>
        <a:spcAft>
          <a:spcPts val="0"/>
        </a:spcAft>
        <a:buClrTx/>
        <a:buSzTx/>
        <a:buFontTx/>
        <a:buNone/>
        <a:tabLst/>
        <a:defRPr sz="2000" b="0" i="0" u="none" strike="noStrike" cap="none" spc="0" baseline="0">
          <a:solidFill>
            <a:srgbClr val="5B5B5B"/>
          </a:solidFill>
          <a:uFillTx/>
          <a:latin typeface="+mj-lt"/>
          <a:ea typeface="+mj-ea"/>
          <a:cs typeface="+mj-cs"/>
          <a:sym typeface="Arial"/>
        </a:defRPr>
      </a:lvl5pPr>
      <a:lvl6pPr marL="2743200" marR="0" indent="-317500" algn="l" defTabSz="914400" rtl="0" latinLnBrk="0">
        <a:lnSpc>
          <a:spcPct val="100000"/>
        </a:lnSpc>
        <a:spcBef>
          <a:spcPts val="1000"/>
        </a:spcBef>
        <a:spcAft>
          <a:spcPts val="0"/>
        </a:spcAft>
        <a:buClrTx/>
        <a:buSzPts val="2000"/>
        <a:buFontTx/>
        <a:buChar char="•"/>
        <a:tabLst/>
        <a:defRPr sz="2000" b="0" i="0" u="none" strike="noStrike" cap="none" spc="0" baseline="0">
          <a:solidFill>
            <a:srgbClr val="5B5B5B"/>
          </a:solidFill>
          <a:uFillTx/>
          <a:latin typeface="+mj-lt"/>
          <a:ea typeface="+mj-ea"/>
          <a:cs typeface="+mj-cs"/>
          <a:sym typeface="Arial"/>
        </a:defRPr>
      </a:lvl6pPr>
      <a:lvl7pPr marL="3200400" marR="0" indent="-317500" algn="l" defTabSz="914400" rtl="0" latinLnBrk="0">
        <a:lnSpc>
          <a:spcPct val="100000"/>
        </a:lnSpc>
        <a:spcBef>
          <a:spcPts val="1000"/>
        </a:spcBef>
        <a:spcAft>
          <a:spcPts val="0"/>
        </a:spcAft>
        <a:buClrTx/>
        <a:buSzPts val="2000"/>
        <a:buFontTx/>
        <a:buChar char="•"/>
        <a:tabLst/>
        <a:defRPr sz="2000" b="0" i="0" u="none" strike="noStrike" cap="none" spc="0" baseline="0">
          <a:solidFill>
            <a:srgbClr val="5B5B5B"/>
          </a:solidFill>
          <a:uFillTx/>
          <a:latin typeface="+mj-lt"/>
          <a:ea typeface="+mj-ea"/>
          <a:cs typeface="+mj-cs"/>
          <a:sym typeface="Arial"/>
        </a:defRPr>
      </a:lvl7pPr>
      <a:lvl8pPr marL="3657600" marR="0" indent="-317500" algn="l" defTabSz="914400" rtl="0" latinLnBrk="0">
        <a:lnSpc>
          <a:spcPct val="100000"/>
        </a:lnSpc>
        <a:spcBef>
          <a:spcPts val="1000"/>
        </a:spcBef>
        <a:spcAft>
          <a:spcPts val="0"/>
        </a:spcAft>
        <a:buClrTx/>
        <a:buSzPts val="2000"/>
        <a:buFontTx/>
        <a:buChar char="•"/>
        <a:tabLst/>
        <a:defRPr sz="2000" b="0" i="0" u="none" strike="noStrike" cap="none" spc="0" baseline="0">
          <a:solidFill>
            <a:srgbClr val="5B5B5B"/>
          </a:solidFill>
          <a:uFillTx/>
          <a:latin typeface="+mj-lt"/>
          <a:ea typeface="+mj-ea"/>
          <a:cs typeface="+mj-cs"/>
          <a:sym typeface="Arial"/>
        </a:defRPr>
      </a:lvl8pPr>
      <a:lvl9pPr marL="4114800" marR="0" indent="-317500" algn="l" defTabSz="914400" rtl="0" latinLnBrk="0">
        <a:lnSpc>
          <a:spcPct val="100000"/>
        </a:lnSpc>
        <a:spcBef>
          <a:spcPts val="1000"/>
        </a:spcBef>
        <a:spcAft>
          <a:spcPts val="0"/>
        </a:spcAft>
        <a:buClrTx/>
        <a:buSzPts val="2000"/>
        <a:buFontTx/>
        <a:buChar char="•"/>
        <a:tabLst/>
        <a:defRPr sz="2000" b="0" i="0" u="none" strike="noStrike" cap="none" spc="0" baseline="0">
          <a:solidFill>
            <a:srgbClr val="5B5B5B"/>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48.png"/></Relationships>
</file>

<file path=ppt/slides/_rels/slide10.xml.rels><?xml version="1.0" encoding="UTF-8" standalone="yes"?>
<Relationships xmlns="http://schemas.openxmlformats.org/package/2006/relationships"><Relationship Id="rId3" Type="http://schemas.openxmlformats.org/officeDocument/2006/relationships/image" Target="../media/image151.tiff"/><Relationship Id="rId4" Type="http://schemas.openxmlformats.org/officeDocument/2006/relationships/image" Target="../media/image152.tiff"/><Relationship Id="rId5" Type="http://schemas.openxmlformats.org/officeDocument/2006/relationships/image" Target="../media/image153.tiff"/><Relationship Id="rId1" Type="http://schemas.openxmlformats.org/officeDocument/2006/relationships/slideLayout" Target="../slideLayouts/slideLayout37.xml"/><Relationship Id="rId2" Type="http://schemas.openxmlformats.org/officeDocument/2006/relationships/hyperlink" Target="https://mobilebeta.salesforce.com"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54.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55.tiff"/><Relationship Id="rId3" Type="http://schemas.openxmlformats.org/officeDocument/2006/relationships/image" Target="../media/image156.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57.tiff"/><Relationship Id="rId3" Type="http://schemas.openxmlformats.org/officeDocument/2006/relationships/image" Target="../media/image158.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Unicode" TargetMode="External"/><Relationship Id="rId4" Type="http://schemas.openxmlformats.org/officeDocument/2006/relationships/hyperlink" Target="https://en.wikipedia.org/wiki/Hindi_language" TargetMode="External"/><Relationship Id="rId5" Type="http://schemas.openxmlformats.org/officeDocument/2006/relationships/hyperlink" Target="https://en.wikipedia.org/wiki/Ukrainian_language" TargetMode="External"/><Relationship Id="rId6" Type="http://schemas.openxmlformats.org/officeDocument/2006/relationships/hyperlink" Target="https://en.wikipedia.org/wiki/Greek_language" TargetMode="External"/><Relationship Id="rId7" Type="http://schemas.openxmlformats.org/officeDocument/2006/relationships/hyperlink" Target="https://en.wikipedia.org/wiki/German_language" TargetMode="External"/><Relationship Id="rId8" Type="http://schemas.openxmlformats.org/officeDocument/2006/relationships/hyperlink" Target="https://en.wikipedia.org/wiki/Russian_language" TargetMode="External"/><Relationship Id="rId1" Type="http://schemas.openxmlformats.org/officeDocument/2006/relationships/slideLayout" Target="../slideLayouts/slideLayout37.xml"/><Relationship Id="rId2" Type="http://schemas.openxmlformats.org/officeDocument/2006/relationships/hyperlink" Target="https://en.wikipedia.org/wiki/Chinese_language"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4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hyperlink" Target="https://status.salesforce.com/products/all/maintenance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image" Target="../media/image161.png"/><Relationship Id="rId1" Type="http://schemas.openxmlformats.org/officeDocument/2006/relationships/slideLayout" Target="../slideLayouts/slideLayout43.xml"/><Relationship Id="rId2" Type="http://schemas.openxmlformats.org/officeDocument/2006/relationships/image" Target="../media/image1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50.tiff"/></Relationships>
</file>

<file path=ppt/slides/_rels/slide6.xml.rels><?xml version="1.0" encoding="UTF-8" standalone="yes"?>
<Relationships xmlns="http://schemas.openxmlformats.org/package/2006/relationships"><Relationship Id="rId3" Type="http://schemas.openxmlformats.org/officeDocument/2006/relationships/hyperlink" Target="https://www.reddit.com/r/salesforce/comments/d1qc3r/winter_20_release_notes_abridged_edition/" TargetMode="External"/><Relationship Id="rId4" Type="http://schemas.openxmlformats.org/officeDocument/2006/relationships/hyperlink" Target="https://trailhead.salesforce.com/en/content/learn/modules/winter-20-release-highlights" TargetMode="External"/><Relationship Id="rId1" Type="http://schemas.openxmlformats.org/officeDocument/2006/relationships/slideLayout" Target="../slideLayouts/slideLayout37.xml"/><Relationship Id="rId2" Type="http://schemas.openxmlformats.org/officeDocument/2006/relationships/hyperlink" Target="https://releasenotes.docs.salesforce.com/en-us/winter20/release-notes/salesforce_release_notes.htm"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5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7" name="Google Shape;1412;p117" descr="Google Shape;1412;p117"/>
          <p:cNvPicPr>
            <a:picLocks noChangeAspect="1"/>
          </p:cNvPicPr>
          <p:nvPr/>
        </p:nvPicPr>
        <p:blipFill>
          <a:blip r:embed="rId2">
            <a:extLst/>
          </a:blip>
          <a:stretch>
            <a:fillRect/>
          </a:stretch>
        </p:blipFill>
        <p:spPr>
          <a:xfrm>
            <a:off x="4273031" y="3451674"/>
            <a:ext cx="3657415" cy="3584268"/>
          </a:xfrm>
          <a:prstGeom prst="rect">
            <a:avLst/>
          </a:prstGeom>
          <a:ln w="12700">
            <a:miter lim="400000"/>
          </a:ln>
          <a:effectLst>
            <a:outerShdw blurRad="63500" dist="19050" dir="5400000" rotWithShape="0">
              <a:srgbClr val="000000">
                <a:alpha val="50000"/>
              </a:srgbClr>
            </a:outerShdw>
          </a:effectLst>
        </p:spPr>
      </p:pic>
      <p:sp>
        <p:nvSpPr>
          <p:cNvPr id="2058" name="Syracuse…"/>
          <p:cNvSpPr txBox="1"/>
          <p:nvPr/>
        </p:nvSpPr>
        <p:spPr>
          <a:xfrm>
            <a:off x="1727820" y="2057400"/>
            <a:ext cx="6160493" cy="31076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val="1"/>
            </a:ext>
          </a:extLst>
        </p:spPr>
        <p:txBody>
          <a:bodyPr lIns="0" tIns="0" rIns="0" bIns="0">
            <a:spAutoFit/>
          </a:bodyPr>
          <a:lstStyle/>
          <a:p>
            <a:pPr lvl="5" indent="457200">
              <a:lnSpc>
                <a:spcPct val="90000"/>
              </a:lnSpc>
              <a:defRPr sz="6200">
                <a:solidFill>
                  <a:srgbClr val="FFFFFF"/>
                </a:solidFill>
                <a:latin typeface="Salesforce Sans"/>
                <a:ea typeface="Salesforce Sans"/>
                <a:cs typeface="Salesforce Sans"/>
                <a:sym typeface="Salesforce Sans"/>
              </a:defRPr>
            </a:pPr>
            <a:r>
              <a:t>Syracuse</a:t>
            </a:r>
          </a:p>
          <a:p>
            <a:pPr lvl="5" indent="457200">
              <a:lnSpc>
                <a:spcPct val="90000"/>
              </a:lnSpc>
              <a:defRPr sz="6200">
                <a:solidFill>
                  <a:srgbClr val="FFFFFF"/>
                </a:solidFill>
                <a:latin typeface="Salesforce Sans"/>
                <a:ea typeface="Salesforce Sans"/>
                <a:cs typeface="Salesforce Sans"/>
                <a:sym typeface="Salesforce Sans"/>
              </a:defRPr>
            </a:pPr>
            <a:r>
              <a:t>  Trailblazers</a:t>
            </a:r>
          </a:p>
          <a:p>
            <a:pPr lvl="5" indent="457200">
              <a:lnSpc>
                <a:spcPct val="90000"/>
              </a:lnSpc>
              <a:defRPr sz="1000">
                <a:solidFill>
                  <a:srgbClr val="FFFFFF"/>
                </a:solidFill>
                <a:latin typeface="Salesforce Sans"/>
                <a:ea typeface="Salesforce Sans"/>
                <a:cs typeface="Salesforce Sans"/>
                <a:sym typeface="Salesforce Sans"/>
              </a:defRPr>
            </a:pPr>
            <a:endParaRPr/>
          </a:p>
          <a:p>
            <a:pPr lvl="5" indent="457200">
              <a:lnSpc>
                <a:spcPct val="90000"/>
              </a:lnSpc>
              <a:defRPr sz="4400">
                <a:solidFill>
                  <a:srgbClr val="FFFFFF"/>
                </a:solidFill>
                <a:latin typeface="Salesforce Sans"/>
                <a:ea typeface="Salesforce Sans"/>
                <a:cs typeface="Salesforce Sans"/>
                <a:sym typeface="Salesforce Sans"/>
              </a:defRPr>
            </a:pPr>
            <a:r>
              <a:t>Sept 25</a:t>
            </a:r>
          </a:p>
          <a:p>
            <a:pPr lvl="5" indent="457200">
              <a:lnSpc>
                <a:spcPct val="90000"/>
              </a:lnSpc>
              <a:defRPr sz="4400">
                <a:solidFill>
                  <a:srgbClr val="FFFFFF"/>
                </a:solidFill>
                <a:latin typeface="Salesforce Sans"/>
                <a:ea typeface="Salesforce Sans"/>
                <a:cs typeface="Salesforce Sans"/>
                <a:sym typeface="Salesforce Sans"/>
              </a:defRPr>
            </a:pPr>
            <a:r>
              <a:t>  2019</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88" name="Google Shape;1470;p125"/>
          <p:cNvSpPr txBox="1">
            <a:spLocks noGrp="1"/>
          </p:cNvSpPr>
          <p:nvPr>
            <p:ph type="title"/>
          </p:nvPr>
        </p:nvSpPr>
        <p:spPr>
          <a:xfrm>
            <a:off x="495299" y="144862"/>
            <a:ext cx="11046002" cy="990002"/>
          </a:xfrm>
          <a:prstGeom prst="rect">
            <a:avLst/>
          </a:prstGeom>
        </p:spPr>
        <p:txBody>
          <a:bodyPr/>
          <a:lstStyle/>
          <a:p>
            <a:r>
              <a:t>Stuff We’ve Been Waiting For</a:t>
            </a:r>
          </a:p>
        </p:txBody>
      </p:sp>
      <p:sp>
        <p:nvSpPr>
          <p:cNvPr id="2089" name="Google Shape;1471;p125"/>
          <p:cNvSpPr txBox="1">
            <a:spLocks noGrp="1"/>
          </p:cNvSpPr>
          <p:nvPr>
            <p:ph type="body" idx="1"/>
          </p:nvPr>
        </p:nvSpPr>
        <p:spPr>
          <a:xfrm>
            <a:off x="508025" y="1616290"/>
            <a:ext cx="11046002" cy="3779401"/>
          </a:xfrm>
          <a:prstGeom prst="rect">
            <a:avLst/>
          </a:prstGeom>
        </p:spPr>
        <p:txBody>
          <a:bodyPr/>
          <a:lstStyle/>
          <a:p>
            <a:pPr marL="0"/>
            <a:r>
              <a:t>New Mobile App</a:t>
            </a:r>
          </a:p>
          <a:p>
            <a:pPr marL="182562" lvl="1" indent="-182562">
              <a:spcBef>
                <a:spcPts val="500"/>
              </a:spcBef>
              <a:buClr>
                <a:srgbClr val="8D837B"/>
              </a:buClr>
              <a:buSzPts val="1800"/>
              <a:buFont typeface="Arial"/>
              <a:defRPr sz="1800">
                <a:solidFill>
                  <a:srgbClr val="8D837B"/>
                </a:solidFill>
              </a:defRPr>
            </a:pPr>
            <a:r>
              <a:t>Good news: It looks completely different</a:t>
            </a:r>
          </a:p>
          <a:p>
            <a:pPr marL="182562" lvl="1" indent="-182562">
              <a:spcBef>
                <a:spcPts val="500"/>
              </a:spcBef>
              <a:buClr>
                <a:srgbClr val="8D837B"/>
              </a:buClr>
              <a:buSzPts val="1800"/>
              <a:buFont typeface="Arial"/>
              <a:defRPr sz="1800">
                <a:solidFill>
                  <a:srgbClr val="8D837B"/>
                </a:solidFill>
              </a:defRPr>
            </a:pPr>
            <a:r>
              <a:t>Bad news: It looks completely different</a:t>
            </a:r>
          </a:p>
          <a:p>
            <a:pPr marL="182562" lvl="1" indent="-182562">
              <a:spcBef>
                <a:spcPts val="500"/>
              </a:spcBef>
              <a:buClr>
                <a:srgbClr val="8D837B"/>
              </a:buClr>
              <a:buSzPts val="1800"/>
              <a:buFont typeface="Arial"/>
              <a:defRPr sz="1800">
                <a:solidFill>
                  <a:srgbClr val="8D837B"/>
                </a:solidFill>
              </a:defRPr>
            </a:pPr>
            <a:r>
              <a:t>Signup at </a:t>
            </a:r>
            <a:r>
              <a:rPr u="sng">
                <a:solidFill>
                  <a:srgbClr val="001871"/>
                </a:solidFill>
                <a:uFill>
                  <a:solidFill>
                    <a:srgbClr val="001871"/>
                  </a:solidFill>
                </a:uFill>
                <a:hlinkClick r:id="rId2"/>
              </a:rPr>
              <a:t>https://mobilebeta.salesforce.com</a:t>
            </a:r>
          </a:p>
          <a:p>
            <a:pPr marL="182562" lvl="1" indent="-182562">
              <a:spcBef>
                <a:spcPts val="500"/>
              </a:spcBef>
              <a:buClr>
                <a:srgbClr val="8D837B"/>
              </a:buClr>
              <a:buSzPts val="1800"/>
              <a:buFont typeface="Arial"/>
              <a:defRPr sz="1800">
                <a:solidFill>
                  <a:srgbClr val="8D837B"/>
                </a:solidFill>
              </a:defRPr>
            </a:pPr>
            <a:r>
              <a:t>Available October 14</a:t>
            </a:r>
          </a:p>
        </p:txBody>
      </p:sp>
      <p:pic>
        <p:nvPicPr>
          <p:cNvPr id="2090" name="Image" descr="Image"/>
          <p:cNvPicPr>
            <a:picLocks noChangeAspect="1"/>
          </p:cNvPicPr>
          <p:nvPr/>
        </p:nvPicPr>
        <p:blipFill>
          <a:blip r:embed="rId3">
            <a:extLst/>
          </a:blip>
          <a:stretch>
            <a:fillRect/>
          </a:stretch>
        </p:blipFill>
        <p:spPr>
          <a:xfrm>
            <a:off x="3062317" y="3165322"/>
            <a:ext cx="1972596" cy="3381592"/>
          </a:xfrm>
          <a:prstGeom prst="rect">
            <a:avLst/>
          </a:prstGeom>
          <a:ln w="12700">
            <a:miter lim="400000"/>
          </a:ln>
        </p:spPr>
      </p:pic>
      <p:pic>
        <p:nvPicPr>
          <p:cNvPr id="2091" name="Image" descr="Image"/>
          <p:cNvPicPr>
            <a:picLocks noChangeAspect="1"/>
          </p:cNvPicPr>
          <p:nvPr/>
        </p:nvPicPr>
        <p:blipFill>
          <a:blip r:embed="rId4">
            <a:extLst/>
          </a:blip>
          <a:stretch>
            <a:fillRect/>
          </a:stretch>
        </p:blipFill>
        <p:spPr>
          <a:xfrm>
            <a:off x="5273897" y="2283910"/>
            <a:ext cx="2477775" cy="4263004"/>
          </a:xfrm>
          <a:prstGeom prst="rect">
            <a:avLst/>
          </a:prstGeom>
          <a:ln w="12700">
            <a:miter lim="400000"/>
          </a:ln>
        </p:spPr>
      </p:pic>
      <p:pic>
        <p:nvPicPr>
          <p:cNvPr id="2092" name="Image" descr="Image"/>
          <p:cNvPicPr>
            <a:picLocks noChangeAspect="1"/>
          </p:cNvPicPr>
          <p:nvPr/>
        </p:nvPicPr>
        <p:blipFill>
          <a:blip r:embed="rId5">
            <a:extLst/>
          </a:blip>
          <a:stretch>
            <a:fillRect/>
          </a:stretch>
        </p:blipFill>
        <p:spPr>
          <a:xfrm>
            <a:off x="7990657" y="1247046"/>
            <a:ext cx="3107363" cy="5287296"/>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dissolve/>
      </p:transition>
    </mc:Choice>
    <mc:Fallback>
      <mp:transition xmlns:mp="http://schemas.microsoft.com/office/mac/powerpoint/2008/main" spd="slow"/>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94" name="Google Shape;1470;p125"/>
          <p:cNvSpPr txBox="1">
            <a:spLocks noGrp="1"/>
          </p:cNvSpPr>
          <p:nvPr>
            <p:ph type="title"/>
          </p:nvPr>
        </p:nvSpPr>
        <p:spPr>
          <a:xfrm>
            <a:off x="495299" y="144862"/>
            <a:ext cx="11046002" cy="990002"/>
          </a:xfrm>
          <a:prstGeom prst="rect">
            <a:avLst/>
          </a:prstGeom>
        </p:spPr>
        <p:txBody>
          <a:bodyPr/>
          <a:lstStyle/>
          <a:p>
            <a:r>
              <a:t>Stuff We’ve Been Waiting For</a:t>
            </a:r>
          </a:p>
        </p:txBody>
      </p:sp>
      <p:sp>
        <p:nvSpPr>
          <p:cNvPr id="2095" name="Google Shape;1471;p125"/>
          <p:cNvSpPr txBox="1">
            <a:spLocks noGrp="1"/>
          </p:cNvSpPr>
          <p:nvPr>
            <p:ph type="body" idx="1"/>
          </p:nvPr>
        </p:nvSpPr>
        <p:spPr>
          <a:xfrm>
            <a:off x="508025" y="1616290"/>
            <a:ext cx="11046002" cy="3779401"/>
          </a:xfrm>
          <a:prstGeom prst="rect">
            <a:avLst/>
          </a:prstGeom>
        </p:spPr>
        <p:txBody>
          <a:bodyPr>
            <a:normAutofit lnSpcReduction="10000"/>
          </a:bodyPr>
          <a:lstStyle/>
          <a:p>
            <a:pPr marL="0" defTabSz="804672">
              <a:spcBef>
                <a:spcPts val="900"/>
              </a:spcBef>
              <a:defRPr sz="1760"/>
            </a:pPr>
            <a:r>
              <a:t>Recycle bin in Lightning</a:t>
            </a:r>
          </a:p>
          <a:p>
            <a:pPr marL="160654" lvl="1" indent="-160654" defTabSz="804672">
              <a:spcBef>
                <a:spcPts val="400"/>
              </a:spcBef>
              <a:buClr>
                <a:srgbClr val="8D837B"/>
              </a:buClr>
              <a:buSzPts val="1500"/>
              <a:buFont typeface="Arial"/>
              <a:defRPr sz="1584">
                <a:solidFill>
                  <a:srgbClr val="8D837B"/>
                </a:solidFill>
              </a:defRPr>
            </a:pPr>
            <a:r>
              <a:t>Finally!</a:t>
            </a:r>
          </a:p>
          <a:p>
            <a:pPr marL="160654" lvl="1" indent="-160654" defTabSz="804672">
              <a:spcBef>
                <a:spcPts val="400"/>
              </a:spcBef>
              <a:buClr>
                <a:srgbClr val="8D837B"/>
              </a:buClr>
              <a:buSzPts val="1500"/>
              <a:buFont typeface="Arial"/>
              <a:defRPr sz="1584">
                <a:solidFill>
                  <a:srgbClr val="8D837B"/>
                </a:solidFill>
              </a:defRPr>
            </a:pPr>
            <a:r>
              <a:t>Name changed to ‘Org Recycle Bin’</a:t>
            </a:r>
          </a:p>
          <a:p>
            <a:pPr marL="160654" lvl="1" indent="-160654" defTabSz="804672">
              <a:spcBef>
                <a:spcPts val="400"/>
              </a:spcBef>
              <a:buClr>
                <a:srgbClr val="8D837B"/>
              </a:buClr>
              <a:buSzPts val="1500"/>
              <a:buFont typeface="Arial"/>
              <a:defRPr sz="1584">
                <a:solidFill>
                  <a:srgbClr val="8D837B"/>
                </a:solidFill>
              </a:defRPr>
            </a:pPr>
            <a:r>
              <a:t>‘Restore’ instead of ‘Undelete’</a:t>
            </a:r>
          </a:p>
          <a:p>
            <a:pPr marL="160654" lvl="1" indent="-160654" defTabSz="804672">
              <a:spcBef>
                <a:spcPts val="400"/>
              </a:spcBef>
              <a:buClr>
                <a:srgbClr val="8D837B"/>
              </a:buClr>
              <a:buSzPts val="1500"/>
              <a:buFont typeface="Arial"/>
              <a:defRPr sz="1584">
                <a:solidFill>
                  <a:srgbClr val="8D837B"/>
                </a:solidFill>
              </a:defRPr>
            </a:pPr>
            <a:r>
              <a:t>‘Delete’ instead of ‘Empty’</a:t>
            </a:r>
          </a:p>
          <a:p>
            <a:pPr marL="160654" lvl="1" indent="-160654" defTabSz="804672">
              <a:spcBef>
                <a:spcPts val="400"/>
              </a:spcBef>
              <a:buClr>
                <a:srgbClr val="8D837B"/>
              </a:buClr>
              <a:buSzPts val="1500"/>
              <a:buFont typeface="Arial"/>
              <a:defRPr sz="1584">
                <a:solidFill>
                  <a:srgbClr val="8D837B"/>
                </a:solidFill>
              </a:defRPr>
            </a:pPr>
            <a:r>
              <a:t>Reports &amp; Dashboards undelete not supported in Lightning</a:t>
            </a:r>
          </a:p>
          <a:p>
            <a:pPr marL="160654" lvl="1" indent="-160654" defTabSz="804672">
              <a:spcBef>
                <a:spcPts val="400"/>
              </a:spcBef>
              <a:buClr>
                <a:srgbClr val="8D837B"/>
              </a:buClr>
              <a:buSzPts val="1500"/>
              <a:buFont typeface="Arial"/>
              <a:defRPr sz="1584">
                <a:solidFill>
                  <a:srgbClr val="8D837B"/>
                </a:solidFill>
              </a:defRPr>
            </a:pPr>
            <a:endParaRPr/>
          </a:p>
          <a:p>
            <a:pPr marL="0" defTabSz="804672">
              <a:spcBef>
                <a:spcPts val="900"/>
              </a:spcBef>
              <a:defRPr sz="1760"/>
            </a:pPr>
            <a:r>
              <a:t>Printable list view in Lightning (Demo - Accounts object)</a:t>
            </a:r>
          </a:p>
          <a:p>
            <a:pPr marL="160654" lvl="1" indent="-160654" defTabSz="804672">
              <a:spcBef>
                <a:spcPts val="400"/>
              </a:spcBef>
              <a:buClr>
                <a:srgbClr val="8D837B"/>
              </a:buClr>
              <a:buSzPts val="1500"/>
              <a:buFont typeface="Arial"/>
              <a:defRPr sz="1584">
                <a:solidFill>
                  <a:srgbClr val="8D837B"/>
                </a:solidFill>
              </a:defRPr>
            </a:pPr>
            <a:r>
              <a:t>Less reason to go back to Classic</a:t>
            </a:r>
          </a:p>
          <a:p>
            <a:pPr marL="160654" lvl="1" indent="-160654" defTabSz="804672">
              <a:spcBef>
                <a:spcPts val="400"/>
              </a:spcBef>
              <a:buClr>
                <a:srgbClr val="8D837B"/>
              </a:buClr>
              <a:buSzPts val="1500"/>
              <a:buFont typeface="Arial"/>
              <a:defRPr sz="1584">
                <a:solidFill>
                  <a:srgbClr val="8D837B"/>
                </a:solidFill>
              </a:defRPr>
            </a:pPr>
            <a:endParaRPr/>
          </a:p>
          <a:p>
            <a:pPr marL="0" defTabSz="804672">
              <a:spcBef>
                <a:spcPts val="900"/>
              </a:spcBef>
              <a:defRPr sz="1760"/>
            </a:pPr>
            <a:r>
              <a:t>Mass actions on the list view search results (Demo - Cases object)</a:t>
            </a:r>
          </a:p>
          <a:p>
            <a:pPr marL="160654" lvl="1" indent="-160654" defTabSz="804672">
              <a:spcBef>
                <a:spcPts val="400"/>
              </a:spcBef>
              <a:buClr>
                <a:srgbClr val="8D837B"/>
              </a:buClr>
              <a:buSzPts val="1500"/>
              <a:buFont typeface="Arial"/>
              <a:defRPr sz="1584">
                <a:solidFill>
                  <a:srgbClr val="8D837B"/>
                </a:solidFill>
              </a:defRPr>
            </a:pPr>
            <a:r>
              <a:t>Pretty nice.</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dissolve/>
      </p:transition>
    </mc:Choice>
    <mc:Fallback>
      <mp:transition xmlns:mp="http://schemas.microsoft.com/office/mac/powerpoint/2008/main" spd="slow"/>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97" name="Google Shape;1470;p125"/>
          <p:cNvSpPr txBox="1">
            <a:spLocks noGrp="1"/>
          </p:cNvSpPr>
          <p:nvPr>
            <p:ph type="title"/>
          </p:nvPr>
        </p:nvSpPr>
        <p:spPr>
          <a:xfrm>
            <a:off x="495299" y="144862"/>
            <a:ext cx="11046002" cy="990002"/>
          </a:xfrm>
          <a:prstGeom prst="rect">
            <a:avLst/>
          </a:prstGeom>
        </p:spPr>
        <p:txBody>
          <a:bodyPr/>
          <a:lstStyle/>
          <a:p>
            <a:r>
              <a:t>Stuff We’ve Been Waiting For</a:t>
            </a:r>
          </a:p>
        </p:txBody>
      </p:sp>
      <p:sp>
        <p:nvSpPr>
          <p:cNvPr id="2098" name="Google Shape;1471;p125"/>
          <p:cNvSpPr txBox="1">
            <a:spLocks noGrp="1"/>
          </p:cNvSpPr>
          <p:nvPr>
            <p:ph type="body" idx="1"/>
          </p:nvPr>
        </p:nvSpPr>
        <p:spPr>
          <a:xfrm>
            <a:off x="508025" y="1616290"/>
            <a:ext cx="11046002" cy="3779401"/>
          </a:xfrm>
          <a:prstGeom prst="rect">
            <a:avLst/>
          </a:prstGeom>
        </p:spPr>
        <p:txBody>
          <a:bodyPr/>
          <a:lstStyle/>
          <a:p>
            <a:pPr marL="0"/>
            <a:r>
              <a:t>Signatures in Email Templates</a:t>
            </a:r>
          </a:p>
          <a:p>
            <a:pPr marL="182562" lvl="1" indent="-182562">
              <a:spcBef>
                <a:spcPts val="500"/>
              </a:spcBef>
              <a:buClr>
                <a:srgbClr val="8D837B"/>
              </a:buClr>
              <a:buSzPts val="1800"/>
              <a:buFont typeface="Arial"/>
              <a:defRPr sz="1800">
                <a:solidFill>
                  <a:srgbClr val="8D837B"/>
                </a:solidFill>
              </a:defRPr>
            </a:pPr>
            <a:r>
              <a:t>{{{Sender.Signature}}} merge field</a:t>
            </a:r>
          </a:p>
          <a:p>
            <a:pPr marL="182562" lvl="1" indent="-182562">
              <a:spcBef>
                <a:spcPts val="500"/>
              </a:spcBef>
              <a:buClr>
                <a:srgbClr val="8D837B"/>
              </a:buClr>
              <a:buSzPts val="1800"/>
              <a:buFont typeface="Arial"/>
              <a:defRPr sz="1800">
                <a:solidFill>
                  <a:srgbClr val="8D837B"/>
                </a:solidFill>
              </a:defRPr>
            </a:pPr>
            <a:endParaRPr/>
          </a:p>
          <a:p>
            <a:pPr marL="0"/>
            <a:r>
              <a:t>Complete Tasks in a Single Click (Demo)</a:t>
            </a:r>
          </a:p>
          <a:p>
            <a:pPr marL="182562" lvl="1" indent="-182562">
              <a:spcBef>
                <a:spcPts val="500"/>
              </a:spcBef>
              <a:buClr>
                <a:srgbClr val="8D837B"/>
              </a:buClr>
              <a:buSzPts val="1800"/>
              <a:buFont typeface="Arial"/>
              <a:defRPr sz="1800">
                <a:solidFill>
                  <a:srgbClr val="8D837B"/>
                </a:solidFill>
              </a:defRPr>
            </a:pPr>
            <a:r>
              <a:t>In the Tasks List View or record Activity list</a:t>
            </a:r>
          </a:p>
          <a:p>
            <a:pPr marL="182562" lvl="1" indent="-182562">
              <a:spcBef>
                <a:spcPts val="500"/>
              </a:spcBef>
              <a:buClr>
                <a:srgbClr val="8D837B"/>
              </a:buClr>
              <a:buSzPts val="1800"/>
              <a:buFont typeface="Arial"/>
              <a:defRPr sz="1800">
                <a:solidFill>
                  <a:srgbClr val="8D837B"/>
                </a:solidFill>
              </a:defRPr>
            </a:pPr>
            <a:endParaRPr/>
          </a:p>
          <a:p>
            <a:pPr marL="0"/>
            <a:r>
              <a:t>My team’s opportunities (Demo)</a:t>
            </a:r>
          </a:p>
          <a:p>
            <a:pPr marL="182562" lvl="1" indent="-182562">
              <a:spcBef>
                <a:spcPts val="500"/>
              </a:spcBef>
              <a:buClr>
                <a:srgbClr val="8D837B"/>
              </a:buClr>
              <a:buSzPts val="1800"/>
              <a:buFont typeface="Arial"/>
              <a:defRPr sz="1800">
                <a:solidFill>
                  <a:srgbClr val="8D837B"/>
                </a:solidFill>
              </a:defRPr>
            </a:pPr>
            <a:r>
              <a:t>See opps owned by your role’s subordinates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dissolve/>
      </p:transition>
    </mc:Choice>
    <mc:Fallback>
      <mp:transition xmlns:mp="http://schemas.microsoft.com/office/mac/powerpoint/2008/main" spd="slow"/>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00" name="Google Shape;1470;p125"/>
          <p:cNvSpPr txBox="1">
            <a:spLocks noGrp="1"/>
          </p:cNvSpPr>
          <p:nvPr>
            <p:ph type="title"/>
          </p:nvPr>
        </p:nvSpPr>
        <p:spPr>
          <a:xfrm>
            <a:off x="495299" y="144862"/>
            <a:ext cx="11046002" cy="990002"/>
          </a:xfrm>
          <a:prstGeom prst="rect">
            <a:avLst/>
          </a:prstGeom>
        </p:spPr>
        <p:txBody>
          <a:bodyPr/>
          <a:lstStyle/>
          <a:p>
            <a:r>
              <a:t>Flows</a:t>
            </a:r>
          </a:p>
        </p:txBody>
      </p:sp>
      <p:sp>
        <p:nvSpPr>
          <p:cNvPr id="2101" name="Google Shape;1471;p125"/>
          <p:cNvSpPr txBox="1">
            <a:spLocks noGrp="1"/>
          </p:cNvSpPr>
          <p:nvPr>
            <p:ph type="body" idx="1"/>
          </p:nvPr>
        </p:nvSpPr>
        <p:spPr>
          <a:xfrm>
            <a:off x="508025" y="1616290"/>
            <a:ext cx="11046002" cy="3779401"/>
          </a:xfrm>
          <a:prstGeom prst="rect">
            <a:avLst/>
          </a:prstGeom>
        </p:spPr>
        <p:txBody>
          <a:bodyPr/>
          <a:lstStyle/>
          <a:p>
            <a:pPr marL="0"/>
            <a:r>
              <a:t>Schedule flow</a:t>
            </a:r>
          </a:p>
          <a:p>
            <a:pPr marL="182562" lvl="1" indent="-182562">
              <a:spcBef>
                <a:spcPts val="500"/>
              </a:spcBef>
              <a:buClr>
                <a:srgbClr val="8D837B"/>
              </a:buClr>
              <a:buSzPts val="1800"/>
              <a:buFont typeface="Arial"/>
              <a:defRPr sz="1800">
                <a:solidFill>
                  <a:srgbClr val="8D837B"/>
                </a:solidFill>
              </a:defRPr>
            </a:pPr>
            <a:r>
              <a:t>Run autolaunched flows on a schedule</a:t>
            </a:r>
          </a:p>
          <a:p>
            <a:pPr marL="182562" lvl="1" indent="-182562">
              <a:spcBef>
                <a:spcPts val="500"/>
              </a:spcBef>
              <a:buClr>
                <a:srgbClr val="8D837B"/>
              </a:buClr>
              <a:buSzPts val="1800"/>
              <a:buFont typeface="Arial"/>
              <a:defRPr sz="1800">
                <a:solidFill>
                  <a:srgbClr val="8D837B"/>
                </a:solidFill>
              </a:defRPr>
            </a:pPr>
            <a:r>
              <a:t>Run once in the future or repeating</a:t>
            </a:r>
          </a:p>
          <a:p>
            <a:pPr marL="182562" lvl="1" indent="-182562">
              <a:spcBef>
                <a:spcPts val="500"/>
              </a:spcBef>
              <a:buClr>
                <a:srgbClr val="8D837B"/>
              </a:buClr>
              <a:buSzPts val="1800"/>
              <a:buFont typeface="Arial"/>
              <a:defRPr sz="1800">
                <a:solidFill>
                  <a:srgbClr val="8D837B"/>
                </a:solidFill>
              </a:defRPr>
            </a:pPr>
            <a:r>
              <a:t>Can specify an object and filter</a:t>
            </a:r>
          </a:p>
          <a:p>
            <a:pPr marL="182562" lvl="1" indent="-182562">
              <a:spcBef>
                <a:spcPts val="500"/>
              </a:spcBef>
              <a:buClr>
                <a:srgbClr val="8D837B"/>
              </a:buClr>
              <a:buSzPts val="1800"/>
              <a:buFont typeface="Arial"/>
              <a:defRPr sz="1800">
                <a:solidFill>
                  <a:srgbClr val="8D837B"/>
                </a:solidFill>
              </a:defRPr>
            </a:pPr>
            <a:r>
              <a:t>Limit of 250k/200*users per day</a:t>
            </a:r>
          </a:p>
        </p:txBody>
      </p:sp>
      <p:pic>
        <p:nvPicPr>
          <p:cNvPr id="2102" name="Image" descr="Image"/>
          <p:cNvPicPr>
            <a:picLocks noChangeAspect="1"/>
          </p:cNvPicPr>
          <p:nvPr/>
        </p:nvPicPr>
        <p:blipFill>
          <a:blip r:embed="rId2">
            <a:extLst/>
          </a:blip>
          <a:stretch>
            <a:fillRect/>
          </a:stretch>
        </p:blipFill>
        <p:spPr>
          <a:xfrm>
            <a:off x="4525202" y="2452563"/>
            <a:ext cx="6911148" cy="3433887"/>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dissolve/>
      </p:transition>
    </mc:Choice>
    <mc:Fallback>
      <mp:transition xmlns:mp="http://schemas.microsoft.com/office/mac/powerpoint/2008/main" spd="slow"/>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04" name="Google Shape;1470;p125"/>
          <p:cNvSpPr txBox="1">
            <a:spLocks noGrp="1"/>
          </p:cNvSpPr>
          <p:nvPr>
            <p:ph type="title"/>
          </p:nvPr>
        </p:nvSpPr>
        <p:spPr>
          <a:xfrm>
            <a:off x="495299" y="144862"/>
            <a:ext cx="11046002" cy="990002"/>
          </a:xfrm>
          <a:prstGeom prst="rect">
            <a:avLst/>
          </a:prstGeom>
        </p:spPr>
        <p:txBody>
          <a:bodyPr/>
          <a:lstStyle/>
          <a:p>
            <a:r>
              <a:t>Flows</a:t>
            </a:r>
          </a:p>
        </p:txBody>
      </p:sp>
      <p:sp>
        <p:nvSpPr>
          <p:cNvPr id="2105" name="Google Shape;1471;p125"/>
          <p:cNvSpPr txBox="1">
            <a:spLocks noGrp="1"/>
          </p:cNvSpPr>
          <p:nvPr>
            <p:ph type="body" idx="1"/>
          </p:nvPr>
        </p:nvSpPr>
        <p:spPr>
          <a:xfrm>
            <a:off x="508025" y="1616290"/>
            <a:ext cx="11046002" cy="3779401"/>
          </a:xfrm>
          <a:prstGeom prst="rect">
            <a:avLst/>
          </a:prstGeom>
        </p:spPr>
        <p:txBody>
          <a:bodyPr/>
          <a:lstStyle>
            <a:lvl1pPr marL="0"/>
            <a:lvl2pPr marL="182562" indent="-182562">
              <a:spcBef>
                <a:spcPts val="500"/>
              </a:spcBef>
              <a:buClr>
                <a:srgbClr val="8D837B"/>
              </a:buClr>
              <a:buSzPts val="1800"/>
              <a:buFont typeface="Arial"/>
              <a:defRPr sz="1800">
                <a:solidFill>
                  <a:srgbClr val="8D837B"/>
                </a:solidFill>
              </a:defRPr>
            </a:lvl2pPr>
          </a:lstStyle>
          <a:p>
            <a:r>
              <a:t>Conditionals in screens</a:t>
            </a:r>
          </a:p>
          <a:p>
            <a:pPr lvl="1"/>
            <a:r>
              <a:t>Make screen components conditional</a:t>
            </a:r>
          </a:p>
        </p:txBody>
      </p:sp>
      <p:pic>
        <p:nvPicPr>
          <p:cNvPr id="2106" name="Image" descr="Image"/>
          <p:cNvPicPr>
            <a:picLocks noChangeAspect="1"/>
          </p:cNvPicPr>
          <p:nvPr/>
        </p:nvPicPr>
        <p:blipFill>
          <a:blip r:embed="rId2">
            <a:extLst/>
          </a:blip>
          <a:stretch>
            <a:fillRect/>
          </a:stretch>
        </p:blipFill>
        <p:spPr>
          <a:xfrm>
            <a:off x="681453" y="2479408"/>
            <a:ext cx="4493797" cy="3172092"/>
          </a:xfrm>
          <a:prstGeom prst="rect">
            <a:avLst/>
          </a:prstGeom>
          <a:ln w="12700">
            <a:miter lim="400000"/>
          </a:ln>
        </p:spPr>
      </p:pic>
      <p:pic>
        <p:nvPicPr>
          <p:cNvPr id="2107" name="Image" descr="Image"/>
          <p:cNvPicPr>
            <a:picLocks noChangeAspect="1"/>
          </p:cNvPicPr>
          <p:nvPr/>
        </p:nvPicPr>
        <p:blipFill>
          <a:blip r:embed="rId3">
            <a:extLst/>
          </a:blip>
          <a:stretch>
            <a:fillRect/>
          </a:stretch>
        </p:blipFill>
        <p:spPr>
          <a:xfrm>
            <a:off x="4388768" y="3501036"/>
            <a:ext cx="7439809" cy="3172093"/>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dissolve/>
      </p:transition>
    </mc:Choice>
    <mc:Fallback>
      <mp:transition xmlns:mp="http://schemas.microsoft.com/office/mac/powerpoint/2008/main" spd="slow"/>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09" name="Google Shape;1470;p125"/>
          <p:cNvSpPr txBox="1">
            <a:spLocks noGrp="1"/>
          </p:cNvSpPr>
          <p:nvPr>
            <p:ph type="title"/>
          </p:nvPr>
        </p:nvSpPr>
        <p:spPr>
          <a:xfrm>
            <a:off x="495299" y="144862"/>
            <a:ext cx="11046002" cy="990002"/>
          </a:xfrm>
          <a:prstGeom prst="rect">
            <a:avLst/>
          </a:prstGeom>
        </p:spPr>
        <p:txBody>
          <a:bodyPr/>
          <a:lstStyle/>
          <a:p>
            <a:r>
              <a:t>Flows</a:t>
            </a:r>
          </a:p>
        </p:txBody>
      </p:sp>
      <p:sp>
        <p:nvSpPr>
          <p:cNvPr id="2110" name="Google Shape;1471;p125"/>
          <p:cNvSpPr txBox="1">
            <a:spLocks noGrp="1"/>
          </p:cNvSpPr>
          <p:nvPr>
            <p:ph type="body" idx="1"/>
          </p:nvPr>
        </p:nvSpPr>
        <p:spPr>
          <a:xfrm>
            <a:off x="508025" y="1616290"/>
            <a:ext cx="11046002" cy="3779401"/>
          </a:xfrm>
          <a:prstGeom prst="rect">
            <a:avLst/>
          </a:prstGeom>
        </p:spPr>
        <p:txBody>
          <a:bodyPr/>
          <a:lstStyle>
            <a:lvl1pPr marL="0"/>
            <a:lvl2pPr marL="182562" indent="-182562">
              <a:spcBef>
                <a:spcPts val="500"/>
              </a:spcBef>
              <a:buClr>
                <a:srgbClr val="8D837B"/>
              </a:buClr>
              <a:buSzPts val="1800"/>
              <a:buFont typeface="Arial"/>
              <a:defRPr sz="1800">
                <a:solidFill>
                  <a:srgbClr val="8D837B"/>
                </a:solidFill>
              </a:defRPr>
            </a:lvl2pPr>
          </a:lstStyle>
          <a:p>
            <a:r>
              <a:t>Lookups</a:t>
            </a:r>
          </a:p>
          <a:p>
            <a:pPr lvl="1"/>
            <a:r>
              <a:t>Seriously, lookups?  That wasn’t day 1?</a:t>
            </a:r>
          </a:p>
        </p:txBody>
      </p:sp>
      <p:pic>
        <p:nvPicPr>
          <p:cNvPr id="2111" name="Image" descr="Image"/>
          <p:cNvPicPr>
            <a:picLocks noChangeAspect="1"/>
          </p:cNvPicPr>
          <p:nvPr/>
        </p:nvPicPr>
        <p:blipFill>
          <a:blip r:embed="rId2">
            <a:extLst/>
          </a:blip>
          <a:stretch>
            <a:fillRect/>
          </a:stretch>
        </p:blipFill>
        <p:spPr>
          <a:xfrm>
            <a:off x="4882404" y="1446302"/>
            <a:ext cx="6890496" cy="3130870"/>
          </a:xfrm>
          <a:prstGeom prst="rect">
            <a:avLst/>
          </a:prstGeom>
          <a:ln w="12700">
            <a:miter lim="400000"/>
          </a:ln>
        </p:spPr>
      </p:pic>
      <p:pic>
        <p:nvPicPr>
          <p:cNvPr id="2112" name="Image" descr="Image"/>
          <p:cNvPicPr>
            <a:picLocks noChangeAspect="1"/>
          </p:cNvPicPr>
          <p:nvPr/>
        </p:nvPicPr>
        <p:blipFill>
          <a:blip r:embed="rId3">
            <a:extLst/>
          </a:blip>
          <a:stretch>
            <a:fillRect/>
          </a:stretch>
        </p:blipFill>
        <p:spPr>
          <a:xfrm>
            <a:off x="1521193" y="3784063"/>
            <a:ext cx="6639717" cy="2581191"/>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dissolve/>
      </p:transition>
    </mc:Choice>
    <mc:Fallback>
      <mp:transition xmlns:mp="http://schemas.microsoft.com/office/mac/powerpoint/2008/main" spd="slow"/>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14" name="Google Shape;1470;p125"/>
          <p:cNvSpPr txBox="1">
            <a:spLocks noGrp="1"/>
          </p:cNvSpPr>
          <p:nvPr>
            <p:ph type="title"/>
          </p:nvPr>
        </p:nvSpPr>
        <p:spPr>
          <a:xfrm>
            <a:off x="495299" y="144862"/>
            <a:ext cx="11046002" cy="990002"/>
          </a:xfrm>
          <a:prstGeom prst="rect">
            <a:avLst/>
          </a:prstGeom>
        </p:spPr>
        <p:txBody>
          <a:bodyPr/>
          <a:lstStyle/>
          <a:p>
            <a:r>
              <a:t>Flows</a:t>
            </a:r>
          </a:p>
        </p:txBody>
      </p:sp>
      <p:sp>
        <p:nvSpPr>
          <p:cNvPr id="2115" name="Google Shape;1471;p125"/>
          <p:cNvSpPr txBox="1">
            <a:spLocks noGrp="1"/>
          </p:cNvSpPr>
          <p:nvPr>
            <p:ph type="body" idx="1"/>
          </p:nvPr>
        </p:nvSpPr>
        <p:spPr>
          <a:xfrm>
            <a:off x="508025" y="1616290"/>
            <a:ext cx="11046002" cy="3779401"/>
          </a:xfrm>
          <a:prstGeom prst="rect">
            <a:avLst/>
          </a:prstGeom>
        </p:spPr>
        <p:txBody>
          <a:bodyPr/>
          <a:lstStyle/>
          <a:p>
            <a:pPr marL="0"/>
            <a:r>
              <a:t>Flow Error Events</a:t>
            </a:r>
          </a:p>
          <a:p>
            <a:pPr marL="182562" lvl="1" indent="-182562">
              <a:spcBef>
                <a:spcPts val="500"/>
              </a:spcBef>
              <a:buClr>
                <a:srgbClr val="8D837B"/>
              </a:buClr>
              <a:buSzPts val="1800"/>
              <a:buFont typeface="Arial"/>
              <a:defRPr sz="1800">
                <a:solidFill>
                  <a:srgbClr val="8D837B"/>
                </a:solidFill>
              </a:defRPr>
            </a:pPr>
            <a:r>
              <a:t>New platform event FlowExecutionErrorEvent</a:t>
            </a:r>
          </a:p>
          <a:p>
            <a:pPr marL="182562" lvl="1" indent="-182562">
              <a:spcBef>
                <a:spcPts val="500"/>
              </a:spcBef>
              <a:buClr>
                <a:srgbClr val="8D837B"/>
              </a:buClr>
              <a:buSzPts val="1800"/>
              <a:buFont typeface="Arial"/>
              <a:defRPr sz="1800">
                <a:solidFill>
                  <a:srgbClr val="8D837B"/>
                </a:solidFill>
              </a:defRPr>
            </a:pPr>
            <a:r>
              <a:t>Combine with Apex or process builder</a:t>
            </a:r>
          </a:p>
          <a:p>
            <a:pPr marL="182562" lvl="1" indent="-182562">
              <a:spcBef>
                <a:spcPts val="500"/>
              </a:spcBef>
              <a:buClr>
                <a:srgbClr val="8D837B"/>
              </a:buClr>
              <a:buSzPts val="1800"/>
              <a:buFont typeface="Arial"/>
              <a:defRPr sz="1800">
                <a:solidFill>
                  <a:srgbClr val="8D837B"/>
                </a:solidFill>
              </a:defRPr>
            </a:pPr>
            <a:r>
              <a:t>Subscribe to event, get email, send notification, post to chatter when a process/flow fails</a:t>
            </a:r>
          </a:p>
          <a:p>
            <a:pPr marL="182562" lvl="1" indent="-182562">
              <a:spcBef>
                <a:spcPts val="500"/>
              </a:spcBef>
              <a:buClr>
                <a:srgbClr val="8D837B"/>
              </a:buClr>
              <a:buSzPts val="1800"/>
              <a:buFont typeface="Arial"/>
              <a:defRPr sz="1800">
                <a:solidFill>
                  <a:srgbClr val="8D837B"/>
                </a:solidFill>
              </a:defRPr>
            </a:pPr>
            <a:endParaRPr/>
          </a:p>
          <a:p>
            <a:pPr marL="0"/>
            <a:r>
              <a:t>Custom Notifications</a:t>
            </a:r>
          </a:p>
          <a:p>
            <a:pPr marL="182562" lvl="1" indent="-182562">
              <a:spcBef>
                <a:spcPts val="500"/>
              </a:spcBef>
              <a:buClr>
                <a:srgbClr val="8D837B"/>
              </a:buClr>
              <a:buSzPts val="1800"/>
              <a:buFont typeface="Arial"/>
              <a:defRPr sz="1800">
                <a:solidFill>
                  <a:srgbClr val="8D837B"/>
                </a:solidFill>
              </a:defRPr>
            </a:pPr>
            <a:r>
              <a:t>Support for sending user’s notifications (bell icon) from a flow</a:t>
            </a:r>
          </a:p>
          <a:p>
            <a:pPr marL="182562" lvl="1" indent="-182562">
              <a:spcBef>
                <a:spcPts val="500"/>
              </a:spcBef>
              <a:buClr>
                <a:srgbClr val="8D837B"/>
              </a:buClr>
              <a:buSzPts val="1800"/>
              <a:buFont typeface="Arial"/>
              <a:defRPr sz="1800">
                <a:solidFill>
                  <a:srgbClr val="8D837B"/>
                </a:solidFill>
              </a:defRPr>
            </a:pPr>
            <a:r>
              <a:t>Similar to feature released in Summer 19 for Process Builder</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dissolve/>
      </p:transition>
    </mc:Choice>
    <mc:Fallback>
      <mp:transition xmlns:mp="http://schemas.microsoft.com/office/mac/powerpoint/2008/main" spd="slow"/>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17" name="Google Shape;1470;p125"/>
          <p:cNvSpPr txBox="1">
            <a:spLocks noGrp="1"/>
          </p:cNvSpPr>
          <p:nvPr>
            <p:ph type="title"/>
          </p:nvPr>
        </p:nvSpPr>
        <p:spPr>
          <a:xfrm>
            <a:off x="495299" y="144862"/>
            <a:ext cx="11046002" cy="990002"/>
          </a:xfrm>
          <a:prstGeom prst="rect">
            <a:avLst/>
          </a:prstGeom>
        </p:spPr>
        <p:txBody>
          <a:bodyPr/>
          <a:lstStyle/>
          <a:p>
            <a:r>
              <a:t>Reports</a:t>
            </a:r>
          </a:p>
        </p:txBody>
      </p:sp>
      <p:sp>
        <p:nvSpPr>
          <p:cNvPr id="2118" name="Google Shape;1471;p125"/>
          <p:cNvSpPr txBox="1">
            <a:spLocks noGrp="1"/>
          </p:cNvSpPr>
          <p:nvPr>
            <p:ph type="body" idx="1"/>
          </p:nvPr>
        </p:nvSpPr>
        <p:spPr>
          <a:xfrm>
            <a:off x="508025" y="1616290"/>
            <a:ext cx="11046002" cy="3779401"/>
          </a:xfrm>
          <a:prstGeom prst="rect">
            <a:avLst/>
          </a:prstGeom>
        </p:spPr>
        <p:txBody>
          <a:bodyPr/>
          <a:lstStyle/>
          <a:p>
            <a:pPr marL="0"/>
            <a:r>
              <a:t>Field to Field Filter (beta, demo)</a:t>
            </a:r>
          </a:p>
          <a:p>
            <a:pPr marL="182562" lvl="1" indent="-182562">
              <a:spcBef>
                <a:spcPts val="500"/>
              </a:spcBef>
              <a:buClr>
                <a:srgbClr val="8D837B"/>
              </a:buClr>
              <a:buSzPts val="1800"/>
              <a:buFont typeface="Arial"/>
              <a:defRPr sz="1800">
                <a:solidFill>
                  <a:srgbClr val="8D837B"/>
                </a:solidFill>
              </a:defRPr>
            </a:pPr>
            <a:r>
              <a:t>Filter based on relative field values</a:t>
            </a:r>
          </a:p>
          <a:p>
            <a:pPr marL="182562" lvl="1" indent="-182562">
              <a:spcBef>
                <a:spcPts val="500"/>
              </a:spcBef>
              <a:buClr>
                <a:srgbClr val="8D837B"/>
              </a:buClr>
              <a:buSzPts val="1800"/>
              <a:buFont typeface="Arial"/>
              <a:defRPr sz="1800">
                <a:solidFill>
                  <a:srgbClr val="8D837B"/>
                </a:solidFill>
              </a:defRPr>
            </a:pPr>
            <a:r>
              <a:t>Example: find opportunities where Amount is greater than expected revenue</a:t>
            </a:r>
          </a:p>
          <a:p>
            <a:pPr marL="182562" lvl="1" indent="-182562">
              <a:spcBef>
                <a:spcPts val="500"/>
              </a:spcBef>
              <a:buClr>
                <a:srgbClr val="8D837B"/>
              </a:buClr>
              <a:buSzPts val="1800"/>
              <a:buFont typeface="Arial"/>
              <a:defRPr sz="1800">
                <a:solidFill>
                  <a:srgbClr val="8D837B"/>
                </a:solidFill>
              </a:defRPr>
            </a:pPr>
            <a:endParaRPr/>
          </a:p>
          <a:p>
            <a:pPr marL="0"/>
            <a:r>
              <a:t>Unique Count (beta, demo)</a:t>
            </a:r>
          </a:p>
          <a:p>
            <a:pPr marL="182562" lvl="1" indent="-182562">
              <a:spcBef>
                <a:spcPts val="500"/>
              </a:spcBef>
              <a:buClr>
                <a:srgbClr val="8D837B"/>
              </a:buClr>
              <a:buSzPts val="1800"/>
              <a:buFont typeface="Arial"/>
              <a:defRPr sz="1800">
                <a:solidFill>
                  <a:srgbClr val="8D837B"/>
                </a:solidFill>
              </a:defRPr>
            </a:pPr>
            <a:r>
              <a:t>Also known as the “Stop talking about the Power of 1, SteveMo” feature.</a:t>
            </a:r>
          </a:p>
          <a:p>
            <a:pPr marL="182562" lvl="1" indent="-182562">
              <a:spcBef>
                <a:spcPts val="500"/>
              </a:spcBef>
              <a:buClr>
                <a:srgbClr val="8D837B"/>
              </a:buClr>
              <a:buSzPts val="1800"/>
              <a:buFont typeface="Arial"/>
              <a:defRPr sz="1800">
                <a:solidFill>
                  <a:srgbClr val="8D837B"/>
                </a:solidFill>
              </a:defRPr>
            </a:pPr>
            <a:r>
              <a:t>Count the distinct values on any column</a:t>
            </a:r>
          </a:p>
          <a:p>
            <a:pPr marL="182562" lvl="1" indent="-182562">
              <a:spcBef>
                <a:spcPts val="500"/>
              </a:spcBef>
              <a:buClr>
                <a:srgbClr val="8D837B"/>
              </a:buClr>
              <a:buSzPts val="1800"/>
              <a:buFont typeface="Arial"/>
              <a:defRPr sz="1800">
                <a:solidFill>
                  <a:srgbClr val="8D837B"/>
                </a:solidFill>
              </a:defRPr>
            </a:pPr>
            <a:r>
              <a:t>Example: See how many individual accounts appear in an opportunity report</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dissolve/>
      </p:transition>
    </mc:Choice>
    <mc:Fallback>
      <mp:transition xmlns:mp="http://schemas.microsoft.com/office/mac/powerpoint/2008/main" spd="slow"/>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20" name="Google Shape;1470;p125"/>
          <p:cNvSpPr txBox="1">
            <a:spLocks noGrp="1"/>
          </p:cNvSpPr>
          <p:nvPr>
            <p:ph type="title"/>
          </p:nvPr>
        </p:nvSpPr>
        <p:spPr>
          <a:xfrm>
            <a:off x="495299" y="144862"/>
            <a:ext cx="11046002" cy="990002"/>
          </a:xfrm>
          <a:prstGeom prst="rect">
            <a:avLst/>
          </a:prstGeom>
        </p:spPr>
        <p:txBody>
          <a:bodyPr/>
          <a:lstStyle/>
          <a:p>
            <a:r>
              <a:t>Development</a:t>
            </a:r>
          </a:p>
        </p:txBody>
      </p:sp>
      <p:sp>
        <p:nvSpPr>
          <p:cNvPr id="2121" name="Google Shape;1471;p125"/>
          <p:cNvSpPr txBox="1">
            <a:spLocks noGrp="1"/>
          </p:cNvSpPr>
          <p:nvPr>
            <p:ph type="body" idx="1"/>
          </p:nvPr>
        </p:nvSpPr>
        <p:spPr>
          <a:xfrm>
            <a:off x="508025" y="1616290"/>
            <a:ext cx="11046002" cy="3779401"/>
          </a:xfrm>
          <a:prstGeom prst="rect">
            <a:avLst/>
          </a:prstGeom>
        </p:spPr>
        <p:txBody>
          <a:bodyPr/>
          <a:lstStyle/>
          <a:p>
            <a:pPr marL="0"/>
            <a:r>
              <a:t>International Email Addresses in Summer 20</a:t>
            </a:r>
          </a:p>
          <a:p>
            <a:pPr marL="182562" lvl="1" indent="-182562">
              <a:spcBef>
                <a:spcPts val="500"/>
              </a:spcBef>
              <a:buClr>
                <a:srgbClr val="8D837B"/>
              </a:buClr>
              <a:buSzPts val="1800"/>
              <a:buFont typeface="Arial"/>
              <a:defRPr sz="1800">
                <a:solidFill>
                  <a:srgbClr val="8D837B"/>
                </a:solidFill>
              </a:defRPr>
            </a:pPr>
            <a:r>
              <a:t>Email fields will support non-Latin based characters</a:t>
            </a:r>
          </a:p>
          <a:p>
            <a:pPr marL="0" lvl="1" indent="228600" defTabSz="457200">
              <a:spcBef>
                <a:spcPts val="0"/>
              </a:spcBef>
              <a:buSzTx/>
              <a:buNone/>
              <a:defRPr sz="1400">
                <a:solidFill>
                  <a:srgbClr val="222222"/>
                </a:solidFill>
                <a:latin typeface="Courier"/>
                <a:ea typeface="Courier"/>
                <a:cs typeface="Courier"/>
                <a:sym typeface="Courier"/>
              </a:defRPr>
            </a:pPr>
            <a:r>
              <a:t>用户@例子.广告               (</a:t>
            </a:r>
            <a:r>
              <a:rPr>
                <a:solidFill>
                  <a:srgbClr val="0645AD"/>
                </a:solidFill>
                <a:hlinkClick r:id="rId2"/>
              </a:rPr>
              <a:t>Chinese</a:t>
            </a:r>
            <a:r>
              <a:t>, </a:t>
            </a:r>
            <a:r>
              <a:rPr>
                <a:solidFill>
                  <a:srgbClr val="0645AD"/>
                </a:solidFill>
                <a:hlinkClick r:id="rId3"/>
              </a:rPr>
              <a:t>Unicode</a:t>
            </a:r>
            <a:r>
              <a:t>)</a:t>
            </a:r>
          </a:p>
          <a:p>
            <a:pPr marL="0" lvl="1" indent="228600" defTabSz="457200">
              <a:spcBef>
                <a:spcPts val="0"/>
              </a:spcBef>
              <a:buSzTx/>
              <a:buNone/>
              <a:defRPr sz="1400">
                <a:solidFill>
                  <a:srgbClr val="222222"/>
                </a:solidFill>
                <a:latin typeface="Courier"/>
                <a:ea typeface="Courier"/>
                <a:cs typeface="Courier"/>
                <a:sym typeface="Courier"/>
              </a:defRPr>
            </a:pPr>
            <a:r>
              <a:t>अजय@डाटा.भारत               (</a:t>
            </a:r>
            <a:r>
              <a:rPr>
                <a:solidFill>
                  <a:srgbClr val="0645AD"/>
                </a:solidFill>
                <a:hlinkClick r:id="rId4"/>
              </a:rPr>
              <a:t>Hindi</a:t>
            </a:r>
            <a:r>
              <a:t>, Unicode)</a:t>
            </a:r>
          </a:p>
          <a:p>
            <a:pPr marL="0" lvl="1" indent="228600" defTabSz="457200">
              <a:spcBef>
                <a:spcPts val="0"/>
              </a:spcBef>
              <a:buSzTx/>
              <a:buNone/>
              <a:defRPr sz="1400">
                <a:solidFill>
                  <a:srgbClr val="222222"/>
                </a:solidFill>
                <a:latin typeface="Courier"/>
                <a:ea typeface="Courier"/>
                <a:cs typeface="Courier"/>
                <a:sym typeface="Courier"/>
              </a:defRPr>
            </a:pPr>
            <a:r>
              <a:t>квіточка@пошта.укр          (</a:t>
            </a:r>
            <a:r>
              <a:rPr>
                <a:solidFill>
                  <a:srgbClr val="0645AD"/>
                </a:solidFill>
                <a:hlinkClick r:id="rId5"/>
              </a:rPr>
              <a:t>Ukrainian</a:t>
            </a:r>
            <a:r>
              <a:t>, Unicode)</a:t>
            </a:r>
          </a:p>
          <a:p>
            <a:pPr marL="0" lvl="1" indent="228600" defTabSz="457200">
              <a:spcBef>
                <a:spcPts val="0"/>
              </a:spcBef>
              <a:buSzTx/>
              <a:buNone/>
              <a:defRPr sz="1400">
                <a:solidFill>
                  <a:srgbClr val="222222"/>
                </a:solidFill>
                <a:latin typeface="Courier"/>
                <a:ea typeface="Courier"/>
                <a:cs typeface="Courier"/>
                <a:sym typeface="Courier"/>
              </a:defRPr>
            </a:pPr>
            <a:r>
              <a:t>θσερ@εχαμπλε.ψομ            (</a:t>
            </a:r>
            <a:r>
              <a:rPr>
                <a:solidFill>
                  <a:srgbClr val="0645AD"/>
                </a:solidFill>
                <a:hlinkClick r:id="rId6"/>
              </a:rPr>
              <a:t>Greek</a:t>
            </a:r>
            <a:r>
              <a:t>, Unicode)</a:t>
            </a:r>
          </a:p>
          <a:p>
            <a:pPr marL="0" lvl="1" indent="228600" defTabSz="457200">
              <a:spcBef>
                <a:spcPts val="0"/>
              </a:spcBef>
              <a:buSzTx/>
              <a:buNone/>
              <a:defRPr sz="1400">
                <a:solidFill>
                  <a:srgbClr val="222222"/>
                </a:solidFill>
                <a:latin typeface="Courier"/>
                <a:ea typeface="Courier"/>
                <a:cs typeface="Courier"/>
                <a:sym typeface="Courier"/>
              </a:defRPr>
            </a:pPr>
            <a:r>
              <a:t>Dörte@Sörensen.example.com  (</a:t>
            </a:r>
            <a:r>
              <a:rPr>
                <a:solidFill>
                  <a:srgbClr val="0645AD"/>
                </a:solidFill>
                <a:hlinkClick r:id="rId7"/>
              </a:rPr>
              <a:t>German</a:t>
            </a:r>
            <a:r>
              <a:t>, Unicode)</a:t>
            </a:r>
          </a:p>
          <a:p>
            <a:pPr marL="0" lvl="1" indent="228600" defTabSz="457200">
              <a:spcBef>
                <a:spcPts val="0"/>
              </a:spcBef>
              <a:buSzTx/>
              <a:buNone/>
              <a:defRPr sz="1400">
                <a:solidFill>
                  <a:srgbClr val="222222"/>
                </a:solidFill>
                <a:latin typeface="Courier"/>
                <a:ea typeface="Courier"/>
                <a:cs typeface="Courier"/>
                <a:sym typeface="Courier"/>
              </a:defRPr>
            </a:pPr>
            <a:r>
              <a:t>коля@пример.рф              (</a:t>
            </a:r>
            <a:r>
              <a:rPr>
                <a:solidFill>
                  <a:srgbClr val="0645AD"/>
                </a:solidFill>
                <a:hlinkClick r:id="rId8"/>
              </a:rPr>
              <a:t>Russian</a:t>
            </a:r>
            <a:r>
              <a:t>, Unicode)</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dissolve/>
      </p:transition>
    </mc:Choice>
    <mc:Fallback>
      <mp:transition xmlns:mp="http://schemas.microsoft.com/office/mac/powerpoint/2008/main" spd="slow"/>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23" name="Google Shape;1470;p125"/>
          <p:cNvSpPr txBox="1">
            <a:spLocks noGrp="1"/>
          </p:cNvSpPr>
          <p:nvPr>
            <p:ph type="title"/>
          </p:nvPr>
        </p:nvSpPr>
        <p:spPr>
          <a:xfrm>
            <a:off x="495299" y="144862"/>
            <a:ext cx="11046002" cy="990002"/>
          </a:xfrm>
          <a:prstGeom prst="rect">
            <a:avLst/>
          </a:prstGeom>
        </p:spPr>
        <p:txBody>
          <a:bodyPr/>
          <a:lstStyle/>
          <a:p>
            <a:r>
              <a:t>Development</a:t>
            </a:r>
          </a:p>
        </p:txBody>
      </p:sp>
      <p:sp>
        <p:nvSpPr>
          <p:cNvPr id="2124" name="Google Shape;1471;p125"/>
          <p:cNvSpPr txBox="1">
            <a:spLocks noGrp="1"/>
          </p:cNvSpPr>
          <p:nvPr>
            <p:ph type="body" idx="1"/>
          </p:nvPr>
        </p:nvSpPr>
        <p:spPr>
          <a:xfrm>
            <a:off x="508025" y="1616290"/>
            <a:ext cx="11046002" cy="3779401"/>
          </a:xfrm>
          <a:prstGeom prst="rect">
            <a:avLst/>
          </a:prstGeom>
        </p:spPr>
        <p:txBody>
          <a:bodyPr/>
          <a:lstStyle/>
          <a:p>
            <a:pPr marL="0"/>
            <a:r>
              <a:t>Lighting Web Components</a:t>
            </a:r>
          </a:p>
          <a:p>
            <a:pPr marL="182562" lvl="1" indent="-182562">
              <a:spcBef>
                <a:spcPts val="500"/>
              </a:spcBef>
              <a:buClr>
                <a:srgbClr val="8D837B"/>
              </a:buClr>
              <a:buSzPts val="1800"/>
              <a:buFont typeface="Arial"/>
              <a:defRPr sz="1800">
                <a:solidFill>
                  <a:srgbClr val="8D837B"/>
                </a:solidFill>
              </a:defRPr>
            </a:pPr>
            <a:r>
              <a:t>Add LWC as a Custom Tab</a:t>
            </a:r>
          </a:p>
          <a:p>
            <a:pPr marL="182562" lvl="1" indent="-182562">
              <a:spcBef>
                <a:spcPts val="500"/>
              </a:spcBef>
              <a:buClr>
                <a:srgbClr val="8D837B"/>
              </a:buClr>
              <a:buSzPts val="1800"/>
              <a:buFont typeface="Arial"/>
              <a:defRPr sz="1800">
                <a:solidFill>
                  <a:srgbClr val="8D837B"/>
                </a:solidFill>
              </a:defRPr>
            </a:pPr>
            <a:r>
              <a:t>Add LWCs to Flows</a:t>
            </a:r>
          </a:p>
          <a:p>
            <a:pPr marL="182562" lvl="1" indent="-182562">
              <a:spcBef>
                <a:spcPts val="500"/>
              </a:spcBef>
              <a:buClr>
                <a:srgbClr val="8D837B"/>
              </a:buClr>
              <a:buSzPts val="1800"/>
              <a:buFont typeface="Arial"/>
              <a:defRPr sz="1800">
                <a:solidFill>
                  <a:srgbClr val="8D837B"/>
                </a:solidFill>
              </a:defRPr>
            </a:pPr>
            <a:r>
              <a:t>Add Flows to LWC</a:t>
            </a:r>
          </a:p>
          <a:p>
            <a:pPr marL="182562" lvl="1" indent="-182562">
              <a:spcBef>
                <a:spcPts val="500"/>
              </a:spcBef>
              <a:buClr>
                <a:srgbClr val="8D837B"/>
              </a:buClr>
              <a:buSzPts val="1800"/>
              <a:buFont typeface="Arial"/>
              <a:defRPr sz="1800">
                <a:solidFill>
                  <a:srgbClr val="8D837B"/>
                </a:solidFill>
              </a:defRPr>
            </a:pPr>
            <a:r>
              <a:t>Share a single CSS style rule across multiple components</a:t>
            </a:r>
          </a:p>
          <a:p>
            <a:pPr marL="182562" lvl="1" indent="-182562">
              <a:spcBef>
                <a:spcPts val="500"/>
              </a:spcBef>
              <a:buClr>
                <a:srgbClr val="8D837B"/>
              </a:buClr>
              <a:buSzPts val="1800"/>
              <a:buFont typeface="Arial"/>
              <a:defRPr sz="1800">
                <a:solidFill>
                  <a:srgbClr val="8D837B"/>
                </a:solidFill>
              </a:defRPr>
            </a:pPr>
            <a:endParaRPr/>
          </a:p>
          <a:p>
            <a:pPr marL="0"/>
            <a:r>
              <a:t>Query supported in Bulk API 2.0</a:t>
            </a:r>
          </a:p>
          <a:p>
            <a:pPr marL="182562" lvl="1" indent="-182562">
              <a:spcBef>
                <a:spcPts val="500"/>
              </a:spcBef>
              <a:buClr>
                <a:srgbClr val="8D837B"/>
              </a:buClr>
              <a:buSzPts val="1800"/>
              <a:buFont typeface="Arial"/>
              <a:defRPr sz="1800">
                <a:solidFill>
                  <a:srgbClr val="8D837B"/>
                </a:solidFill>
              </a:defRPr>
            </a:pPr>
            <a:r>
              <a:t>Bulk queries are now available in Bulk API</a:t>
            </a:r>
          </a:p>
          <a:p>
            <a:pPr marL="182562" lvl="1" indent="-182562">
              <a:spcBef>
                <a:spcPts val="500"/>
              </a:spcBef>
              <a:buClr>
                <a:srgbClr val="8D837B"/>
              </a:buClr>
              <a:buSzPts val="1800"/>
              <a:buFont typeface="Arial"/>
              <a:defRPr sz="1800">
                <a:solidFill>
                  <a:srgbClr val="8D837B"/>
                </a:solidFill>
              </a:defRPr>
            </a:pPr>
            <a:r>
              <a:t>Asynchronous processing of SOQL queries, designed for 10k records or more</a:t>
            </a:r>
          </a:p>
          <a:p>
            <a:pPr marL="182562" lvl="1" indent="-182562">
              <a:spcBef>
                <a:spcPts val="500"/>
              </a:spcBef>
              <a:buClr>
                <a:srgbClr val="8D837B"/>
              </a:buClr>
              <a:buSzPts val="1800"/>
              <a:buFont typeface="Arial"/>
              <a:defRPr sz="1800">
                <a:solidFill>
                  <a:srgbClr val="8D837B"/>
                </a:solidFill>
              </a:defRPr>
            </a:pPr>
            <a:r>
              <a:t>All results returned in 1 set, not batches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dissolve/>
      </p:transition>
    </mc:Choice>
    <mc:Fallback>
      <mp:transition xmlns:mp="http://schemas.microsoft.com/office/mac/powerpoint/2008/main" spd="slow"/>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60" name="Google Shape;1470;p125"/>
          <p:cNvSpPr txBox="1">
            <a:spLocks noGrp="1"/>
          </p:cNvSpPr>
          <p:nvPr>
            <p:ph type="title"/>
          </p:nvPr>
        </p:nvSpPr>
        <p:spPr>
          <a:xfrm>
            <a:off x="495299" y="144862"/>
            <a:ext cx="11046002" cy="990002"/>
          </a:xfrm>
          <a:prstGeom prst="rect">
            <a:avLst/>
          </a:prstGeom>
        </p:spPr>
        <p:txBody>
          <a:bodyPr/>
          <a:lstStyle/>
          <a:p>
            <a:r>
              <a:t>Connecting</a:t>
            </a:r>
          </a:p>
        </p:txBody>
      </p:sp>
      <p:sp>
        <p:nvSpPr>
          <p:cNvPr id="2061" name="Google Shape;1471;p125"/>
          <p:cNvSpPr txBox="1">
            <a:spLocks noGrp="1"/>
          </p:cNvSpPr>
          <p:nvPr>
            <p:ph type="body" idx="1"/>
          </p:nvPr>
        </p:nvSpPr>
        <p:spPr>
          <a:xfrm>
            <a:off x="508025" y="1616290"/>
            <a:ext cx="11046002" cy="3779401"/>
          </a:xfrm>
          <a:prstGeom prst="rect">
            <a:avLst/>
          </a:prstGeom>
        </p:spPr>
        <p:txBody>
          <a:bodyPr/>
          <a:lstStyle/>
          <a:p>
            <a:pPr marL="0">
              <a:defRPr>
                <a:latin typeface="Salesforce Sans"/>
                <a:ea typeface="Salesforce Sans"/>
                <a:cs typeface="Salesforce Sans"/>
                <a:sym typeface="Salesforce Sans"/>
              </a:defRPr>
            </a:pPr>
            <a:r>
              <a:t>Trailblazer Community Groups: Syracuse, NY Developers Group</a:t>
            </a:r>
          </a:p>
          <a:p>
            <a:pPr marL="182563" lvl="1"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How we track membership, schedule meetings and RSVP to upcoming events</a:t>
            </a:r>
          </a:p>
          <a:p>
            <a:pPr marL="0">
              <a:defRPr>
                <a:latin typeface="Salesforce Sans"/>
                <a:ea typeface="Salesforce Sans"/>
                <a:cs typeface="Salesforce Sans"/>
                <a:sym typeface="Salesforce Sans"/>
              </a:defRPr>
            </a:pPr>
            <a:r>
              <a:t>Twitter: @syracusedevs</a:t>
            </a:r>
          </a:p>
          <a:p>
            <a:pPr marL="182563" lvl="1"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Posting formal meetups, informal gatherings, retweeting regional events and member activities</a:t>
            </a:r>
          </a:p>
          <a:p>
            <a:pPr marL="0">
              <a:defRPr>
                <a:latin typeface="Salesforce Sans"/>
                <a:ea typeface="Salesforce Sans"/>
                <a:cs typeface="Salesforce Sans"/>
                <a:sym typeface="Salesforce Sans"/>
              </a:defRPr>
            </a:pPr>
            <a:r>
              <a:t>Chatter: Syracuse, NY Developers Group</a:t>
            </a:r>
          </a:p>
          <a:p>
            <a:pPr marL="182563" lvl="1"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Conversations and discussions with other group members</a:t>
            </a:r>
          </a:p>
          <a:p>
            <a:pPr marL="0">
              <a:defRPr>
                <a:latin typeface="Salesforce Sans"/>
                <a:ea typeface="Salesforce Sans"/>
                <a:cs typeface="Salesforce Sans"/>
                <a:sym typeface="Salesforce Sans"/>
              </a:defRPr>
            </a:pPr>
            <a:r>
              <a:t>Web: SyracuseDevelopers.com</a:t>
            </a:r>
          </a:p>
          <a:p>
            <a:pPr marL="182563" lvl="1"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Links to the above sites, copies of slides/code presented at meetups</a:t>
            </a:r>
          </a:p>
        </p:txBody>
      </p:sp>
      <p:pic>
        <p:nvPicPr>
          <p:cNvPr id="2062" name="Google Shape;1508;p129" descr="Google Shape;1508;p129"/>
          <p:cNvPicPr>
            <a:picLocks noChangeAspect="1"/>
          </p:cNvPicPr>
          <p:nvPr/>
        </p:nvPicPr>
        <p:blipFill>
          <a:blip r:embed="rId2">
            <a:extLst/>
          </a:blip>
          <a:stretch>
            <a:fillRect/>
          </a:stretch>
        </p:blipFill>
        <p:spPr>
          <a:xfrm>
            <a:off x="9279967" y="3589984"/>
            <a:ext cx="2325920" cy="3006293"/>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14:prism dir="l"/>
      </p:transition>
    </mc:Choice>
    <mc:Fallback>
      <mp:transition xmlns:mp="http://schemas.microsoft.com/office/mac/powerpoint/2008/main" spd="slow"/>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26" name="Google Shape;1470;p125"/>
          <p:cNvSpPr txBox="1">
            <a:spLocks noGrp="1"/>
          </p:cNvSpPr>
          <p:nvPr>
            <p:ph type="title"/>
          </p:nvPr>
        </p:nvSpPr>
        <p:spPr>
          <a:xfrm>
            <a:off x="495299" y="144862"/>
            <a:ext cx="11046002" cy="990002"/>
          </a:xfrm>
          <a:prstGeom prst="rect">
            <a:avLst/>
          </a:prstGeom>
        </p:spPr>
        <p:txBody>
          <a:bodyPr/>
          <a:lstStyle/>
          <a:p>
            <a:r>
              <a:t>Development</a:t>
            </a:r>
          </a:p>
        </p:txBody>
      </p:sp>
      <p:sp>
        <p:nvSpPr>
          <p:cNvPr id="2127" name="Google Shape;1471;p125"/>
          <p:cNvSpPr txBox="1">
            <a:spLocks noGrp="1"/>
          </p:cNvSpPr>
          <p:nvPr>
            <p:ph type="body" idx="1"/>
          </p:nvPr>
        </p:nvSpPr>
        <p:spPr>
          <a:xfrm>
            <a:off x="508025" y="1616290"/>
            <a:ext cx="11046002" cy="3779401"/>
          </a:xfrm>
          <a:prstGeom prst="rect">
            <a:avLst/>
          </a:prstGeom>
        </p:spPr>
        <p:txBody>
          <a:bodyPr/>
          <a:lstStyle/>
          <a:p>
            <a:pPr marL="0"/>
            <a:r>
              <a:t>Layout Changes Delayed After Save</a:t>
            </a:r>
          </a:p>
          <a:p>
            <a:pPr marL="182562" lvl="1" indent="-182562">
              <a:spcBef>
                <a:spcPts val="500"/>
              </a:spcBef>
              <a:buClr>
                <a:srgbClr val="8D837B"/>
              </a:buClr>
              <a:buSzPts val="1800"/>
              <a:buFont typeface="Arial"/>
              <a:defRPr sz="1800">
                <a:solidFill>
                  <a:srgbClr val="8D837B"/>
                </a:solidFill>
              </a:defRPr>
            </a:pPr>
            <a:r>
              <a:t>It will take about 15 to 60 minutes for record page layout changes to take effect on custom objects</a:t>
            </a:r>
          </a:p>
          <a:p>
            <a:pPr marL="182562" lvl="1" indent="-182562">
              <a:spcBef>
                <a:spcPts val="500"/>
              </a:spcBef>
              <a:buClr>
                <a:srgbClr val="8D837B"/>
              </a:buClr>
              <a:buSzPts val="1800"/>
              <a:buFont typeface="Arial"/>
              <a:defRPr sz="1800">
                <a:solidFill>
                  <a:srgbClr val="8D837B"/>
                </a:solidFill>
              </a:defRPr>
            </a:pPr>
            <a:r>
              <a:t>Or logout/login again</a:t>
            </a:r>
          </a:p>
          <a:p>
            <a:pPr marL="182562" lvl="1" indent="-182562">
              <a:spcBef>
                <a:spcPts val="500"/>
              </a:spcBef>
              <a:buClr>
                <a:srgbClr val="8D837B"/>
              </a:buClr>
              <a:buSzPts val="1800"/>
              <a:buFont typeface="Arial"/>
              <a:defRPr sz="1800">
                <a:solidFill>
                  <a:srgbClr val="8D837B"/>
                </a:solidFill>
              </a:defRPr>
            </a:pPr>
            <a:r>
              <a:t>This was done to improve performance</a:t>
            </a:r>
          </a:p>
          <a:p>
            <a:pPr marL="182562" lvl="1" indent="-182562">
              <a:spcBef>
                <a:spcPts val="500"/>
              </a:spcBef>
              <a:buClr>
                <a:srgbClr val="8D837B"/>
              </a:buClr>
              <a:buSzPts val="1800"/>
              <a:buFont typeface="Arial"/>
              <a:defRPr sz="1800">
                <a:solidFill>
                  <a:srgbClr val="8D837B"/>
                </a:solidFill>
              </a:defRPr>
            </a:pPr>
            <a:r>
              <a:t>Turn off Persistent Caching in Setup in your sandboxes</a:t>
            </a:r>
          </a:p>
          <a:p>
            <a:pPr marL="182562" lvl="1" indent="-182562">
              <a:spcBef>
                <a:spcPts val="500"/>
              </a:spcBef>
              <a:buClr>
                <a:srgbClr val="8D837B"/>
              </a:buClr>
              <a:buSzPts val="1800"/>
              <a:buFont typeface="Arial"/>
              <a:defRPr sz="1800">
                <a:solidFill>
                  <a:srgbClr val="8D837B"/>
                </a:solidFill>
              </a:defRPr>
            </a:pPr>
            <a:endParaRPr/>
          </a:p>
          <a:p>
            <a:pPr marL="0"/>
            <a:r>
              <a:t>Formula Recalculation (Demo)</a:t>
            </a:r>
          </a:p>
          <a:p>
            <a:pPr marL="182562" lvl="1" indent="-182562">
              <a:spcBef>
                <a:spcPts val="500"/>
              </a:spcBef>
              <a:buClr>
                <a:srgbClr val="8D837B"/>
              </a:buClr>
              <a:buSzPts val="1800"/>
              <a:buFont typeface="Arial"/>
              <a:defRPr sz="1800">
                <a:solidFill>
                  <a:srgbClr val="8D837B"/>
                </a:solidFill>
              </a:defRPr>
            </a:pPr>
            <a:r>
              <a:t>Recalculate formulas without a DML in memory.</a:t>
            </a:r>
          </a:p>
          <a:p>
            <a:pPr marL="182562" lvl="1" indent="-182562">
              <a:spcBef>
                <a:spcPts val="500"/>
              </a:spcBef>
              <a:buClr>
                <a:srgbClr val="8D837B"/>
              </a:buClr>
              <a:buSzPts val="1800"/>
              <a:buFont typeface="Arial"/>
              <a:defRPr sz="1800">
                <a:solidFill>
                  <a:srgbClr val="8D837B"/>
                </a:solidFill>
              </a:defRPr>
            </a:pPr>
            <a:r>
              <a:t>system.Formula.recalculateFormulas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dissolve/>
      </p:transition>
    </mc:Choice>
    <mc:Fallback>
      <mp:transition xmlns:mp="http://schemas.microsoft.com/office/mac/powerpoint/2008/main" spd="slow"/>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29" name="Google Shape;1470;p125"/>
          <p:cNvSpPr txBox="1">
            <a:spLocks noGrp="1"/>
          </p:cNvSpPr>
          <p:nvPr>
            <p:ph type="title"/>
          </p:nvPr>
        </p:nvSpPr>
        <p:spPr>
          <a:xfrm>
            <a:off x="495299" y="144862"/>
            <a:ext cx="11046002" cy="990002"/>
          </a:xfrm>
          <a:prstGeom prst="rect">
            <a:avLst/>
          </a:prstGeom>
        </p:spPr>
        <p:txBody>
          <a:bodyPr/>
          <a:lstStyle/>
          <a:p>
            <a:r>
              <a:t>Release Plan</a:t>
            </a:r>
          </a:p>
        </p:txBody>
      </p:sp>
      <p:sp>
        <p:nvSpPr>
          <p:cNvPr id="2130" name="Google Shape;1471;p125"/>
          <p:cNvSpPr txBox="1">
            <a:spLocks noGrp="1"/>
          </p:cNvSpPr>
          <p:nvPr>
            <p:ph type="body" idx="1"/>
          </p:nvPr>
        </p:nvSpPr>
        <p:spPr>
          <a:xfrm>
            <a:off x="508025" y="1616290"/>
            <a:ext cx="11046002" cy="3779401"/>
          </a:xfrm>
          <a:prstGeom prst="rect">
            <a:avLst/>
          </a:prstGeom>
        </p:spPr>
        <p:txBody>
          <a:bodyPr/>
          <a:lstStyle/>
          <a:p>
            <a:pPr marL="0"/>
            <a:r>
              <a:t>Sandbox previews already upgraded</a:t>
            </a:r>
          </a:p>
          <a:p>
            <a:pPr marL="0"/>
            <a:endParaRPr/>
          </a:p>
          <a:p>
            <a:pPr marL="0"/>
            <a:r>
              <a:t>Production upgrade planned for October 5, 11, 12.</a:t>
            </a:r>
          </a:p>
          <a:p>
            <a:pPr marL="0"/>
            <a:endParaRPr/>
          </a:p>
          <a:p>
            <a:pPr marL="0"/>
            <a:r>
              <a:t>Verify your instance dates at </a:t>
            </a:r>
            <a:r>
              <a:rPr u="sng">
                <a:solidFill>
                  <a:srgbClr val="001871"/>
                </a:solidFill>
                <a:uFill>
                  <a:solidFill>
                    <a:srgbClr val="001871"/>
                  </a:solidFill>
                </a:uFill>
                <a:hlinkClick r:id="rId2"/>
              </a:rPr>
              <a:t>https://status.salesforce.com/products/all/maintenances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dissolve/>
      </p:transition>
    </mc:Choice>
    <mc:Fallback>
      <mp:transition xmlns:mp="http://schemas.microsoft.com/office/mac/powerpoint/2008/main" spd="slow"/>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32" name="Google Shape;1513;p129" descr="Google Shape;1513;p129"/>
          <p:cNvPicPr>
            <a:picLocks noChangeAspect="1"/>
          </p:cNvPicPr>
          <p:nvPr/>
        </p:nvPicPr>
        <p:blipFill>
          <a:blip r:embed="rId2">
            <a:extLst/>
          </a:blip>
          <a:stretch>
            <a:fillRect/>
          </a:stretch>
        </p:blipFill>
        <p:spPr>
          <a:xfrm>
            <a:off x="6548073" y="1814778"/>
            <a:ext cx="5195079" cy="4919308"/>
          </a:xfrm>
          <a:prstGeom prst="rect">
            <a:avLst/>
          </a:prstGeom>
          <a:ln w="12700">
            <a:miter lim="400000"/>
          </a:ln>
        </p:spPr>
      </p:pic>
      <p:sp>
        <p:nvSpPr>
          <p:cNvPr id="2133" name="Google Shape;1486;p127"/>
          <p:cNvSpPr txBox="1">
            <a:spLocks noGrp="1"/>
          </p:cNvSpPr>
          <p:nvPr>
            <p:ph type="title"/>
          </p:nvPr>
        </p:nvSpPr>
        <p:spPr>
          <a:xfrm>
            <a:off x="495299" y="139702"/>
            <a:ext cx="11046002" cy="990002"/>
          </a:xfrm>
          <a:prstGeom prst="rect">
            <a:avLst/>
          </a:prstGeom>
        </p:spPr>
        <p:txBody>
          <a:bodyPr/>
          <a:lstStyle/>
          <a:p>
            <a:r>
              <a:t>Thank You For Coming!</a:t>
            </a:r>
          </a:p>
        </p:txBody>
      </p:sp>
      <p:pic>
        <p:nvPicPr>
          <p:cNvPr id="2134" name="Google Shape;1498;p128" descr="Google Shape;1498;p128"/>
          <p:cNvPicPr>
            <a:picLocks noChangeAspect="1"/>
          </p:cNvPicPr>
          <p:nvPr/>
        </p:nvPicPr>
        <p:blipFill>
          <a:blip r:embed="rId3">
            <a:extLst/>
          </a:blip>
          <a:stretch>
            <a:fillRect/>
          </a:stretch>
        </p:blipFill>
        <p:spPr>
          <a:xfrm>
            <a:off x="6921031" y="2748937"/>
            <a:ext cx="4449164" cy="4449164"/>
          </a:xfrm>
          <a:prstGeom prst="rect">
            <a:avLst/>
          </a:prstGeom>
          <a:ln w="12700">
            <a:miter lim="400000"/>
          </a:ln>
        </p:spPr>
      </p:pic>
      <p:pic>
        <p:nvPicPr>
          <p:cNvPr id="2135" name="Google Shape;1514;p129" descr="Google Shape;1514;p129"/>
          <p:cNvPicPr>
            <a:picLocks noChangeAspect="1"/>
          </p:cNvPicPr>
          <p:nvPr/>
        </p:nvPicPr>
        <p:blipFill>
          <a:blip r:embed="rId4">
            <a:extLst/>
          </a:blip>
          <a:stretch>
            <a:fillRect/>
          </a:stretch>
        </p:blipFill>
        <p:spPr>
          <a:xfrm>
            <a:off x="3025704" y="6303102"/>
            <a:ext cx="9143998" cy="576462"/>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4000">
        <p:dissolve/>
      </p:transition>
    </mc:Choice>
    <mc:Fallback>
      <mp:transition xmlns:mp="http://schemas.microsoft.com/office/mac/powerpoint/2008/main" spd="slow"/>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64" name="Google Shape;1470;p125"/>
          <p:cNvSpPr txBox="1">
            <a:spLocks noGrp="1"/>
          </p:cNvSpPr>
          <p:nvPr>
            <p:ph type="title"/>
          </p:nvPr>
        </p:nvSpPr>
        <p:spPr>
          <a:xfrm>
            <a:off x="495299" y="144862"/>
            <a:ext cx="11046002" cy="990002"/>
          </a:xfrm>
          <a:prstGeom prst="rect">
            <a:avLst/>
          </a:prstGeom>
        </p:spPr>
        <p:txBody>
          <a:bodyPr/>
          <a:lstStyle/>
          <a:p>
            <a:r>
              <a:t>Events</a:t>
            </a:r>
          </a:p>
        </p:txBody>
      </p:sp>
      <p:sp>
        <p:nvSpPr>
          <p:cNvPr id="2065" name="Google Shape;1471;p125"/>
          <p:cNvSpPr txBox="1">
            <a:spLocks noGrp="1"/>
          </p:cNvSpPr>
          <p:nvPr>
            <p:ph type="body" idx="1"/>
          </p:nvPr>
        </p:nvSpPr>
        <p:spPr>
          <a:xfrm>
            <a:off x="508025" y="1616290"/>
            <a:ext cx="11046002" cy="3779401"/>
          </a:xfrm>
          <a:prstGeom prst="rect">
            <a:avLst/>
          </a:prstGeom>
        </p:spPr>
        <p:txBody>
          <a:bodyPr/>
          <a:lstStyle/>
          <a:p>
            <a:pPr marL="0">
              <a:defRPr>
                <a:latin typeface="Salesforce Sans"/>
                <a:ea typeface="Salesforce Sans"/>
                <a:cs typeface="Salesforce Sans"/>
                <a:sym typeface="Salesforce Sans"/>
              </a:defRPr>
            </a:pPr>
            <a:r>
              <a:t>Dreamforce</a:t>
            </a:r>
          </a:p>
          <a:p>
            <a:pPr marL="182563" lvl="1"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Nov 19-22, 2019</a:t>
            </a:r>
          </a:p>
          <a:p>
            <a:pPr marL="182563" lvl="1"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Already sold out</a:t>
            </a:r>
          </a:p>
          <a:p>
            <a:pPr marL="0">
              <a:defRPr>
                <a:latin typeface="Salesforce Sans"/>
                <a:ea typeface="Salesforce Sans"/>
                <a:cs typeface="Salesforce Sans"/>
                <a:sym typeface="Salesforce Sans"/>
              </a:defRPr>
            </a:pPr>
            <a:r>
              <a:t>Northeast Dreamin’</a:t>
            </a:r>
          </a:p>
          <a:p>
            <a:pPr marL="182563" lvl="1"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Providence, RI</a:t>
            </a:r>
          </a:p>
          <a:p>
            <a:pPr marL="182563" lvl="1"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Sept 14-15, 2020</a:t>
            </a:r>
          </a:p>
          <a:p>
            <a:pPr marL="0">
              <a:defRPr>
                <a:latin typeface="Salesforce Sans"/>
                <a:ea typeface="Salesforce Sans"/>
                <a:cs typeface="Salesforce Sans"/>
                <a:sym typeface="Salesforce Sans"/>
              </a:defRPr>
            </a:pPr>
            <a:r>
              <a:t>Upstate Dreamin’</a:t>
            </a:r>
          </a:p>
          <a:p>
            <a:pPr marL="182563" lvl="1"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Syracuse, NY</a:t>
            </a:r>
          </a:p>
          <a:p>
            <a:pPr marL="182563" lvl="1" indent="-182563">
              <a:spcBef>
                <a:spcPts val="600"/>
              </a:spcBef>
              <a:buClr>
                <a:srgbClr val="8D837B"/>
              </a:buClr>
              <a:buSzPct val="100000"/>
              <a:buFont typeface="Arial"/>
              <a:defRPr sz="1800">
                <a:solidFill>
                  <a:srgbClr val="8D837B"/>
                </a:solidFill>
                <a:latin typeface="Salesforce Sans"/>
                <a:ea typeface="Salesforce Sans"/>
                <a:cs typeface="Salesforce Sans"/>
                <a:sym typeface="Salesforce Sans"/>
              </a:defRPr>
            </a:pPr>
            <a:r>
              <a:t>Sometime between Aug 26 to Sept 7, 2020.</a:t>
            </a:r>
          </a:p>
        </p:txBody>
      </p:sp>
      <p:pic>
        <p:nvPicPr>
          <p:cNvPr id="2066" name="Google Shape;1508;p129" descr="Google Shape;1508;p129"/>
          <p:cNvPicPr>
            <a:picLocks noChangeAspect="1"/>
          </p:cNvPicPr>
          <p:nvPr/>
        </p:nvPicPr>
        <p:blipFill>
          <a:blip r:embed="rId2">
            <a:extLst/>
          </a:blip>
          <a:stretch>
            <a:fillRect/>
          </a:stretch>
        </p:blipFill>
        <p:spPr>
          <a:xfrm>
            <a:off x="9279967" y="3589984"/>
            <a:ext cx="2325920" cy="3006293"/>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dissolve/>
      </p:transition>
    </mc:Choice>
    <mc:Fallback>
      <mp:transition xmlns:mp="http://schemas.microsoft.com/office/mac/powerpoint/2008/main" spd="slow"/>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68" name="Google Shape;1470;p125"/>
          <p:cNvSpPr txBox="1">
            <a:spLocks noGrp="1"/>
          </p:cNvSpPr>
          <p:nvPr>
            <p:ph type="title"/>
          </p:nvPr>
        </p:nvSpPr>
        <p:spPr>
          <a:xfrm>
            <a:off x="495299" y="144862"/>
            <a:ext cx="11046002" cy="990002"/>
          </a:xfrm>
          <a:prstGeom prst="rect">
            <a:avLst/>
          </a:prstGeom>
        </p:spPr>
        <p:txBody>
          <a:bodyPr/>
          <a:lstStyle/>
          <a:p>
            <a:r>
              <a:t>Winter 20</a:t>
            </a:r>
          </a:p>
        </p:txBody>
      </p:sp>
      <p:sp>
        <p:nvSpPr>
          <p:cNvPr id="2069" name="Google Shape;1471;p125"/>
          <p:cNvSpPr txBox="1">
            <a:spLocks noGrp="1"/>
          </p:cNvSpPr>
          <p:nvPr>
            <p:ph type="body" idx="1"/>
          </p:nvPr>
        </p:nvSpPr>
        <p:spPr>
          <a:xfrm>
            <a:off x="508025" y="1363724"/>
            <a:ext cx="11046002" cy="4031967"/>
          </a:xfrm>
          <a:prstGeom prst="rect">
            <a:avLst/>
          </a:prstGeom>
        </p:spPr>
        <p:txBody>
          <a:bodyPr>
            <a:normAutofit lnSpcReduction="10000"/>
          </a:bodyPr>
          <a:lstStyle/>
          <a:p>
            <a:pPr marL="0" defTabSz="333756">
              <a:lnSpc>
                <a:spcPct val="120000"/>
              </a:lnSpc>
              <a:spcBef>
                <a:spcPts val="0"/>
              </a:spcBef>
              <a:defRPr sz="1168">
                <a:solidFill>
                  <a:srgbClr val="C55A11"/>
                </a:solidFill>
              </a:defRPr>
            </a:pPr>
            <a:r>
              <a:rPr dirty="0"/>
              <a:t>This presentation has not been created by Salesforce, Inc but is based on forward looking statements.</a:t>
            </a:r>
          </a:p>
          <a:p>
            <a:pPr marL="0" defTabSz="333756">
              <a:lnSpc>
                <a:spcPct val="120000"/>
              </a:lnSpc>
              <a:spcBef>
                <a:spcPts val="0"/>
              </a:spcBef>
              <a:defRPr sz="1168">
                <a:solidFill>
                  <a:srgbClr val="C55A11"/>
                </a:solidFill>
              </a:defRPr>
            </a:pPr>
            <a:endParaRPr dirty="0"/>
          </a:p>
          <a:p>
            <a:pPr marL="0" defTabSz="333756">
              <a:lnSpc>
                <a:spcPct val="120000"/>
              </a:lnSpc>
              <a:spcBef>
                <a:spcPts val="0"/>
              </a:spcBef>
              <a:defRPr sz="1168">
                <a:solidFill>
                  <a:srgbClr val="C55A11"/>
                </a:solidFill>
              </a:defRPr>
            </a:pPr>
            <a:r>
              <a:rPr dirty="0"/>
              <a:t>Statement under the Private Securities Litigation Reform Act of 1995: </a:t>
            </a:r>
            <a:endParaRPr sz="876" dirty="0">
              <a:solidFill>
                <a:srgbClr val="000000"/>
              </a:solidFill>
              <a:latin typeface="Times"/>
              <a:ea typeface="Times"/>
              <a:cs typeface="Times"/>
              <a:sym typeface="Times"/>
            </a:endParaRPr>
          </a:p>
          <a:p>
            <a:pPr marL="0" defTabSz="333756">
              <a:lnSpc>
                <a:spcPct val="120000"/>
              </a:lnSpc>
              <a:spcBef>
                <a:spcPts val="0"/>
              </a:spcBef>
              <a:defRPr sz="1168">
                <a:solidFill>
                  <a:srgbClr val="C55A11"/>
                </a:solidFill>
              </a:defRPr>
            </a:pPr>
            <a:r>
              <a:rPr dirty="0"/>
              <a:t>This presentation may contain forward-looking statements that involve risks, uncertainties, and assumptions. If any such uncertainties materialize or if any of the assumptions proves incorrect, the results of salesforce.com, inc. could differ materially from the results expressed or implied by the forward-looking statements we make. All statements other than statements of historical fact could be deemed forward-looking, including any projections of product or service availability, subscriber growth, earnings, revenues, or other financial items and any statements regarding strategies or plans of management for future operations, statements of belief, any statements concerning new, planned, or upgraded services or technology developments and customer contracts or use of our services. </a:t>
            </a:r>
            <a:endParaRPr sz="876" dirty="0">
              <a:solidFill>
                <a:srgbClr val="000000"/>
              </a:solidFill>
              <a:latin typeface="Times"/>
              <a:ea typeface="Times"/>
              <a:cs typeface="Times"/>
              <a:sym typeface="Times"/>
            </a:endParaRPr>
          </a:p>
          <a:p>
            <a:pPr marL="0" defTabSz="333756">
              <a:lnSpc>
                <a:spcPct val="120000"/>
              </a:lnSpc>
              <a:spcBef>
                <a:spcPts val="0"/>
              </a:spcBef>
              <a:defRPr sz="1168">
                <a:solidFill>
                  <a:srgbClr val="C55A11"/>
                </a:solidFill>
              </a:defRPr>
            </a:pPr>
            <a:r>
              <a:rPr dirty="0"/>
              <a:t>The risks and uncertainties referred to above include – but are not limited to – risks associated with developing and delivering new functionality for our service, new products and services, our new business model, our past operating losses, possible fluctuations in our operating results and rate of growth, interruptions or delays in our Web hosting, breach of our security measures, the outcome of any litigation, risks associated with completed and any possible mergers and acquisitions, the immature market in which we operate, our relatively limited operating history, our ability to expand, retain, and motivate our employees and manage our growth, new releases of our service and successful customer deployment, our limited history reselling non-salesforce.com products, and utilization and selling to larger enterprise customers. Further information on potential factors that could affect the financial results of salesforce.com, inc. is included in our annual report on Form 10-K for the most recent fiscal year and in our quarterly report on Form 10-Q for the most recent fiscal quarter. These documents and others containing important disclosures are available on the SEC Filings section of the Investor Information section of our Web site. </a:t>
            </a:r>
            <a:endParaRPr sz="876" dirty="0">
              <a:solidFill>
                <a:srgbClr val="000000"/>
              </a:solidFill>
              <a:latin typeface="Times"/>
              <a:ea typeface="Times"/>
              <a:cs typeface="Times"/>
              <a:sym typeface="Times"/>
            </a:endParaRPr>
          </a:p>
          <a:p>
            <a:pPr marL="0" defTabSz="333756">
              <a:lnSpc>
                <a:spcPct val="120000"/>
              </a:lnSpc>
              <a:spcBef>
                <a:spcPts val="0"/>
              </a:spcBef>
              <a:defRPr sz="1168">
                <a:solidFill>
                  <a:srgbClr val="C55A11"/>
                </a:solidFill>
              </a:defRPr>
            </a:pPr>
            <a:r>
              <a:rPr dirty="0"/>
              <a:t>Any unreleased services or features referenced in this or other presentations, press releases or public statements are not currently available and may not be delivered on time or at all. Customers who purchase our services should make the purchase decisions based upon features that are currently available. Salesforce.com, inc. assumes no obligation and does not intend to update these forward-looking statements. </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dissolve/>
      </p:transition>
    </mc:Choice>
    <mc:Fallback>
      <mp:transition xmlns:mp="http://schemas.microsoft.com/office/mac/powerpoint/2008/main" spd="slow"/>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71" name="Google Shape;1470;p125"/>
          <p:cNvSpPr txBox="1">
            <a:spLocks noGrp="1"/>
          </p:cNvSpPr>
          <p:nvPr>
            <p:ph type="title"/>
          </p:nvPr>
        </p:nvSpPr>
        <p:spPr>
          <a:xfrm>
            <a:off x="495299" y="144862"/>
            <a:ext cx="11046002" cy="990002"/>
          </a:xfrm>
          <a:prstGeom prst="rect">
            <a:avLst/>
          </a:prstGeom>
        </p:spPr>
        <p:txBody>
          <a:bodyPr/>
          <a:lstStyle/>
          <a:p>
            <a:r>
              <a:t>Winter 20</a:t>
            </a:r>
          </a:p>
        </p:txBody>
      </p:sp>
      <p:sp>
        <p:nvSpPr>
          <p:cNvPr id="2072" name="Google Shape;1471;p125"/>
          <p:cNvSpPr txBox="1">
            <a:spLocks noGrp="1"/>
          </p:cNvSpPr>
          <p:nvPr>
            <p:ph type="body" sz="quarter" idx="1"/>
          </p:nvPr>
        </p:nvSpPr>
        <p:spPr>
          <a:xfrm>
            <a:off x="7253423" y="1895185"/>
            <a:ext cx="4317970" cy="3102440"/>
          </a:xfrm>
          <a:prstGeom prst="rect">
            <a:avLst/>
          </a:prstGeom>
        </p:spPr>
        <p:txBody>
          <a:bodyPr>
            <a:normAutofit lnSpcReduction="10000"/>
          </a:bodyPr>
          <a:lstStyle/>
          <a:p>
            <a:pPr marL="0" algn="ctr"/>
            <a:r>
              <a:t>Sunsets</a:t>
            </a:r>
          </a:p>
          <a:p>
            <a:pPr marL="0" algn="ctr"/>
            <a:r>
              <a:t>GA</a:t>
            </a:r>
          </a:p>
          <a:p>
            <a:pPr marL="0" algn="ctr"/>
            <a:r>
              <a:t>Stuff We’ve Been Waiting For</a:t>
            </a:r>
          </a:p>
          <a:p>
            <a:pPr marL="0" algn="ctr"/>
            <a:r>
              <a:t>Flows</a:t>
            </a:r>
          </a:p>
          <a:p>
            <a:pPr marL="0" algn="ctr"/>
            <a:r>
              <a:t>Reports</a:t>
            </a:r>
          </a:p>
          <a:p>
            <a:pPr marL="0" algn="ctr"/>
            <a:r>
              <a:t>Development</a:t>
            </a:r>
          </a:p>
          <a:p>
            <a:pPr marL="0" algn="ctr"/>
            <a:r>
              <a:t>Release Schedule</a:t>
            </a:r>
          </a:p>
        </p:txBody>
      </p:sp>
      <p:pic>
        <p:nvPicPr>
          <p:cNvPr id="2073" name="Image" descr="Image"/>
          <p:cNvPicPr>
            <a:picLocks noChangeAspect="1"/>
          </p:cNvPicPr>
          <p:nvPr/>
        </p:nvPicPr>
        <p:blipFill>
          <a:blip r:embed="rId2">
            <a:extLst/>
          </a:blip>
          <a:stretch>
            <a:fillRect/>
          </a:stretch>
        </p:blipFill>
        <p:spPr>
          <a:xfrm>
            <a:off x="1312333" y="1261169"/>
            <a:ext cx="5148098" cy="5148098"/>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dissolve/>
      </p:transition>
    </mc:Choice>
    <mc:Fallback>
      <mp:transition xmlns:mp="http://schemas.microsoft.com/office/mac/powerpoint/2008/main" spd="slow"/>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75" name="Google Shape;1470;p125"/>
          <p:cNvSpPr txBox="1">
            <a:spLocks noGrp="1"/>
          </p:cNvSpPr>
          <p:nvPr>
            <p:ph type="title"/>
          </p:nvPr>
        </p:nvSpPr>
        <p:spPr>
          <a:xfrm>
            <a:off x="495299" y="144862"/>
            <a:ext cx="11046002" cy="990002"/>
          </a:xfrm>
          <a:prstGeom prst="rect">
            <a:avLst/>
          </a:prstGeom>
        </p:spPr>
        <p:txBody>
          <a:bodyPr/>
          <a:lstStyle/>
          <a:p>
            <a:r>
              <a:t>Winter 20</a:t>
            </a:r>
          </a:p>
        </p:txBody>
      </p:sp>
      <p:sp>
        <p:nvSpPr>
          <p:cNvPr id="2076" name="Google Shape;1471;p125"/>
          <p:cNvSpPr txBox="1">
            <a:spLocks noGrp="1"/>
          </p:cNvSpPr>
          <p:nvPr>
            <p:ph type="body" idx="1"/>
          </p:nvPr>
        </p:nvSpPr>
        <p:spPr>
          <a:xfrm>
            <a:off x="508025" y="1616290"/>
            <a:ext cx="11046002" cy="3779401"/>
          </a:xfrm>
          <a:prstGeom prst="rect">
            <a:avLst/>
          </a:prstGeom>
        </p:spPr>
        <p:txBody>
          <a:bodyPr/>
          <a:lstStyle/>
          <a:p>
            <a:pPr marL="0"/>
            <a:r>
              <a:t>Release Notes</a:t>
            </a:r>
          </a:p>
          <a:p>
            <a:pPr marL="182562" lvl="1" indent="-182562">
              <a:spcBef>
                <a:spcPts val="500"/>
              </a:spcBef>
              <a:buClr>
                <a:srgbClr val="8D837B"/>
              </a:buClr>
              <a:buSzPts val="1800"/>
              <a:buFont typeface="Arial"/>
              <a:defRPr sz="1800">
                <a:solidFill>
                  <a:srgbClr val="8D837B"/>
                </a:solidFill>
              </a:defRPr>
            </a:pPr>
            <a:r>
              <a:rPr u="sng">
                <a:solidFill>
                  <a:srgbClr val="001871"/>
                </a:solidFill>
                <a:uFill>
                  <a:solidFill>
                    <a:srgbClr val="001871"/>
                  </a:solidFill>
                </a:uFill>
                <a:hlinkClick r:id="rId2"/>
              </a:rPr>
              <a:t>https://releasenotes.docs.salesforce.com/en-us/winter20/release-notes/salesforce_release_notes.htm</a:t>
            </a:r>
          </a:p>
          <a:p>
            <a:pPr marL="182562" lvl="1" indent="-182562">
              <a:spcBef>
                <a:spcPts val="500"/>
              </a:spcBef>
              <a:buClr>
                <a:srgbClr val="8D837B"/>
              </a:buClr>
              <a:buSzPts val="1800"/>
              <a:buFont typeface="Arial"/>
              <a:defRPr sz="1800">
                <a:solidFill>
                  <a:srgbClr val="8D837B"/>
                </a:solidFill>
              </a:defRPr>
            </a:pPr>
            <a:endParaRPr/>
          </a:p>
          <a:p>
            <a:pPr marL="0"/>
            <a:r>
              <a:t>Unofficial Snarky Abridged Edition</a:t>
            </a:r>
          </a:p>
          <a:p>
            <a:pPr marL="182562" lvl="1" indent="-182562">
              <a:spcBef>
                <a:spcPts val="500"/>
              </a:spcBef>
              <a:buClr>
                <a:srgbClr val="8D837B"/>
              </a:buClr>
              <a:buSzPts val="1800"/>
              <a:buFont typeface="Arial"/>
              <a:defRPr sz="1800">
                <a:solidFill>
                  <a:srgbClr val="8D837B"/>
                </a:solidFill>
              </a:defRPr>
            </a:pPr>
            <a:r>
              <a:rPr u="sng">
                <a:solidFill>
                  <a:srgbClr val="001871"/>
                </a:solidFill>
                <a:uFill>
                  <a:solidFill>
                    <a:srgbClr val="001871"/>
                  </a:solidFill>
                </a:uFill>
                <a:hlinkClick r:id="rId3"/>
              </a:rPr>
              <a:t>https://www.reddit.com/r/salesforce/comments/d1qc3r/winter_20_release_notes_abridged_edition/</a:t>
            </a:r>
          </a:p>
          <a:p>
            <a:pPr marL="182562" lvl="1" indent="-182562">
              <a:spcBef>
                <a:spcPts val="500"/>
              </a:spcBef>
              <a:buClr>
                <a:srgbClr val="8D837B"/>
              </a:buClr>
              <a:buSzPts val="1800"/>
              <a:buFont typeface="Arial"/>
              <a:defRPr sz="1800">
                <a:solidFill>
                  <a:srgbClr val="8D837B"/>
                </a:solidFill>
              </a:defRPr>
            </a:pPr>
            <a:endParaRPr/>
          </a:p>
          <a:p>
            <a:pPr marL="0"/>
            <a:r>
              <a:t>Trailhead</a:t>
            </a:r>
          </a:p>
          <a:p>
            <a:pPr marL="182562" lvl="1" indent="-182562">
              <a:spcBef>
                <a:spcPts val="500"/>
              </a:spcBef>
              <a:buClr>
                <a:srgbClr val="8D837B"/>
              </a:buClr>
              <a:buSzPts val="1800"/>
              <a:buFont typeface="Arial"/>
              <a:defRPr sz="1800">
                <a:solidFill>
                  <a:srgbClr val="8D837B"/>
                </a:solidFill>
              </a:defRPr>
            </a:pPr>
            <a:r>
              <a:rPr u="sng">
                <a:solidFill>
                  <a:srgbClr val="001871"/>
                </a:solidFill>
                <a:uFill>
                  <a:solidFill>
                    <a:srgbClr val="001871"/>
                  </a:solidFill>
                </a:uFill>
                <a:hlinkClick r:id="rId4"/>
              </a:rPr>
              <a:t>https://trailhead.salesforce.com/en/content/learn/modules/winter-20-release-highlights</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dissolve/>
      </p:transition>
    </mc:Choice>
    <mc:Fallback>
      <mp:transition xmlns:mp="http://schemas.microsoft.com/office/mac/powerpoint/2008/main" spd="slow"/>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78" name="Google Shape;1470;p125"/>
          <p:cNvSpPr txBox="1">
            <a:spLocks noGrp="1"/>
          </p:cNvSpPr>
          <p:nvPr>
            <p:ph type="title"/>
          </p:nvPr>
        </p:nvSpPr>
        <p:spPr>
          <a:xfrm>
            <a:off x="495299" y="144862"/>
            <a:ext cx="11046002" cy="990002"/>
          </a:xfrm>
          <a:prstGeom prst="rect">
            <a:avLst/>
          </a:prstGeom>
        </p:spPr>
        <p:txBody>
          <a:bodyPr/>
          <a:lstStyle/>
          <a:p>
            <a:r>
              <a:t>Sunsets</a:t>
            </a:r>
          </a:p>
        </p:txBody>
      </p:sp>
      <p:sp>
        <p:nvSpPr>
          <p:cNvPr id="2079" name="Google Shape;1471;p125"/>
          <p:cNvSpPr txBox="1">
            <a:spLocks noGrp="1"/>
          </p:cNvSpPr>
          <p:nvPr>
            <p:ph type="body" idx="1"/>
          </p:nvPr>
        </p:nvSpPr>
        <p:spPr>
          <a:xfrm>
            <a:off x="508025" y="1616290"/>
            <a:ext cx="11046002" cy="3779401"/>
          </a:xfrm>
          <a:prstGeom prst="rect">
            <a:avLst/>
          </a:prstGeom>
        </p:spPr>
        <p:txBody>
          <a:bodyPr/>
          <a:lstStyle/>
          <a:p>
            <a:pPr marL="0"/>
            <a:r>
              <a:t>Original Territory Management</a:t>
            </a:r>
          </a:p>
          <a:p>
            <a:pPr marL="182562" lvl="1" indent="-182562">
              <a:spcBef>
                <a:spcPts val="500"/>
              </a:spcBef>
              <a:buClr>
                <a:srgbClr val="8D837B"/>
              </a:buClr>
              <a:buSzPts val="1800"/>
              <a:buFont typeface="Arial"/>
              <a:defRPr sz="1800">
                <a:solidFill>
                  <a:srgbClr val="8D837B"/>
                </a:solidFill>
              </a:defRPr>
            </a:pPr>
            <a:r>
              <a:t>Schedule to retire in Summer 20</a:t>
            </a:r>
          </a:p>
          <a:p>
            <a:pPr marL="182562" lvl="1" indent="-182562">
              <a:spcBef>
                <a:spcPts val="500"/>
              </a:spcBef>
              <a:buClr>
                <a:srgbClr val="8D837B"/>
              </a:buClr>
              <a:buSzPts val="1800"/>
              <a:buFont typeface="Arial"/>
              <a:defRPr sz="1800">
                <a:solidFill>
                  <a:srgbClr val="8D837B"/>
                </a:solidFill>
              </a:defRPr>
            </a:pPr>
            <a:r>
              <a:t>Migrate to Enterprise Territory Management</a:t>
            </a:r>
          </a:p>
          <a:p>
            <a:pPr marL="182562" lvl="1" indent="-182562">
              <a:spcBef>
                <a:spcPts val="500"/>
              </a:spcBef>
              <a:buClr>
                <a:srgbClr val="8D837B"/>
              </a:buClr>
              <a:buSzPts val="1800"/>
              <a:buFont typeface="Arial"/>
              <a:defRPr sz="1800">
                <a:solidFill>
                  <a:srgbClr val="8D837B"/>
                </a:solidFill>
              </a:defRPr>
            </a:pPr>
            <a:r>
              <a:t>ETM now supported in LEX</a:t>
            </a:r>
          </a:p>
          <a:p>
            <a:pPr marL="182562" lvl="1" indent="-182562">
              <a:spcBef>
                <a:spcPts val="500"/>
              </a:spcBef>
              <a:buClr>
                <a:srgbClr val="8D837B"/>
              </a:buClr>
              <a:buSzPts val="1800"/>
              <a:buFont typeface="Arial"/>
              <a:defRPr sz="1800">
                <a:solidFill>
                  <a:srgbClr val="8D837B"/>
                </a:solidFill>
              </a:defRPr>
            </a:pPr>
            <a:endParaRPr/>
          </a:p>
          <a:p>
            <a:pPr marL="0"/>
            <a:r>
              <a:t>Customizable Forecasting</a:t>
            </a:r>
          </a:p>
          <a:p>
            <a:pPr marL="182562" lvl="1" indent="-182562">
              <a:spcBef>
                <a:spcPts val="500"/>
              </a:spcBef>
              <a:buClr>
                <a:srgbClr val="8D837B"/>
              </a:buClr>
              <a:buSzPts val="1800"/>
              <a:buFont typeface="Arial"/>
              <a:defRPr sz="1800">
                <a:solidFill>
                  <a:srgbClr val="8D837B"/>
                </a:solidFill>
              </a:defRPr>
            </a:pPr>
            <a:r>
              <a:t>Customizable Forecasting will be retired in Summer 20</a:t>
            </a:r>
          </a:p>
          <a:p>
            <a:pPr marL="182562" lvl="1" indent="-182562">
              <a:spcBef>
                <a:spcPts val="500"/>
              </a:spcBef>
              <a:buClr>
                <a:srgbClr val="8D837B"/>
              </a:buClr>
              <a:buSzPts val="1800"/>
              <a:buFont typeface="Arial"/>
              <a:defRPr sz="1800">
                <a:solidFill>
                  <a:srgbClr val="8D837B"/>
                </a:solidFill>
              </a:defRPr>
            </a:pPr>
            <a:r>
              <a:t>Move to Collaborative Forecasts</a:t>
            </a:r>
          </a:p>
        </p:txBody>
      </p:sp>
      <p:pic>
        <p:nvPicPr>
          <p:cNvPr id="2080" name="Google Shape;1499;p128" descr="Google Shape;1499;p128"/>
          <p:cNvPicPr>
            <a:picLocks noChangeAspect="1"/>
          </p:cNvPicPr>
          <p:nvPr/>
        </p:nvPicPr>
        <p:blipFill>
          <a:blip r:embed="rId2">
            <a:extLst/>
          </a:blip>
          <a:stretch>
            <a:fillRect/>
          </a:stretch>
        </p:blipFill>
        <p:spPr>
          <a:xfrm>
            <a:off x="8737817" y="3054427"/>
            <a:ext cx="2828771" cy="3604705"/>
          </a:xfrm>
          <a:prstGeom prst="rect">
            <a:avLst/>
          </a:prstGeom>
          <a:ln w="12700">
            <a:miter lim="400000"/>
          </a:ln>
        </p:spPr>
      </p:pic>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14:prism dir="l"/>
      </p:transition>
    </mc:Choice>
    <mc:Fallback>
      <mp:transition xmlns:mp="http://schemas.microsoft.com/office/mac/powerpoint/2008/main" spd="slow"/>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82" name="Google Shape;1470;p125"/>
          <p:cNvSpPr txBox="1">
            <a:spLocks noGrp="1"/>
          </p:cNvSpPr>
          <p:nvPr>
            <p:ph type="title"/>
          </p:nvPr>
        </p:nvSpPr>
        <p:spPr>
          <a:xfrm>
            <a:off x="495299" y="144862"/>
            <a:ext cx="11046002" cy="990002"/>
          </a:xfrm>
          <a:prstGeom prst="rect">
            <a:avLst/>
          </a:prstGeom>
        </p:spPr>
        <p:txBody>
          <a:bodyPr/>
          <a:lstStyle/>
          <a:p>
            <a:r>
              <a:t>Sunsets</a:t>
            </a:r>
          </a:p>
        </p:txBody>
      </p:sp>
      <p:sp>
        <p:nvSpPr>
          <p:cNvPr id="2083" name="Google Shape;1471;p125"/>
          <p:cNvSpPr txBox="1">
            <a:spLocks noGrp="1"/>
          </p:cNvSpPr>
          <p:nvPr>
            <p:ph type="body" idx="1"/>
          </p:nvPr>
        </p:nvSpPr>
        <p:spPr>
          <a:xfrm>
            <a:off x="508025" y="1616290"/>
            <a:ext cx="11046002" cy="3779401"/>
          </a:xfrm>
          <a:prstGeom prst="rect">
            <a:avLst/>
          </a:prstGeom>
        </p:spPr>
        <p:txBody>
          <a:bodyPr/>
          <a:lstStyle/>
          <a:p>
            <a:pPr marL="0"/>
            <a:r>
              <a:t>Data.com Prospector and Data.com Clean</a:t>
            </a:r>
          </a:p>
          <a:p>
            <a:pPr marL="182562" lvl="1" indent="-182562">
              <a:spcBef>
                <a:spcPts val="500"/>
              </a:spcBef>
              <a:buClr>
                <a:srgbClr val="8D837B"/>
              </a:buClr>
              <a:buSzPts val="1800"/>
              <a:buFont typeface="Arial"/>
              <a:defRPr sz="1800">
                <a:solidFill>
                  <a:srgbClr val="8D837B"/>
                </a:solidFill>
              </a:defRPr>
            </a:pPr>
            <a:r>
              <a:t>Can no longer be renewed</a:t>
            </a:r>
          </a:p>
          <a:p>
            <a:pPr marL="182562" lvl="1" indent="-182562">
              <a:spcBef>
                <a:spcPts val="500"/>
              </a:spcBef>
              <a:buClr>
                <a:srgbClr val="8D837B"/>
              </a:buClr>
              <a:buSzPts val="1800"/>
              <a:buFont typeface="Arial"/>
              <a:defRPr sz="1800">
                <a:solidFill>
                  <a:srgbClr val="8D837B"/>
                </a:solidFill>
              </a:defRPr>
            </a:pPr>
            <a:r>
              <a:t>Retiring on July 31, 2020</a:t>
            </a:r>
          </a:p>
          <a:p>
            <a:pPr marL="182562" lvl="1" indent="-182562">
              <a:spcBef>
                <a:spcPts val="500"/>
              </a:spcBef>
              <a:buClr>
                <a:srgbClr val="8D837B"/>
              </a:buClr>
              <a:buSzPts val="1800"/>
              <a:buFont typeface="Arial"/>
              <a:defRPr sz="1800">
                <a:solidFill>
                  <a:srgbClr val="8D837B"/>
                </a:solidFill>
              </a:defRPr>
            </a:pPr>
            <a:endParaRPr/>
          </a:p>
          <a:p>
            <a:pPr marL="0"/>
            <a:r>
              <a:t>Cloud Flow Designer</a:t>
            </a:r>
          </a:p>
          <a:p>
            <a:pPr marL="182562" lvl="1" indent="-182562">
              <a:spcBef>
                <a:spcPts val="500"/>
              </a:spcBef>
              <a:buClr>
                <a:srgbClr val="8D837B"/>
              </a:buClr>
              <a:buSzPts val="1800"/>
              <a:buFont typeface="Arial"/>
              <a:defRPr sz="1800">
                <a:solidFill>
                  <a:srgbClr val="8D837B"/>
                </a:solidFill>
              </a:defRPr>
            </a:pPr>
            <a:r>
              <a:t>Retiring in Winter 20</a:t>
            </a:r>
          </a:p>
          <a:p>
            <a:pPr marL="182562" lvl="1" indent="-182562">
              <a:spcBef>
                <a:spcPts val="500"/>
              </a:spcBef>
              <a:buClr>
                <a:srgbClr val="8D837B"/>
              </a:buClr>
              <a:buSzPts val="1800"/>
              <a:buFont typeface="Arial"/>
              <a:defRPr sz="1800">
                <a:solidFill>
                  <a:srgbClr val="8D837B"/>
                </a:solidFill>
              </a:defRPr>
            </a:pPr>
            <a:r>
              <a:t>Replaced with Flow Builder</a:t>
            </a:r>
          </a:p>
          <a:p>
            <a:pPr marL="182562" lvl="1" indent="-182562">
              <a:spcBef>
                <a:spcPts val="500"/>
              </a:spcBef>
              <a:buClr>
                <a:srgbClr val="8D837B"/>
              </a:buClr>
              <a:buSzPts val="1800"/>
              <a:buFont typeface="Arial"/>
              <a:defRPr sz="1800">
                <a:solidFill>
                  <a:srgbClr val="8D837B"/>
                </a:solidFill>
              </a:defRPr>
            </a:pPr>
            <a:r>
              <a:t>Same thing, different UI</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dissolve/>
      </p:transition>
    </mc:Choice>
    <mc:Fallback>
      <mp:transition xmlns:mp="http://schemas.microsoft.com/office/mac/powerpoint/2008/main" spd="slow"/>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85" name="Google Shape;1470;p125"/>
          <p:cNvSpPr txBox="1">
            <a:spLocks noGrp="1"/>
          </p:cNvSpPr>
          <p:nvPr>
            <p:ph type="title"/>
          </p:nvPr>
        </p:nvSpPr>
        <p:spPr>
          <a:xfrm>
            <a:off x="495299" y="144862"/>
            <a:ext cx="11046002" cy="990002"/>
          </a:xfrm>
          <a:prstGeom prst="rect">
            <a:avLst/>
          </a:prstGeom>
        </p:spPr>
        <p:txBody>
          <a:bodyPr/>
          <a:lstStyle/>
          <a:p>
            <a:r>
              <a:t>GA</a:t>
            </a:r>
          </a:p>
        </p:txBody>
      </p:sp>
      <p:sp>
        <p:nvSpPr>
          <p:cNvPr id="2086" name="Google Shape;1471;p125"/>
          <p:cNvSpPr txBox="1">
            <a:spLocks noGrp="1"/>
          </p:cNvSpPr>
          <p:nvPr>
            <p:ph type="body" idx="1"/>
          </p:nvPr>
        </p:nvSpPr>
        <p:spPr>
          <a:xfrm>
            <a:off x="508025" y="1616290"/>
            <a:ext cx="11046002" cy="3779401"/>
          </a:xfrm>
          <a:prstGeom prst="rect">
            <a:avLst/>
          </a:prstGeom>
        </p:spPr>
        <p:txBody>
          <a:bodyPr/>
          <a:lstStyle/>
          <a:p>
            <a:pPr marL="0"/>
            <a:r>
              <a:t>Things going General Availability this release</a:t>
            </a:r>
          </a:p>
          <a:p>
            <a:pPr marL="182562" lvl="1" indent="-182562">
              <a:spcBef>
                <a:spcPts val="500"/>
              </a:spcBef>
              <a:buClr>
                <a:srgbClr val="8D837B"/>
              </a:buClr>
              <a:buSzPts val="1800"/>
              <a:buFont typeface="Arial"/>
              <a:defRPr sz="1800">
                <a:solidFill>
                  <a:srgbClr val="8D837B"/>
                </a:solidFill>
              </a:defRPr>
            </a:pPr>
            <a:r>
              <a:t>In App Guidance</a:t>
            </a:r>
          </a:p>
          <a:p>
            <a:pPr marL="182562" lvl="1" indent="-182562">
              <a:spcBef>
                <a:spcPts val="500"/>
              </a:spcBef>
              <a:buClr>
                <a:srgbClr val="8D837B"/>
              </a:buClr>
              <a:buSzPts val="1800"/>
              <a:buFont typeface="Arial"/>
              <a:defRPr sz="1800">
                <a:solidFill>
                  <a:srgbClr val="8D837B"/>
                </a:solidFill>
              </a:defRPr>
            </a:pPr>
            <a:r>
              <a:t>Row level formulas</a:t>
            </a:r>
          </a:p>
          <a:p>
            <a:pPr marL="182562" lvl="1" indent="-182562">
              <a:spcBef>
                <a:spcPts val="500"/>
              </a:spcBef>
              <a:buClr>
                <a:srgbClr val="8D837B"/>
              </a:buClr>
              <a:buSzPts val="1800"/>
              <a:buFont typeface="Arial"/>
              <a:defRPr sz="1800">
                <a:solidFill>
                  <a:srgbClr val="8D837B"/>
                </a:solidFill>
              </a:defRPr>
            </a:pPr>
            <a:r>
              <a:t>Where is this used button</a:t>
            </a:r>
          </a:p>
          <a:p>
            <a:pPr marL="182562" lvl="1" indent="-182562">
              <a:spcBef>
                <a:spcPts val="500"/>
              </a:spcBef>
              <a:buClr>
                <a:srgbClr val="8D837B"/>
              </a:buClr>
              <a:buSzPts val="1800"/>
              <a:buFont typeface="Arial"/>
              <a:defRPr sz="1800">
                <a:solidFill>
                  <a:srgbClr val="8D837B"/>
                </a:solidFill>
              </a:defRPr>
            </a:pPr>
            <a:r>
              <a:t>Event Monitoring with Shield</a:t>
            </a:r>
          </a:p>
        </p:txBody>
      </p:sp>
    </p:spTree>
  </p:cSld>
  <p:clrMapOvr>
    <a:masterClrMapping/>
  </p:clrMapOvr>
  <mc:AlternateContent>
    <mc:Choice xmlns:mc="http://schemas.openxmlformats.org/markup-compatibility/2006" xmlns:p14="http://schemas.microsoft.com/office/powerpoint/2010/main" xmlns:a14="http://schemas.microsoft.com/office/drawing/2010/main" xmlns:m="http://schemas.openxmlformats.org/officeDocument/2006/math" xmlns:p="http://schemas.openxmlformats.org/presentationml/2006/main" xmlns:r="http://schemas.openxmlformats.org/officeDocument/2006/relationships" xmlns:a="http://schemas.openxmlformats.org/drawingml/2006/main" xmlns="" Requires="p14">
      <p:transition spd="slow" advClick="1" p14:dur="1500">
        <p14:prism dir="l"/>
      </p:transition>
    </mc:Choice>
    <mc:Fallback>
      <mp:transition xmlns:mp="http://schemas.microsoft.com/office/mac/powerpoint/2008/main" spd="slow"/>
    </mc:Fallback>
  </mc:AlternateContent>
</p:sld>
</file>

<file path=ppt/theme/theme1.xml><?xml version="1.0" encoding="utf-8"?>
<a:theme xmlns:a="http://schemas.openxmlformats.org/drawingml/2006/main" name="Google Slides - 2015 16x9">
  <a:themeElements>
    <a:clrScheme name="Google Slides - 2015 16x9">
      <a:dk1>
        <a:srgbClr val="1C1C1C"/>
      </a:dk1>
      <a:lt1>
        <a:srgbClr val="FFFFFF"/>
      </a:lt1>
      <a:dk2>
        <a:srgbClr val="A7A7A7"/>
      </a:dk2>
      <a:lt2>
        <a:srgbClr val="535353"/>
      </a:lt2>
      <a:accent1>
        <a:srgbClr val="00A1E0"/>
      </a:accent1>
      <a:accent2>
        <a:srgbClr val="7C868D"/>
      </a:accent2>
      <a:accent3>
        <a:srgbClr val="00B2A9"/>
      </a:accent3>
      <a:accent4>
        <a:srgbClr val="963CBD"/>
      </a:accent4>
      <a:accent5>
        <a:srgbClr val="ED8B00"/>
      </a:accent5>
      <a:accent6>
        <a:srgbClr val="FFC72C"/>
      </a:accent6>
      <a:hlink>
        <a:srgbClr val="0000FF"/>
      </a:hlink>
      <a:folHlink>
        <a:srgbClr val="FF00FF"/>
      </a:folHlink>
    </a:clrScheme>
    <a:fontScheme name="Google Slides - 2015 16x9">
      <a:majorFont>
        <a:latin typeface="Arial"/>
        <a:ea typeface="Arial"/>
        <a:cs typeface="Arial"/>
      </a:majorFont>
      <a:minorFont>
        <a:latin typeface="Helvetica"/>
        <a:ea typeface="Helvetica"/>
        <a:cs typeface="Helvetica"/>
      </a:minorFont>
    </a:fontScheme>
    <a:fmtScheme name="Google Slides - 2015 16x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C1C1C"/>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C1C1C"/>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Google Slides - 2015 16x9">
  <a:themeElements>
    <a:clrScheme name="Google Slides - 2015 16x9">
      <a:dk1>
        <a:srgbClr val="000000"/>
      </a:dk1>
      <a:lt1>
        <a:srgbClr val="FFFFFF"/>
      </a:lt1>
      <a:dk2>
        <a:srgbClr val="A7A7A7"/>
      </a:dk2>
      <a:lt2>
        <a:srgbClr val="535353"/>
      </a:lt2>
      <a:accent1>
        <a:srgbClr val="00A1E0"/>
      </a:accent1>
      <a:accent2>
        <a:srgbClr val="7C868D"/>
      </a:accent2>
      <a:accent3>
        <a:srgbClr val="00B2A9"/>
      </a:accent3>
      <a:accent4>
        <a:srgbClr val="963CBD"/>
      </a:accent4>
      <a:accent5>
        <a:srgbClr val="ED8B00"/>
      </a:accent5>
      <a:accent6>
        <a:srgbClr val="FFC72C"/>
      </a:accent6>
      <a:hlink>
        <a:srgbClr val="0000FF"/>
      </a:hlink>
      <a:folHlink>
        <a:srgbClr val="FF00FF"/>
      </a:folHlink>
    </a:clrScheme>
    <a:fontScheme name="Google Slides - 2015 16x9">
      <a:majorFont>
        <a:latin typeface="Arial"/>
        <a:ea typeface="Arial"/>
        <a:cs typeface="Arial"/>
      </a:majorFont>
      <a:minorFont>
        <a:latin typeface="Helvetica"/>
        <a:ea typeface="Helvetica"/>
        <a:cs typeface="Helvetica"/>
      </a:minorFont>
    </a:fontScheme>
    <a:fmtScheme name="Google Slides - 2015 16x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C1C1C"/>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C1C1C"/>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1289</Words>
  <Application>Microsoft Macintosh PowerPoint</Application>
  <PresentationFormat>Custom</PresentationFormat>
  <Paragraphs>167</Paragraphs>
  <Slides>22</Slides>
  <Notes>0</Notes>
  <HiddenSlides>0</HiddenSlides>
  <MMClips>0</MMClips>
  <ScaleCrop>false</ScaleCrop>
  <HeadingPairs>
    <vt:vector size="4" baseType="variant">
      <vt:variant>
        <vt:lpstr>Design Template</vt:lpstr>
      </vt:variant>
      <vt:variant>
        <vt:i4>1</vt:i4>
      </vt:variant>
      <vt:variant>
        <vt:lpstr>Slide Titles</vt:lpstr>
      </vt:variant>
      <vt:variant>
        <vt:i4>22</vt:i4>
      </vt:variant>
    </vt:vector>
  </HeadingPairs>
  <TitlesOfParts>
    <vt:vector size="23" baseType="lpstr">
      <vt:lpstr>Google Slides - 2015 16x9</vt:lpstr>
      <vt:lpstr>Slide 1</vt:lpstr>
      <vt:lpstr>Connecting</vt:lpstr>
      <vt:lpstr>Events</vt:lpstr>
      <vt:lpstr>Winter 20</vt:lpstr>
      <vt:lpstr>Winter 20</vt:lpstr>
      <vt:lpstr>Winter 20</vt:lpstr>
      <vt:lpstr>Sunsets</vt:lpstr>
      <vt:lpstr>Sunsets</vt:lpstr>
      <vt:lpstr>GA</vt:lpstr>
      <vt:lpstr>Stuff We’ve Been Waiting For</vt:lpstr>
      <vt:lpstr>Stuff We’ve Been Waiting For</vt:lpstr>
      <vt:lpstr>Stuff We’ve Been Waiting For</vt:lpstr>
      <vt:lpstr>Flows</vt:lpstr>
      <vt:lpstr>Flows</vt:lpstr>
      <vt:lpstr>Flows</vt:lpstr>
      <vt:lpstr>Flows</vt:lpstr>
      <vt:lpstr>Reports</vt:lpstr>
      <vt:lpstr>Development</vt:lpstr>
      <vt:lpstr>Development</vt:lpstr>
      <vt:lpstr>Development</vt:lpstr>
      <vt:lpstr>Release Plan</vt:lpstr>
      <vt:lpstr>Thank You For Coming!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Mike</cp:lastModifiedBy>
  <cp:revision>1</cp:revision>
  <dcterms:created xsi:type="dcterms:W3CDTF">2019-09-25T01:35:46Z</dcterms:created>
  <dcterms:modified xsi:type="dcterms:W3CDTF">2019-09-25T01:36:57Z</dcterms:modified>
</cp:coreProperties>
</file>