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b="def" i="def"/>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b="def" i="def"/>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b="def" i="def"/>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b="def" i="def"/>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4" name="Shape 2054"/>
          <p:cNvSpPr/>
          <p:nvPr>
            <p:ph type="sldImg"/>
          </p:nvPr>
        </p:nvSpPr>
        <p:spPr>
          <a:xfrm>
            <a:off x="1143000" y="685800"/>
            <a:ext cx="4572000" cy="3429000"/>
          </a:xfrm>
          <a:prstGeom prst="rect">
            <a:avLst/>
          </a:prstGeom>
        </p:spPr>
        <p:txBody>
          <a:bodyPr/>
          <a:lstStyle/>
          <a:p>
            <a:pPr/>
          </a:p>
        </p:txBody>
      </p:sp>
      <p:sp>
        <p:nvSpPr>
          <p:cNvPr id="2055" name="Shape 20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72.png"/><Relationship Id="rId9" Type="http://schemas.openxmlformats.org/officeDocument/2006/relationships/image" Target="../media/image96.pn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106.png"/><Relationship Id="rId12" Type="http://schemas.openxmlformats.org/officeDocument/2006/relationships/image" Target="../media/image107.png"/><Relationship Id="rId13" Type="http://schemas.openxmlformats.org/officeDocument/2006/relationships/image" Target="../media/image108.png"/><Relationship Id="rId14" Type="http://schemas.openxmlformats.org/officeDocument/2006/relationships/image" Target="../media/image109.png"/><Relationship Id="rId15" Type="http://schemas.openxmlformats.org/officeDocument/2006/relationships/image" Target="../media/image110.pn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png"/></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2.png"/><Relationship Id="rId3" Type="http://schemas.openxmlformats.org/officeDocument/2006/relationships/image" Target="../media/image9.pn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9.png"/></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112.pn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png"/><Relationship Id="rId3" Type="http://schemas.openxmlformats.org/officeDocument/2006/relationships/image" Target="../media/image9.pn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1.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1.tif"/></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1.tif"/></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tif"/></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0.jpeg"/><Relationship Id="rId6" Type="http://schemas.openxmlformats.org/officeDocument/2006/relationships/image" Target="../media/image1.tif"/></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1.jpeg"/><Relationship Id="rId6" Type="http://schemas.openxmlformats.org/officeDocument/2006/relationships/image" Target="../media/image1.tif"/></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8.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24.jpeg"/><Relationship Id="rId6" Type="http://schemas.openxmlformats.org/officeDocument/2006/relationships/image" Target="../media/image9.png"/><Relationship Id="rId7" Type="http://schemas.openxmlformats.org/officeDocument/2006/relationships/image" Target="../media/image1.tif"/></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7.png"/><Relationship Id="rId5" Type="http://schemas.openxmlformats.org/officeDocument/2006/relationships/image" Target="../media/image1.tif"/></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8.pn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1.tif"/></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tif"/></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9.png"/><Relationship Id="rId4" Type="http://schemas.openxmlformats.org/officeDocument/2006/relationships/image" Target="../media/image1.tif"/></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4.png"/><Relationship Id="rId4" Type="http://schemas.openxmlformats.org/officeDocument/2006/relationships/image" Target="../media/image1.tif"/></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30.png"/><Relationship Id="rId6"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2.png"/><Relationship Id="rId4" Type="http://schemas.openxmlformats.org/officeDocument/2006/relationships/image" Target="../media/image1.tif"/></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1.tif"/></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tif"/></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1.tif"/></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1.tif"/></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tif"/></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tif"/></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tif"/></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tif"/></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1.tif"/></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56.png"/><Relationship Id="rId4" Type="http://schemas.openxmlformats.org/officeDocument/2006/relationships/image" Target="../media/image9.png"/><Relationship Id="rId5" Type="http://schemas.openxmlformats.org/officeDocument/2006/relationships/image" Target="../media/image1.tif"/></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56.png"/><Relationship Id="rId6" Type="http://schemas.openxmlformats.org/officeDocument/2006/relationships/image" Target="../media/image1.tif"/></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 Id="rId6" Type="http://schemas.openxmlformats.org/officeDocument/2006/relationships/image" Target="../media/image1.tif"/></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4.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1.tif"/></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1.tif"/></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5.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1.tif"/></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9.png"/><Relationship Id="rId4" Type="http://schemas.openxmlformats.org/officeDocument/2006/relationships/image" Target="../media/image1.tif"/></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9.png"/><Relationship Id="rId4" Type="http://schemas.openxmlformats.org/officeDocument/2006/relationships/image" Target="../media/image79.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9.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23.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45.png"/><Relationship Id="rId9" Type="http://schemas.openxmlformats.org/officeDocument/2006/relationships/image" Target="../media/image69.png"/><Relationship Id="rId10" Type="http://schemas.openxmlformats.org/officeDocument/2006/relationships/image" Target="../media/image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3.png"/><Relationship Id="rId14" Type="http://schemas.openxmlformats.org/officeDocument/2006/relationships/image" Target="../media/image72.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 Id="rId3" Type="http://schemas.openxmlformats.org/officeDocument/2006/relationships/image" Target="../media/image9.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85.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9.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73.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2.png"/><Relationship Id="rId4" Type="http://schemas.openxmlformats.org/officeDocument/2006/relationships/image" Target="../media/image80.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_B">
    <p:bg>
      <p:bgPr>
        <a:solidFill>
          <a:srgbClr val="178BD1"/>
        </a:solidFill>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pPr/>
            <a:r>
              <a:t>Title Text</a:t>
            </a:r>
          </a:p>
        </p:txBody>
      </p:sp>
      <p:sp>
        <p:nvSpPr>
          <p:cNvPr id="15" name="Body Level One…"/>
          <p:cNvSpPr txBox="1"/>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Google Shape;29;p2"/>
          <p:cNvSpPr txBox="1"/>
          <p:nvPr>
            <p:ph type="body" sz="quarter" idx="13"/>
          </p:nvPr>
        </p:nvSpPr>
        <p:spPr>
          <a:xfrm>
            <a:off x="562425" y="3862166"/>
            <a:ext cx="8552700" cy="611401"/>
          </a:xfrm>
          <a:prstGeom prst="rect">
            <a:avLst/>
          </a:prstGeom>
        </p:spPr>
        <p:txBody>
          <a:bodyPr/>
          <a:lstStyle/>
          <a:p>
            <a:pPr>
              <a:spcBef>
                <a:spcPts val="0"/>
              </a:spcBef>
              <a:defRPr>
                <a:solidFill>
                  <a:srgbClr val="FFFFFF"/>
                </a:solidFill>
              </a:defRPr>
            </a:pPr>
          </a:p>
        </p:txBody>
      </p:sp>
      <p:sp>
        <p:nvSpPr>
          <p:cNvPr id="17" name="Google Shape;30;p2"/>
          <p:cNvSpPr txBox="1"/>
          <p:nvPr>
            <p:ph type="body" sz="quarter" idx="14"/>
          </p:nvPr>
        </p:nvSpPr>
        <p:spPr>
          <a:xfrm>
            <a:off x="562425" y="5429120"/>
            <a:ext cx="8552700" cy="970801"/>
          </a:xfrm>
          <a:prstGeom prst="rect">
            <a:avLst/>
          </a:prstGeom>
        </p:spPr>
        <p:txBody>
          <a:bodyPr/>
          <a:lstStyle/>
          <a:p>
            <a:pPr>
              <a:spcBef>
                <a:spcPts val="0"/>
              </a:spcBef>
              <a:defRPr b="1" sz="1400">
                <a:solidFill>
                  <a:srgbClr val="FFFFFF"/>
                </a:solidFill>
              </a:defRPr>
            </a:p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p:nvPr>
            <p:ph type="title"/>
          </p:nvPr>
        </p:nvSpPr>
        <p:spPr>
          <a:prstGeom prst="rect">
            <a:avLst/>
          </a:prstGeom>
        </p:spPr>
        <p:txBody>
          <a:bodyPr/>
          <a:lstStyle/>
          <a:p>
            <a:pPr/>
            <a:r>
              <a:t>Title Text</a:t>
            </a:r>
          </a:p>
        </p:txBody>
      </p:sp>
      <p:sp>
        <p:nvSpPr>
          <p:cNvPr id="11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4"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t="0" r="8018" b="0"/>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0" name="Google Shape;1204;p104" descr="Google Shape;1204;p104"/>
              <p:cNvPicPr>
                <a:picLocks noChangeAspect="1"/>
              </p:cNvPicPr>
              <p:nvPr/>
            </p:nvPicPr>
            <p:blipFill>
              <a:blip r:embed="rId4">
                <a:extLst/>
              </a:blip>
              <a:srcRect l="9559" t="0" r="0"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sx="100000" sy="100000" kx="0" ky="0" algn="b" rotWithShape="0" blurRad="457200" dist="0" dir="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sx="100000" sy="100000" kx="0" ky="0" algn="b" rotWithShape="0" blurRad="406400" dist="0" dir="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sx="100000" sy="100000" kx="0" ky="0" algn="b" rotWithShape="0" blurRad="228600" dist="0" dir="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flipH="1" rot="21538484">
                <a:off x="4861" y="1445451"/>
                <a:ext cx="630603" cy="549220"/>
              </a:xfrm>
              <a:prstGeom prst="rect">
                <a:avLst/>
              </a:prstGeom>
              <a:ln w="12700" cap="flat">
                <a:noFill/>
                <a:miter lim="400000"/>
              </a:ln>
              <a:effectLst>
                <a:outerShdw sx="100000" sy="100000" kx="0" ky="0" algn="b" rotWithShape="0" blurRad="355600" dist="0" dir="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sx="100000" sy="100000" kx="0" ky="0" algn="b" rotWithShape="0" blurRad="355600" dist="0" dir="0">
                  <a:srgbClr val="000000">
                    <a:alpha val="70200"/>
                  </a:srgbClr>
                </a:outerShdw>
              </a:effectLst>
            </p:spPr>
          </p:pic>
        </p:grpSp>
      </p:grpSp>
      <p:sp>
        <p:nvSpPr>
          <p:cNvPr id="1856"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sentation Title">
    <p:bg>
      <p:bgPr>
        <a:solidFill>
          <a:srgbClr val="2CB4E1"/>
        </a:solidFill>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b="1" baseline="30000" sz="2100">
                <a:solidFill>
                  <a:srgbClr val="434448"/>
                </a:solidFill>
              </a:defRPr>
            </a:p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l="0" t="0" r="891" b="0"/>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l="0" t="0" r="64170" b="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l="0" t="0" r="0"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879" name="Google Shape;1236;p105" descr="Google Shape;1236;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sp>
        <p:nvSpPr>
          <p:cNvPr id="1883" name="Title Text"/>
          <p:cNvSpPr txBox="1"/>
          <p:nvPr>
            <p:ph type="title"/>
          </p:nvPr>
        </p:nvSpPr>
        <p:spPr>
          <a:xfrm>
            <a:off x="1016237" y="1395542"/>
            <a:ext cx="3120901" cy="1410301"/>
          </a:xfrm>
          <a:prstGeom prst="rect">
            <a:avLst/>
          </a:prstGeom>
        </p:spPr>
        <p:txBody>
          <a:bodyPr lIns="0" tIns="0" rIns="0" bIns="0"/>
          <a:lstStyle>
            <a:lvl1pPr algn="ctr">
              <a:lnSpc>
                <a:spcPct val="90000"/>
              </a:lnSpc>
              <a:defRPr b="1" sz="2900">
                <a:solidFill>
                  <a:srgbClr val="FFFFFF"/>
                </a:solidFill>
              </a:defRPr>
            </a:lvl1pPr>
          </a:lstStyle>
          <a:p>
            <a:pPr/>
            <a:r>
              <a:t>Title Text</a:t>
            </a:r>
          </a:p>
        </p:txBody>
      </p:sp>
      <p:sp>
        <p:nvSpPr>
          <p:cNvPr id="1884" name="Body Level One…"/>
          <p:cNvSpPr txBox="1"/>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b="1" baseline="30000" sz="1700">
                <a:solidFill>
                  <a:srgbClr val="FFFFFF"/>
                </a:solidFill>
              </a:defRPr>
            </a:lvl1pPr>
            <a:lvl2pPr marL="914400" indent="-273050" algn="ctr">
              <a:lnSpc>
                <a:spcPct val="90000"/>
              </a:lnSpc>
              <a:spcBef>
                <a:spcPts val="600"/>
              </a:spcBef>
              <a:buSzPts val="1700"/>
              <a:buChar char="​"/>
              <a:defRPr b="1" baseline="30000" sz="1700">
                <a:solidFill>
                  <a:srgbClr val="FFFFFF"/>
                </a:solidFill>
              </a:defRPr>
            </a:lvl2pPr>
            <a:lvl3pPr marL="1430110" indent="-331560" algn="ctr">
              <a:lnSpc>
                <a:spcPct val="90000"/>
              </a:lnSpc>
              <a:spcBef>
                <a:spcPts val="600"/>
              </a:spcBef>
              <a:buSzPts val="1700"/>
              <a:defRPr b="1" baseline="30000" sz="1700">
                <a:solidFill>
                  <a:srgbClr val="FFFFFF"/>
                </a:solidFill>
              </a:defRPr>
            </a:lvl3pPr>
            <a:lvl4pPr marL="1942570" indent="-386820" algn="ctr">
              <a:lnSpc>
                <a:spcPct val="90000"/>
              </a:lnSpc>
              <a:spcBef>
                <a:spcPts val="600"/>
              </a:spcBef>
              <a:buSzPts val="1700"/>
              <a:defRPr b="1" baseline="30000" sz="1700">
                <a:solidFill>
                  <a:srgbClr val="FFFFFF"/>
                </a:solidFill>
              </a:defRPr>
            </a:lvl4pPr>
            <a:lvl5pPr marL="2206360" indent="-193410" algn="ctr">
              <a:lnSpc>
                <a:spcPct val="90000"/>
              </a:lnSpc>
              <a:spcBef>
                <a:spcPts val="600"/>
              </a:spcBef>
              <a:buSzPts val="1700"/>
              <a:buChar char="​"/>
              <a:defRPr b="1" baseline="30000" sz="1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5" name="Google Shape;1242;p105"/>
          <p:cNvSpPr txBox="1"/>
          <p:nvPr>
            <p:ph type="body" sz="quarter" idx="13"/>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b="1" baseline="30000" sz="1600">
                <a:solidFill>
                  <a:srgbClr val="FFFFFF"/>
                </a:solidFill>
              </a:defRPr>
            </a:pPr>
          </a:p>
        </p:txBody>
      </p:sp>
      <p:pic>
        <p:nvPicPr>
          <p:cNvPr id="1886" name="Google Shape;1243;p105" descr="Google Shape;1243;p105"/>
          <p:cNvPicPr>
            <a:picLocks noChangeAspect="1"/>
          </p:cNvPicPr>
          <p:nvPr/>
        </p:nvPicPr>
        <p:blipFill>
          <a:blip r:embed="rId15">
            <a:extLst/>
          </a:blip>
          <a:srcRect l="0" t="0" r="30719" b="0"/>
          <a:stretch>
            <a:fillRect/>
          </a:stretch>
        </p:blipFill>
        <p:spPr>
          <a:xfrm>
            <a:off x="19159322" y="3081417"/>
            <a:ext cx="779979" cy="1642494"/>
          </a:xfrm>
          <a:prstGeom prst="rect">
            <a:avLst/>
          </a:prstGeom>
          <a:ln w="12700">
            <a:miter lim="400000"/>
          </a:ln>
        </p:spPr>
      </p:pic>
      <p:sp>
        <p:nvSpPr>
          <p:cNvPr id="18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2">
    <p:bg>
      <p:bgPr>
        <a:solidFill>
          <a:srgbClr val="F3EFE4"/>
        </a:solidFill>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p:nvPr>
            <p:ph type="title"/>
          </p:nvPr>
        </p:nvSpPr>
        <p:spPr>
          <a:xfrm>
            <a:off x="539609" y="0"/>
            <a:ext cx="10157401" cy="1146001"/>
          </a:xfrm>
          <a:prstGeom prst="rect">
            <a:avLst/>
          </a:prstGeom>
        </p:spPr>
        <p:txBody>
          <a:bodyPr lIns="0" tIns="0" rIns="0" bIns="0"/>
          <a:lstStyle>
            <a:lvl1pPr>
              <a:lnSpc>
                <a:spcPct val="80000"/>
              </a:lnSpc>
              <a:defRPr b="1" sz="3400">
                <a:solidFill>
                  <a:srgbClr val="434448"/>
                </a:solidFill>
              </a:defRPr>
            </a:lvl1pPr>
          </a:lstStyle>
          <a:p>
            <a:pPr/>
            <a:r>
              <a:t>Title Text</a:t>
            </a:r>
          </a:p>
        </p:txBody>
      </p:sp>
      <p:sp>
        <p:nvSpPr>
          <p:cNvPr id="1896"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897" name="Google Shape;1249;p106"/>
          <p:cNvSpPr txBox="1"/>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sp>
        <p:nvSpPr>
          <p:cNvPr id="18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3">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92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2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24" name="Google Shape;1271;p107"/>
          <p:cNvSpPr txBox="1"/>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t="0"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t="0"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t="0"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t="0" r="0"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4" y="6129287"/>
            <a:ext cx="8173454"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sp>
        <p:nvSpPr>
          <p:cNvPr id="193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4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4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Ap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5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6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61" name="Google Shape;1298;p10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62" name="Google Shape;1299;p109" descr="Google Shape;1299;p109"/>
          <p:cNvPicPr>
            <a:picLocks noChangeAspect="1"/>
          </p:cNvPicPr>
          <p:nvPr/>
        </p:nvPicPr>
        <p:blipFill>
          <a:blip r:embed="rId2">
            <a:extLst/>
          </a:blip>
          <a:srcRect l="1960" t="0" r="0" b="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7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0" y="1698255"/>
              <a:ext cx="6760762"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illtop">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20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sp>
        <p:nvSpPr>
          <p:cNvPr id="200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Welcome Slide Template copy">
    <p:bg>
      <p:bgPr>
        <a:solidFill>
          <a:srgbClr val="D3C099"/>
        </a:solidFill>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4"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t="0" r="8018" b="0"/>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t="0" r="0"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8" name="Google Shape;1356;p113" descr="Google Shape;1356;p113"/>
            <p:cNvPicPr>
              <a:picLocks noChangeAspect="1"/>
            </p:cNvPicPr>
            <p:nvPr/>
          </p:nvPicPr>
          <p:blipFill>
            <a:blip r:embed="rId4">
              <a:extLst/>
            </a:blip>
            <a:srcRect l="9559" t="0" r="0"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olumn">
    <p:spTree>
      <p:nvGrpSpPr>
        <p:cNvPr id="1" name=""/>
        <p:cNvGrpSpPr/>
        <p:nvPr/>
      </p:nvGrpSpPr>
      <p:grpSpPr>
        <a:xfrm>
          <a:off x="0" y="0"/>
          <a:ext cx="0" cy="0"/>
          <a:chOff x="0" y="0"/>
          <a:chExt cx="0" cy="0"/>
        </a:xfrm>
      </p:grpSpPr>
      <p:sp>
        <p:nvSpPr>
          <p:cNvPr id="125" name="Title Text"/>
          <p:cNvSpPr txBox="1"/>
          <p:nvPr>
            <p:ph type="title"/>
          </p:nvPr>
        </p:nvSpPr>
        <p:spPr>
          <a:prstGeom prst="rect">
            <a:avLst/>
          </a:prstGeom>
        </p:spPr>
        <p:txBody>
          <a:bodyPr/>
          <a:lstStyle/>
          <a:p>
            <a:pPr/>
            <a:r>
              <a:t>Title Text</a:t>
            </a:r>
          </a:p>
        </p:txBody>
      </p:sp>
      <p:sp>
        <p:nvSpPr>
          <p:cNvPr id="126" name="Body Level One…"/>
          <p:cNvSpPr txBox="1"/>
          <p:nvPr>
            <p:ph type="body" sz="quarter" idx="1"/>
          </p:nvPr>
        </p:nvSpPr>
        <p:spPr>
          <a:xfrm>
            <a:off x="571500" y="1688083"/>
            <a:ext cx="3429000" cy="4224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7" name="Google Shape;82;p12"/>
          <p:cNvSpPr txBox="1"/>
          <p:nvPr>
            <p:ph type="body" sz="quarter" idx="13"/>
          </p:nvPr>
        </p:nvSpPr>
        <p:spPr>
          <a:xfrm>
            <a:off x="4377366" y="1687800"/>
            <a:ext cx="3429001" cy="4224300"/>
          </a:xfrm>
          <a:prstGeom prst="rect">
            <a:avLst/>
          </a:prstGeom>
        </p:spPr>
        <p:txBody>
          <a:bodyPr/>
          <a:lstStyle/>
          <a:p>
            <a:pPr/>
          </a:p>
        </p:txBody>
      </p:sp>
      <p:sp>
        <p:nvSpPr>
          <p:cNvPr id="128" name="Google Shape;83;p12"/>
          <p:cNvSpPr txBox="1"/>
          <p:nvPr>
            <p:ph type="body" sz="quarter" idx="14"/>
          </p:nvPr>
        </p:nvSpPr>
        <p:spPr>
          <a:xfrm>
            <a:off x="8183232" y="1687514"/>
            <a:ext cx="3429001" cy="4224300"/>
          </a:xfrm>
          <a:prstGeom prst="rect">
            <a:avLst/>
          </a:prstGeom>
        </p:spPr>
        <p:txBody>
          <a:bodyPr/>
          <a:lstStyle/>
          <a:p>
            <a:pPr/>
          </a:p>
        </p:txBody>
      </p:sp>
      <p:sp>
        <p:nvSpPr>
          <p:cNvPr id="129" name="Google Shape;84;p12"/>
          <p:cNvSpPr txBox="1"/>
          <p:nvPr>
            <p:ph type="body" sz="quarter" idx="15"/>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p:nvPr>
            <p:ph type="title"/>
          </p:nvPr>
        </p:nvSpPr>
        <p:spPr>
          <a:prstGeom prst="rect">
            <a:avLst/>
          </a:prstGeom>
        </p:spPr>
        <p:txBody>
          <a:bodyPr/>
          <a:lstStyle/>
          <a:p>
            <a:pPr/>
            <a:r>
              <a:t>Title Text</a:t>
            </a:r>
          </a:p>
        </p:txBody>
      </p:sp>
      <p:sp>
        <p:nvSpPr>
          <p:cNvPr id="139"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0" name="Google Shape;90;p13"/>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p:nvPr>
            <p:ph type="title"/>
          </p:nvPr>
        </p:nvSpPr>
        <p:spPr>
          <a:prstGeom prst="rect">
            <a:avLst/>
          </a:prstGeom>
        </p:spPr>
        <p:txBody>
          <a:bodyPr/>
          <a:lstStyle/>
          <a:p>
            <a:pPr/>
            <a:r>
              <a:t>Title Text</a:t>
            </a:r>
          </a:p>
        </p:txBody>
      </p:sp>
      <p:sp>
        <p:nvSpPr>
          <p:cNvPr id="151"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2" name="Google Shape;95;p14"/>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p:nvPr>
            <p:ph type="title"/>
          </p:nvPr>
        </p:nvSpPr>
        <p:spPr>
          <a:prstGeom prst="rect">
            <a:avLst/>
          </a:prstGeom>
        </p:spPr>
        <p:txBody>
          <a:bodyPr/>
          <a:lstStyle/>
          <a:p>
            <a:pPr/>
            <a:r>
              <a:t>Title Text</a:t>
            </a:r>
          </a:p>
        </p:txBody>
      </p:sp>
      <p:sp>
        <p:nvSpPr>
          <p:cNvPr id="163"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Google Shape;100;p15"/>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p:nvPr>
            <p:ph type="title"/>
          </p:nvPr>
        </p:nvSpPr>
        <p:spPr>
          <a:prstGeom prst="rect">
            <a:avLst/>
          </a:prstGeom>
        </p:spPr>
        <p:txBody>
          <a:bodyPr/>
          <a:lstStyle/>
          <a:p>
            <a:pPr/>
            <a:r>
              <a:t>Title Text</a:t>
            </a:r>
          </a:p>
        </p:txBody>
      </p:sp>
      <p:sp>
        <p:nvSpPr>
          <p:cNvPr id="175"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6" name="Google Shape;105;p16"/>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p:nvPr>
            <p:ph type="title"/>
          </p:nvPr>
        </p:nvSpPr>
        <p:spPr>
          <a:prstGeom prst="rect">
            <a:avLst/>
          </a:prstGeom>
        </p:spPr>
        <p:txBody>
          <a:bodyPr/>
          <a:lstStyle/>
          <a:p>
            <a:pPr/>
            <a:r>
              <a:t>Title Text</a:t>
            </a:r>
          </a:p>
        </p:txBody>
      </p:sp>
      <p:sp>
        <p:nvSpPr>
          <p:cNvPr id="187"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8" name="Google Shape;110;p17"/>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p:nvPr>
            <p:ph type="title"/>
          </p:nvPr>
        </p:nvSpPr>
        <p:spPr>
          <a:prstGeom prst="rect">
            <a:avLst/>
          </a:prstGeom>
        </p:spPr>
        <p:txBody>
          <a:bodyPr/>
          <a:lstStyle/>
          <a:p>
            <a:pPr/>
            <a:r>
              <a:t>Title Text</a:t>
            </a:r>
          </a:p>
        </p:txBody>
      </p:sp>
      <p:sp>
        <p:nvSpPr>
          <p:cNvPr id="199"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Google Shape;115;p18"/>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p:spTree>
      <p:nvGrpSpPr>
        <p:cNvPr id="1" name=""/>
        <p:cNvGrpSpPr/>
        <p:nvPr/>
      </p:nvGrpSpPr>
      <p:grpSpPr>
        <a:xfrm>
          <a:off x="0" y="0"/>
          <a:ext cx="0" cy="0"/>
          <a:chOff x="0" y="0"/>
          <a:chExt cx="0" cy="0"/>
        </a:xfrm>
      </p:grpSpPr>
      <p:sp>
        <p:nvSpPr>
          <p:cNvPr id="209" name="Body Level One…"/>
          <p:cNvSpPr txBox="1"/>
          <p:nvPr>
            <p:ph type="body" sz="quarter" idx="1"/>
          </p:nvPr>
        </p:nvSpPr>
        <p:spPr>
          <a:xfrm>
            <a:off x="8183033" y="1840483"/>
            <a:ext cx="3426302"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0" name="Title Text"/>
          <p:cNvSpPr txBox="1"/>
          <p:nvPr>
            <p:ph type="title"/>
          </p:nvPr>
        </p:nvSpPr>
        <p:spPr>
          <a:prstGeom prst="rect">
            <a:avLst/>
          </a:prstGeom>
        </p:spPr>
        <p:txBody>
          <a:bodyPr/>
          <a:lstStyle/>
          <a:p>
            <a:pPr/>
            <a:r>
              <a:t>Title Text</a:t>
            </a:r>
          </a:p>
        </p:txBody>
      </p:sp>
      <p:sp>
        <p:nvSpPr>
          <p:cNvPr id="211" name="Google Shape;119;p19"/>
          <p:cNvSpPr txBox="1"/>
          <p:nvPr>
            <p:ph type="body" sz="half" idx="13"/>
          </p:nvPr>
        </p:nvSpPr>
        <p:spPr>
          <a:xfrm>
            <a:off x="571500" y="1839914"/>
            <a:ext cx="6862199" cy="4224300"/>
          </a:xfrm>
          <a:prstGeom prst="rect">
            <a:avLst/>
          </a:prstGeom>
        </p:spPr>
        <p:txBody>
          <a:bodyPr/>
          <a:lstStyle/>
          <a:p>
            <a:pPr/>
          </a:p>
        </p:txBody>
      </p:sp>
      <p:sp>
        <p:nvSpPr>
          <p:cNvPr id="212" name="Google Shape;120;p19"/>
          <p:cNvSpPr txBox="1"/>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p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2">
    <p:spTree>
      <p:nvGrpSpPr>
        <p:cNvPr id="1" name=""/>
        <p:cNvGrpSpPr/>
        <p:nvPr/>
      </p:nvGrpSpPr>
      <p:grpSpPr>
        <a:xfrm>
          <a:off x="0" y="0"/>
          <a:ext cx="0" cy="0"/>
          <a:chOff x="0" y="0"/>
          <a:chExt cx="0" cy="0"/>
        </a:xfrm>
      </p:grpSpPr>
      <p:sp>
        <p:nvSpPr>
          <p:cNvPr id="223" name="Body Level One…"/>
          <p:cNvSpPr txBox="1"/>
          <p:nvPr>
            <p:ph type="body" sz="half" idx="1"/>
          </p:nvPr>
        </p:nvSpPr>
        <p:spPr>
          <a:xfrm>
            <a:off x="4381501" y="1840483"/>
            <a:ext cx="7217700" cy="4223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4" name="Title Text"/>
          <p:cNvSpPr txBox="1"/>
          <p:nvPr>
            <p:ph type="title"/>
          </p:nvPr>
        </p:nvSpPr>
        <p:spPr>
          <a:prstGeom prst="rect">
            <a:avLst/>
          </a:prstGeom>
        </p:spPr>
        <p:txBody>
          <a:bodyPr/>
          <a:lstStyle/>
          <a:p>
            <a:pPr/>
            <a:r>
              <a:t>Title Text</a:t>
            </a:r>
          </a:p>
        </p:txBody>
      </p:sp>
      <p:sp>
        <p:nvSpPr>
          <p:cNvPr id="225" name="Google Shape;126;p20"/>
          <p:cNvSpPr txBox="1"/>
          <p:nvPr>
            <p:ph type="body" sz="quarter" idx="13"/>
          </p:nvPr>
        </p:nvSpPr>
        <p:spPr>
          <a:xfrm>
            <a:off x="571499" y="1839914"/>
            <a:ext cx="3272401" cy="4224300"/>
          </a:xfrm>
          <a:prstGeom prst="rect">
            <a:avLst/>
          </a:prstGeom>
        </p:spPr>
        <p:txBody>
          <a:bodyPr/>
          <a:lstStyle/>
          <a:p>
            <a:pPr/>
          </a:p>
        </p:txBody>
      </p:sp>
      <p:sp>
        <p:nvSpPr>
          <p:cNvPr id="226" name="Google Shape;127;p20"/>
          <p:cNvSpPr txBox="1"/>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p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column">
    <p:spTree>
      <p:nvGrpSpPr>
        <p:cNvPr id="1" name=""/>
        <p:cNvGrpSpPr/>
        <p:nvPr/>
      </p:nvGrpSpPr>
      <p:grpSpPr>
        <a:xfrm>
          <a:off x="0" y="0"/>
          <a:ext cx="0" cy="0"/>
          <a:chOff x="0" y="0"/>
          <a:chExt cx="0" cy="0"/>
        </a:xfrm>
      </p:grpSpPr>
      <p:sp>
        <p:nvSpPr>
          <p:cNvPr id="26" name="Title Text"/>
          <p:cNvSpPr txBox="1"/>
          <p:nvPr>
            <p:ph type="title"/>
          </p:nvPr>
        </p:nvSpPr>
        <p:spPr>
          <a:prstGeom prst="rect">
            <a:avLst/>
          </a:prstGeom>
        </p:spPr>
        <p:txBody>
          <a:bodyPr/>
          <a:lstStyle/>
          <a:p>
            <a:pPr/>
            <a:r>
              <a:t>Title Text</a:t>
            </a:r>
          </a:p>
        </p:txBody>
      </p:sp>
      <p:sp>
        <p:nvSpPr>
          <p:cNvPr id="27" name="Body Level One…"/>
          <p:cNvSpPr txBox="1"/>
          <p:nvPr>
            <p:ph type="body" sz="half" idx="1"/>
          </p:nvPr>
        </p:nvSpPr>
        <p:spPr>
          <a:xfrm>
            <a:off x="571500" y="1688083"/>
            <a:ext cx="5303400"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Google Shape;34;p3"/>
          <p:cNvSpPr txBox="1"/>
          <p:nvPr>
            <p:ph type="body" sz="half" idx="13"/>
          </p:nvPr>
        </p:nvSpPr>
        <p:spPr>
          <a:xfrm>
            <a:off x="6313932" y="1688083"/>
            <a:ext cx="5303400" cy="4223701"/>
          </a:xfrm>
          <a:prstGeom prst="rect">
            <a:avLst/>
          </a:prstGeom>
        </p:spPr>
        <p:txBody>
          <a:bodyPr/>
          <a:lstStyle/>
          <a:p>
            <a:pPr/>
          </a:p>
        </p:txBody>
      </p:sp>
      <p:sp>
        <p:nvSpPr>
          <p:cNvPr id="29" name="Google Shape;35;p3"/>
          <p:cNvSpPr txBox="1"/>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39" name="Title Text"/>
          <p:cNvSpPr txBox="1"/>
          <p:nvPr>
            <p:ph type="title"/>
          </p:nvPr>
        </p:nvSpPr>
        <p:spPr>
          <a:xfrm>
            <a:off x="571500" y="132840"/>
            <a:ext cx="6721200" cy="990002"/>
          </a:xfrm>
          <a:prstGeom prst="rect">
            <a:avLst/>
          </a:prstGeom>
        </p:spPr>
        <p:txBody>
          <a:bodyPr/>
          <a:lstStyle/>
          <a:p>
            <a:pPr/>
            <a:r>
              <a:t>Title Text</a:t>
            </a:r>
          </a:p>
        </p:txBody>
      </p:sp>
      <p:sp>
        <p:nvSpPr>
          <p:cNvPr id="240" name="Google Shape;135;p21"/>
          <p:cNvSpPr txBox="1"/>
          <p:nvPr>
            <p:ph type="body" sz="half" idx="13"/>
          </p:nvPr>
        </p:nvSpPr>
        <p:spPr>
          <a:xfrm>
            <a:off x="571500" y="1689275"/>
            <a:ext cx="6714000" cy="2589302"/>
          </a:xfrm>
          <a:prstGeom prst="rect">
            <a:avLst/>
          </a:prstGeom>
        </p:spPr>
        <p:txBody>
          <a:bodyPr/>
          <a:lstStyle/>
          <a:p>
            <a:pPr>
              <a:spcBef>
                <a:spcPts val="1300"/>
              </a:spcBef>
            </a:p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_1">
    <p:spTree>
      <p:nvGrpSpPr>
        <p:cNvPr id="1" name=""/>
        <p:cNvGrpSpPr/>
        <p:nvPr/>
      </p:nvGrpSpPr>
      <p:grpSpPr>
        <a:xfrm>
          <a:off x="0" y="0"/>
          <a:ext cx="0" cy="0"/>
          <a:chOff x="0" y="0"/>
          <a:chExt cx="0" cy="0"/>
        </a:xfrm>
      </p:grpSpPr>
      <p:sp>
        <p:nvSpPr>
          <p:cNvPr id="249"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50" name="Title Text"/>
          <p:cNvSpPr txBox="1"/>
          <p:nvPr>
            <p:ph type="title"/>
          </p:nvPr>
        </p:nvSpPr>
        <p:spPr>
          <a:xfrm>
            <a:off x="571500" y="132840"/>
            <a:ext cx="6721200" cy="990002"/>
          </a:xfrm>
          <a:prstGeom prst="rect">
            <a:avLst/>
          </a:prstGeom>
        </p:spPr>
        <p:txBody>
          <a:bodyPr/>
          <a:lstStyle/>
          <a:p>
            <a:pPr/>
            <a:r>
              <a:t>Title Text</a:t>
            </a:r>
          </a:p>
        </p:txBody>
      </p:sp>
      <p:sp>
        <p:nvSpPr>
          <p:cNvPr id="251" name="Google Shape;139;p22"/>
          <p:cNvSpPr txBox="1"/>
          <p:nvPr>
            <p:ph type="body" sz="half" idx="13"/>
          </p:nvPr>
        </p:nvSpPr>
        <p:spPr>
          <a:xfrm>
            <a:off x="571500" y="1689275"/>
            <a:ext cx="6714000" cy="2589302"/>
          </a:xfrm>
          <a:prstGeom prst="rect">
            <a:avLst/>
          </a:prstGeom>
        </p:spPr>
        <p:txBody>
          <a:bodyPr/>
          <a:lstStyle/>
          <a:p>
            <a:pPr>
              <a:spcBef>
                <a:spcPts val="1300"/>
              </a:spcBef>
            </a:p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4">
    <p:bg>
      <p:bgPr>
        <a:solidFill>
          <a:srgbClr val="178BD1"/>
        </a:solidFill>
      </p:bgPr>
    </p:bg>
    <p:spTree>
      <p:nvGrpSpPr>
        <p:cNvPr id="1" name=""/>
        <p:cNvGrpSpPr/>
        <p:nvPr/>
      </p:nvGrpSpPr>
      <p:grpSpPr>
        <a:xfrm>
          <a:off x="0" y="0"/>
          <a:ext cx="0" cy="0"/>
          <a:chOff x="0" y="0"/>
          <a:chExt cx="0" cy="0"/>
        </a:xfrm>
      </p:grpSpPr>
      <p:sp>
        <p:nvSpPr>
          <p:cNvPr id="263" name="Title Text"/>
          <p:cNvSpPr txBox="1"/>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pPr/>
            <a:r>
              <a:t>Title Text</a:t>
            </a:r>
          </a:p>
        </p:txBody>
      </p:sp>
      <p:sp>
        <p:nvSpPr>
          <p:cNvPr id="264"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65" name="Google Shape;145;p23"/>
          <p:cNvSpPr txBox="1"/>
          <p:nvPr>
            <p:ph type="body" sz="quarter" idx="13"/>
          </p:nvPr>
        </p:nvSpPr>
        <p:spPr>
          <a:xfrm>
            <a:off x="4123523" y="3862863"/>
            <a:ext cx="7470300" cy="715801"/>
          </a:xfrm>
          <a:prstGeom prst="rect">
            <a:avLst/>
          </a:prstGeom>
        </p:spPr>
        <p:txBody>
          <a:bodyPr/>
          <a:lstStyle/>
          <a:p>
            <a:pPr>
              <a:spcBef>
                <a:spcPts val="0"/>
              </a:spcBef>
              <a:defRPr sz="2400">
                <a:solidFill>
                  <a:srgbClr val="FFFFFF"/>
                </a:solidFill>
              </a:defRPr>
            </a:p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1"/>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2">
    <p:bg>
      <p:bgPr>
        <a:solidFill>
          <a:srgbClr val="178BD1"/>
        </a:solidFill>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p:nvPr>
            <p:ph type="title"/>
          </p:nvPr>
        </p:nvSpPr>
        <p:spPr>
          <a:xfrm>
            <a:off x="529987" y="1926284"/>
            <a:ext cx="10413302" cy="1994101"/>
          </a:xfrm>
          <a:prstGeom prst="rect">
            <a:avLst/>
          </a:prstGeom>
        </p:spPr>
        <p:txBody>
          <a:bodyPr/>
          <a:lstStyle>
            <a:lvl1pPr>
              <a:lnSpc>
                <a:spcPct val="100000"/>
              </a:lnSpc>
              <a:defRPr sz="5200"/>
            </a:lvl1pPr>
          </a:lstStyle>
          <a:p>
            <a:pPr/>
            <a:r>
              <a:t>Title Text</a:t>
            </a:r>
          </a:p>
        </p:txBody>
      </p:sp>
      <p:sp>
        <p:nvSpPr>
          <p:cNvPr id="292" name="Body Level One…"/>
          <p:cNvSpPr txBox="1"/>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p>
        </p:txBody>
      </p:sp>
      <p:sp>
        <p:nvSpPr>
          <p:cNvPr id="302" name="Title Text"/>
          <p:cNvSpPr txBox="1"/>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pPr/>
            <a:r>
              <a:t>Title Text</a:t>
            </a:r>
          </a:p>
        </p:txBody>
      </p:sp>
      <p:sp>
        <p:nvSpPr>
          <p:cNvPr id="303" name="Body Level One…"/>
          <p:cNvSpPr txBox="1"/>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_1">
    <p:bg>
      <p:bgPr>
        <a:solidFill>
          <a:srgbClr val="032750"/>
        </a:solidFill>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pPr/>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dark">
    <p:bg>
      <p:bgPr>
        <a:solidFill>
          <a:srgbClr val="178BD1"/>
        </a:solidFill>
      </p:bgPr>
    </p:bg>
    <p:spTree>
      <p:nvGrpSpPr>
        <p:cNvPr id="1" name=""/>
        <p:cNvGrpSpPr/>
        <p:nvPr/>
      </p:nvGrpSpPr>
      <p:grpSpPr>
        <a:xfrm>
          <a:off x="0" y="0"/>
          <a:ext cx="0" cy="0"/>
          <a:chOff x="0" y="0"/>
          <a:chExt cx="0" cy="0"/>
        </a:xfrm>
      </p:grpSpPr>
      <p:sp>
        <p:nvSpPr>
          <p:cNvPr id="322" name="Title Text"/>
          <p:cNvSpPr txBox="1"/>
          <p:nvPr>
            <p:ph type="title"/>
          </p:nvPr>
        </p:nvSpPr>
        <p:spPr>
          <a:prstGeom prst="rect">
            <a:avLst/>
          </a:prstGeom>
        </p:spPr>
        <p:txBody>
          <a:bodyPr/>
          <a:lstStyle>
            <a:lvl1pPr>
              <a:lnSpc>
                <a:spcPct val="100000"/>
              </a:lnSpc>
              <a:defRPr>
                <a:solidFill>
                  <a:srgbClr val="FFFFFF"/>
                </a:solidFill>
              </a:defRPr>
            </a:lvl1pPr>
          </a:lstStyle>
          <a:p>
            <a:pPr/>
            <a:r>
              <a:t>Title Text</a:t>
            </a:r>
          </a:p>
        </p:txBody>
      </p:sp>
      <p:sp>
        <p:nvSpPr>
          <p:cNvPr id="323" name="Body Level One…"/>
          <p:cNvSpPr txBox="1"/>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24" name="Google Shape;177;p27"/>
          <p:cNvSpPr txBox="1"/>
          <p:nvPr>
            <p:ph type="body" sz="quarter" idx="13"/>
          </p:nvPr>
        </p:nvSpPr>
        <p:spPr>
          <a:xfrm>
            <a:off x="571499" y="1078991"/>
            <a:ext cx="11046002" cy="329101"/>
          </a:xfrm>
          <a:prstGeom prst="rect">
            <a:avLst/>
          </a:prstGeom>
        </p:spPr>
        <p:txBody>
          <a:bodyPr anchor="ctr"/>
          <a:lstStyle/>
          <a:p>
            <a:pPr>
              <a:spcBef>
                <a:spcPts val="0"/>
              </a:spcBef>
              <a:defRPr sz="2400">
                <a:solidFill>
                  <a:srgbClr val="FFFFFF"/>
                </a:solidFill>
              </a:defRPr>
            </a:p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34" name="Google Shape;181;p28"/>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3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3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38" name="Google Shape;185;p28"/>
          <p:cNvSpPr txBox="1"/>
          <p:nvPr>
            <p:ph type="body" sz="half" idx="13"/>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p>
        </p:txBody>
      </p:sp>
      <p:sp>
        <p:nvSpPr>
          <p:cNvPr id="339" name="Google Shape;186;p28"/>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40" name="Google Shape;187;p28"/>
          <p:cNvSpPr/>
          <p:nvPr>
            <p:ph type="pic" sz="quarter" idx="14"/>
          </p:nvPr>
        </p:nvSpPr>
        <p:spPr>
          <a:xfrm>
            <a:off x="527633" y="914400"/>
            <a:ext cx="1755900" cy="1737300"/>
          </a:xfrm>
          <a:prstGeom prst="rect">
            <a:avLst/>
          </a:prstGeom>
        </p:spPr>
        <p:txBody>
          <a:bodyPr lIns="91439" tIns="45719" rIns="91439" bIns="45719">
            <a:noAutofit/>
          </a:bodyPr>
          <a:lstStyle/>
          <a:p>
            <a:pPr/>
          </a:p>
        </p:txBody>
      </p:sp>
      <p:sp>
        <p:nvSpPr>
          <p:cNvPr id="341" name="Google Shape;188;p28"/>
          <p:cNvSpPr txBox="1"/>
          <p:nvPr>
            <p:ph type="body" sz="quarter" idx="15"/>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p:nvPr>
            <p:ph type="body" sz="quarter" idx="16"/>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44" name="Google Shape;191;p28"/>
          <p:cNvSpPr txBox="1"/>
          <p:nvPr>
            <p:ph type="body" sz="quarter" idx="17"/>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54" name="Google Shape;194;p29"/>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5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5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59" name="Google Shape;199;p29"/>
          <p:cNvSpPr/>
          <p:nvPr>
            <p:ph type="pic" sz="quarter" idx="13"/>
          </p:nvPr>
        </p:nvSpPr>
        <p:spPr>
          <a:xfrm>
            <a:off x="527633" y="914400"/>
            <a:ext cx="1755900" cy="1737300"/>
          </a:xfrm>
          <a:prstGeom prst="rect">
            <a:avLst/>
          </a:prstGeom>
        </p:spPr>
        <p:txBody>
          <a:bodyPr lIns="91439" tIns="45719" rIns="91439" bIns="45719">
            <a:noAutofit/>
          </a:bodyPr>
          <a:lstStyle/>
          <a:p>
            <a:pPr/>
          </a:p>
        </p:txBody>
      </p:sp>
      <p:sp>
        <p:nvSpPr>
          <p:cNvPr id="360" name="Google Shape;200;p29"/>
          <p:cNvSpPr txBox="1"/>
          <p:nvPr>
            <p:ph type="body" sz="quarter" idx="14"/>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p:nvPr>
            <p:ph type="body" sz="quarter" idx="15"/>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63" name="Google Shape;203;p29"/>
          <p:cNvSpPr txBox="1"/>
          <p:nvPr>
            <p:ph type="body" sz="quarter" idx="16"/>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B">
    <p:spTree>
      <p:nvGrpSpPr>
        <p:cNvPr id="1" name=""/>
        <p:cNvGrpSpPr/>
        <p:nvPr/>
      </p:nvGrpSpPr>
      <p:grpSpPr>
        <a:xfrm>
          <a:off x="0" y="0"/>
          <a:ext cx="0" cy="0"/>
          <a:chOff x="0" y="0"/>
          <a:chExt cx="0" cy="0"/>
        </a:xfrm>
      </p:grpSpPr>
      <p:sp>
        <p:nvSpPr>
          <p:cNvPr id="372" name="Google Shape;205;p30"/>
          <p:cNvSpPr/>
          <p:nvPr>
            <p:ph type="pic" idx="13"/>
          </p:nvPr>
        </p:nvSpPr>
        <p:spPr>
          <a:xfrm>
            <a:off x="0" y="0"/>
            <a:ext cx="12204301" cy="3508501"/>
          </a:xfrm>
          <a:prstGeom prst="rect">
            <a:avLst/>
          </a:prstGeom>
        </p:spPr>
        <p:txBody>
          <a:bodyPr lIns="91439" tIns="45719" rIns="91439" bIns="45719">
            <a:noAutofit/>
          </a:bodyPr>
          <a:lstStyle/>
          <a:p>
            <a:p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grpSp>
      <p:sp>
        <p:nvSpPr>
          <p:cNvPr id="376" name="Google Shape;209;p30"/>
          <p:cNvSpPr/>
          <p:nvPr>
            <p:ph type="pic" sz="quarter" idx="14"/>
          </p:nvPr>
        </p:nvSpPr>
        <p:spPr>
          <a:xfrm>
            <a:off x="678354" y="2846716"/>
            <a:ext cx="1586702" cy="1106701"/>
          </a:xfrm>
          <a:prstGeom prst="rect">
            <a:avLst/>
          </a:prstGeom>
        </p:spPr>
        <p:txBody>
          <a:bodyPr lIns="91439" tIns="45719" rIns="91439" bIns="45719">
            <a:noAutofit/>
          </a:bodyPr>
          <a:lstStyle/>
          <a:p>
            <a:pPr/>
          </a:p>
        </p:txBody>
      </p:sp>
      <p:sp>
        <p:nvSpPr>
          <p:cNvPr id="377" name="Title Text"/>
          <p:cNvSpPr txBox="1"/>
          <p:nvPr>
            <p:ph type="title"/>
          </p:nvPr>
        </p:nvSpPr>
        <p:spPr>
          <a:xfrm>
            <a:off x="576072" y="3922776"/>
            <a:ext cx="11046001" cy="987601"/>
          </a:xfrm>
          <a:prstGeom prst="rect">
            <a:avLst/>
          </a:prstGeom>
        </p:spPr>
        <p:txBody>
          <a:bodyPr/>
          <a:lstStyle>
            <a:lvl1pPr>
              <a:defRPr sz="2800">
                <a:solidFill>
                  <a:srgbClr val="19325C"/>
                </a:solidFill>
              </a:defRPr>
            </a:lvl1pPr>
          </a:lstStyle>
          <a:p>
            <a:pPr/>
            <a:r>
              <a:t>Title Text</a:t>
            </a:r>
          </a:p>
        </p:txBody>
      </p:sp>
      <p:sp>
        <p:nvSpPr>
          <p:cNvPr id="378" name="Body Level One…"/>
          <p:cNvSpPr txBox="1"/>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pPr/>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Google Shape;40;p4"/>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
    <p:bg>
      <p:bgPr>
        <a:solidFill>
          <a:srgbClr val="032750"/>
        </a:solidFill>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_1">
    <p:bg>
      <p:bgPr>
        <a:solidFill>
          <a:srgbClr val="032750"/>
        </a:solidFill>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rawing Guides">
    <p:spTree>
      <p:nvGrpSpPr>
        <p:cNvPr id="1" name=""/>
        <p:cNvGrpSpPr/>
        <p:nvPr/>
      </p:nvGrpSpPr>
      <p:grpSpPr>
        <a:xfrm>
          <a:off x="0" y="0"/>
          <a:ext cx="0" cy="0"/>
          <a:chOff x="0" y="0"/>
          <a:chExt cx="0" cy="0"/>
        </a:xfrm>
      </p:grpSpPr>
      <p:sp>
        <p:nvSpPr>
          <p:cNvPr id="415" name="Google Shape;220;p34"/>
          <p:cNvSpPr/>
          <p:nvPr/>
        </p:nvSpPr>
        <p:spPr>
          <a:xfrm flipH="1" rot="8100000">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8" name="Google Shape;223;p34"/>
          <p:cNvSpPr/>
          <p:nvPr/>
        </p:nvSpPr>
        <p:spPr>
          <a:xfrm flipH="1" rot="18900000">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90000"/>
              </a:lnSpc>
              <a:defRPr sz="3200">
                <a:solidFill>
                  <a:schemeClr val="accent1"/>
                </a:solidFill>
              </a:defRPr>
            </a:lvl1pPr>
          </a:lstStyle>
          <a:p>
            <a:pPr/>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r">
              <a:spcBef>
                <a:spcPts val="900"/>
              </a:spcBef>
              <a:defRPr b="1">
                <a:solidFill>
                  <a:schemeClr val="accent1"/>
                </a:solidFill>
              </a:defRPr>
            </a:lvl1pPr>
          </a:lstStyle>
          <a:p>
            <a:pPr/>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val="1"/>
            </a:ext>
          </a:extLst>
        </p:spPr>
        <p:txBody>
          <a:bodyPr lIns="60924" tIns="60924" rIns="60924" bIns="60924">
            <a:spAutoFit/>
          </a:bodyPr>
          <a:lstStyle>
            <a:lvl1pPr>
              <a:defRPr b="1" sz="2000">
                <a:solidFill>
                  <a:schemeClr val="accent1"/>
                </a:solidFill>
              </a:defRPr>
            </a:lvl1pPr>
            <a:lvl2pPr>
              <a:spcBef>
                <a:spcPts val="800"/>
              </a:spcBef>
              <a:defRPr sz="1600">
                <a:solidFill>
                  <a:schemeClr val="accent2"/>
                </a:solidFill>
              </a:defRPr>
            </a:lvl2pPr>
          </a:lstStyle>
          <a:p>
            <a:pPr/>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44" name="Body Level One…"/>
          <p:cNvSpPr txBox="1"/>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45" name="Google Shape;247;p36"/>
          <p:cNvSpPr txBox="1"/>
          <p:nvPr>
            <p:ph type="body" sz="quarter" idx="13"/>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58" name="Body Level One…"/>
          <p:cNvSpPr txBox="1"/>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471" name="Title Text"/>
          <p:cNvSpPr txBox="1"/>
          <p:nvPr>
            <p:ph type="title"/>
          </p:nvPr>
        </p:nvSpPr>
        <p:spPr>
          <a:xfrm>
            <a:off x="495300" y="139703"/>
            <a:ext cx="11046001" cy="990001"/>
          </a:xfrm>
          <a:prstGeom prst="rect">
            <a:avLst/>
          </a:prstGeom>
        </p:spPr>
        <p:txBody>
          <a:bodyPr/>
          <a:lstStyle>
            <a:lvl1pPr>
              <a:defRPr sz="3000">
                <a:solidFill>
                  <a:srgbClr val="FFFFFF"/>
                </a:solidFill>
              </a:defRPr>
            </a:lvl1pPr>
          </a:lstStyle>
          <a:p>
            <a:pPr/>
            <a:r>
              <a:t>Title Text</a:t>
            </a:r>
          </a:p>
        </p:txBody>
      </p:sp>
      <p:sp>
        <p:nvSpPr>
          <p:cNvPr id="472" name="Body Level One…"/>
          <p:cNvSpPr txBox="1"/>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3" name="Google Shape;255;p38"/>
          <p:cNvSpPr txBox="1"/>
          <p:nvPr>
            <p:ph type="body" sz="quarter" idx="13"/>
          </p:nvPr>
        </p:nvSpPr>
        <p:spPr>
          <a:xfrm>
            <a:off x="502713" y="935814"/>
            <a:ext cx="11046002" cy="338701"/>
          </a:xfrm>
          <a:prstGeom prst="rect">
            <a:avLst/>
          </a:prstGeom>
        </p:spPr>
        <p:txBody>
          <a:bodyPr/>
          <a:lstStyle/>
          <a:p>
            <a:pPr>
              <a:spcBef>
                <a:spcPts val="0"/>
              </a:spcBef>
              <a:defRPr sz="2200">
                <a:solidFill>
                  <a:srgbClr val="FFFFFF"/>
                </a:solidFill>
              </a:defRPr>
            </a:p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l="0" t="0" r="87220" b="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l="0" t="0" r="0" b="0"/>
            <a:stretch>
              <a:fillRect/>
            </a:stretch>
          </p:blipFill>
          <p:spPr>
            <a:xfrm>
              <a:off x="1246866" y="58273"/>
              <a:ext cx="10945131" cy="6799725"/>
            </a:xfrm>
            <a:prstGeom prst="rect">
              <a:avLst/>
            </a:prstGeom>
            <a:ln w="12700" cap="flat">
              <a:noFill/>
              <a:miter lim="400000"/>
            </a:ln>
            <a:effectLst/>
          </p:spPr>
        </p:pic>
      </p:grpSp>
      <p:sp>
        <p:nvSpPr>
          <p:cNvPr id="489" name="Title Text"/>
          <p:cNvSpPr txBox="1"/>
          <p:nvPr>
            <p:ph type="title"/>
          </p:nvPr>
        </p:nvSpPr>
        <p:spPr>
          <a:xfrm>
            <a:off x="495300" y="144862"/>
            <a:ext cx="11046001" cy="990002"/>
          </a:xfrm>
          <a:prstGeom prst="rect">
            <a:avLst/>
          </a:prstGeom>
        </p:spPr>
        <p:txBody>
          <a:bodyPr/>
          <a:lstStyle>
            <a:lvl1pPr>
              <a:defRPr sz="3000">
                <a:solidFill>
                  <a:srgbClr val="205CA0"/>
                </a:solidFill>
              </a:defRPr>
            </a:lvl1pPr>
          </a:lstStyle>
          <a:p>
            <a:pPr/>
            <a:r>
              <a:t>Title Text</a:t>
            </a:r>
          </a:p>
        </p:txBody>
      </p:sp>
      <p:sp>
        <p:nvSpPr>
          <p:cNvPr id="490" name="Body Level One…"/>
          <p:cNvSpPr txBox="1"/>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91" name="Google Shape;263;p39"/>
          <p:cNvSpPr txBox="1"/>
          <p:nvPr>
            <p:ph type="body" sz="quarter" idx="13"/>
          </p:nvPr>
        </p:nvSpPr>
        <p:spPr>
          <a:xfrm>
            <a:off x="502710" y="966889"/>
            <a:ext cx="11046002" cy="307801"/>
          </a:xfrm>
          <a:prstGeom prst="rect">
            <a:avLst/>
          </a:prstGeom>
        </p:spPr>
        <p:txBody>
          <a:bodyPr/>
          <a:lstStyle/>
          <a:p>
            <a:pPr>
              <a:spcBef>
                <a:spcPts val="0"/>
              </a:spcBef>
              <a:defRPr sz="2200">
                <a:solidFill>
                  <a:srgbClr val="59575C"/>
                </a:solidFill>
              </a:defRPr>
            </a:p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 - Thank You">
    <p:bg>
      <p:bgPr>
        <a:gradFill flip="none" rotWithShape="1">
          <a:gsLst>
            <a:gs pos="0">
              <a:srgbClr val="118ED9"/>
            </a:gs>
            <a:gs pos="78899">
              <a:srgbClr val="4CC0D9"/>
            </a:gs>
            <a:gs pos="100000">
              <a:srgbClr val="68E2B3"/>
            </a:gs>
          </a:gsLst>
          <a:lin ang="5400011" scaled="0"/>
        </a:gradFill>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fill="norm" stroke="1"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fill="norm" stroke="1"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fill="norm" stroke="1"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grpSp>
      <p:pic>
        <p:nvPicPr>
          <p:cNvPr id="506" name="Google Shape;271;p40" descr="Google Shape;271;p40"/>
          <p:cNvPicPr>
            <a:picLocks noChangeAspect="1"/>
          </p:cNvPicPr>
          <p:nvPr/>
        </p:nvPicPr>
        <p:blipFill>
          <a:blip r:embed="rId3">
            <a:extLst/>
          </a:blip>
          <a:srcRect l="0" t="0" r="11917" b="0"/>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t="0" r="0" b="0"/>
          <a:stretch>
            <a:fillRect/>
          </a:stretch>
        </p:blipFill>
        <p:spPr>
          <a:xfrm>
            <a:off x="8341945" y="1214025"/>
            <a:ext cx="707676" cy="1373276"/>
          </a:xfrm>
          <a:prstGeom prst="rect">
            <a:avLst/>
          </a:prstGeom>
          <a:ln w="12700">
            <a:miter lim="400000"/>
          </a:ln>
        </p:spPr>
      </p:pic>
      <p:sp>
        <p:nvSpPr>
          <p:cNvPr id="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 - Title Slide A">
    <p:bg>
      <p:bgPr>
        <a:solidFill>
          <a:srgbClr val="178BD1"/>
        </a:solidFill>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sp>
        <p:nvSpPr>
          <p:cNvPr id="516" name="Body Level One…"/>
          <p:cNvSpPr txBox="1"/>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17" name="Title Text"/>
          <p:cNvSpPr txBox="1"/>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pPr/>
            <a:r>
              <a:t>Title Text</a:t>
            </a:r>
          </a:p>
        </p:txBody>
      </p:sp>
      <p:sp>
        <p:nvSpPr>
          <p:cNvPr id="518" name="Google Shape;278;p41"/>
          <p:cNvSpPr txBox="1"/>
          <p:nvPr>
            <p:ph type="body" sz="quarter" idx="13"/>
          </p:nvPr>
        </p:nvSpPr>
        <p:spPr>
          <a:xfrm>
            <a:off x="2009444" y="4740047"/>
            <a:ext cx="7695901" cy="285001"/>
          </a:xfrm>
          <a:prstGeom prst="rect">
            <a:avLst/>
          </a:prstGeom>
        </p:spPr>
        <p:txBody>
          <a:bodyPr/>
          <a:lstStyle/>
          <a:p>
            <a:pPr>
              <a:spcBef>
                <a:spcPts val="0"/>
              </a:spcBef>
              <a:defRPr sz="1400">
                <a:solidFill>
                  <a:srgbClr val="FFFFFF"/>
                </a:solidFill>
              </a:defRPr>
            </a:pPr>
          </a:p>
        </p:txBody>
      </p:sp>
      <p:sp>
        <p:nvSpPr>
          <p:cNvPr id="5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3">
    <p:bg>
      <p:bgPr>
        <a:solidFill>
          <a:srgbClr val="178BD1"/>
        </a:solidFill>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pPr/>
            <a:r>
              <a:t>Title Text</a:t>
            </a:r>
          </a:p>
        </p:txBody>
      </p:sp>
      <p:sp>
        <p:nvSpPr>
          <p:cNvPr id="49"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p:nvPr>
            <p:ph type="title"/>
          </p:nvPr>
        </p:nvSpPr>
        <p:spPr>
          <a:xfrm>
            <a:off x="495300" y="139700"/>
            <a:ext cx="10139100" cy="990001"/>
          </a:xfrm>
          <a:prstGeom prst="rect">
            <a:avLst/>
          </a:prstGeom>
        </p:spPr>
        <p:txBody>
          <a:bodyPr/>
          <a:lstStyle>
            <a:lvl1pPr>
              <a:defRPr sz="3000">
                <a:solidFill>
                  <a:srgbClr val="205CA0"/>
                </a:solidFill>
              </a:defRPr>
            </a:lvl1pPr>
          </a:lstStyle>
          <a:p>
            <a:pPr/>
            <a:r>
              <a:t>Title Text</a:t>
            </a:r>
          </a:p>
        </p:txBody>
      </p:sp>
      <p:sp>
        <p:nvSpPr>
          <p:cNvPr id="530" name="Body Level One…"/>
          <p:cNvSpPr txBox="1"/>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31" name="Google Shape;282;p42"/>
          <p:cNvSpPr txBox="1"/>
          <p:nvPr>
            <p:ph type="body" sz="half" idx="13"/>
          </p:nvPr>
        </p:nvSpPr>
        <p:spPr>
          <a:xfrm>
            <a:off x="6228207" y="1616290"/>
            <a:ext cx="5303400" cy="4223700"/>
          </a:xfrm>
          <a:prstGeom prst="rect">
            <a:avLst/>
          </a:prstGeom>
        </p:spPr>
        <p:txBody>
          <a:bodyPr/>
          <a:lstStyle/>
          <a:p>
            <a:pPr>
              <a:spcBef>
                <a:spcPts val="1100"/>
              </a:spcBef>
              <a:defRPr>
                <a:solidFill>
                  <a:srgbClr val="59575C"/>
                </a:solidFill>
              </a:defRPr>
            </a:pPr>
          </a:p>
        </p:txBody>
      </p:sp>
      <p:sp>
        <p:nvSpPr>
          <p:cNvPr id="532" name="Google Shape;283;p42"/>
          <p:cNvSpPr txBox="1"/>
          <p:nvPr>
            <p:ph type="body" sz="quarter" idx="14"/>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45" name="Body Level One…"/>
          <p:cNvSpPr txBox="1"/>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46" name="Google Shape;287;p43"/>
          <p:cNvSpPr txBox="1"/>
          <p:nvPr>
            <p:ph type="body" sz="quarter" idx="13"/>
          </p:nvPr>
        </p:nvSpPr>
        <p:spPr>
          <a:xfrm>
            <a:off x="4291641" y="1616006"/>
            <a:ext cx="3429001" cy="4224301"/>
          </a:xfrm>
          <a:prstGeom prst="rect">
            <a:avLst/>
          </a:prstGeom>
        </p:spPr>
        <p:txBody>
          <a:bodyPr/>
          <a:lstStyle/>
          <a:p>
            <a:pPr>
              <a:spcBef>
                <a:spcPts val="1100"/>
              </a:spcBef>
              <a:defRPr>
                <a:solidFill>
                  <a:srgbClr val="59575C"/>
                </a:solidFill>
              </a:defRPr>
            </a:pPr>
          </a:p>
        </p:txBody>
      </p:sp>
      <p:sp>
        <p:nvSpPr>
          <p:cNvPr id="547" name="Google Shape;288;p43"/>
          <p:cNvSpPr txBox="1"/>
          <p:nvPr>
            <p:ph type="body" sz="quarter" idx="14"/>
          </p:nvPr>
        </p:nvSpPr>
        <p:spPr>
          <a:xfrm>
            <a:off x="8097508" y="1615718"/>
            <a:ext cx="3429001" cy="4224300"/>
          </a:xfrm>
          <a:prstGeom prst="rect">
            <a:avLst/>
          </a:prstGeom>
        </p:spPr>
        <p:txBody>
          <a:bodyPr/>
          <a:lstStyle/>
          <a:p>
            <a:pPr>
              <a:spcBef>
                <a:spcPts val="1100"/>
              </a:spcBef>
              <a:defRPr>
                <a:solidFill>
                  <a:srgbClr val="59575C"/>
                </a:solidFill>
              </a:defRPr>
            </a:pPr>
          </a:p>
        </p:txBody>
      </p:sp>
      <p:sp>
        <p:nvSpPr>
          <p:cNvPr id="548" name="Google Shape;289;p43"/>
          <p:cNvSpPr txBox="1"/>
          <p:nvPr>
            <p:ph type="body" sz="quarter" idx="15"/>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561"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62" name="Body Level One…"/>
          <p:cNvSpPr txBox="1"/>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63" name="Google Shape;294;p44"/>
          <p:cNvSpPr txBox="1"/>
          <p:nvPr>
            <p:ph type="body" sz="quarter" idx="13"/>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l="0"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r="0" b="1171"/>
          <a:stretch>
            <a:fillRect/>
          </a:stretch>
        </p:blipFill>
        <p:spPr>
          <a:xfrm>
            <a:off x="-13184" y="5413547"/>
            <a:ext cx="381187" cy="896286"/>
          </a:xfrm>
          <a:prstGeom prst="rect">
            <a:avLst/>
          </a:prstGeom>
          <a:ln w="12700">
            <a:miter lim="400000"/>
          </a:ln>
        </p:spPr>
      </p:pic>
      <p:sp>
        <p:nvSpPr>
          <p:cNvPr id="576"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77" name="Google Shape;301;p45"/>
          <p:cNvSpPr txBox="1"/>
          <p:nvPr>
            <p:ph type="body" sz="quarter" idx="13"/>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78"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r="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t="0" r="0"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l="0"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r="0" b="1171"/>
          <a:stretch>
            <a:fillRect/>
          </a:stretch>
        </p:blipFill>
        <p:spPr>
          <a:xfrm>
            <a:off x="-13184" y="5830930"/>
            <a:ext cx="381187" cy="896286"/>
          </a:xfrm>
          <a:prstGeom prst="rect">
            <a:avLst/>
          </a:prstGeom>
          <a:ln w="12700">
            <a:miter lim="400000"/>
          </a:ln>
        </p:spPr>
      </p:pic>
      <p:sp>
        <p:nvSpPr>
          <p:cNvPr id="592"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93" name="Google Shape;310;p46"/>
          <p:cNvSpPr txBox="1"/>
          <p:nvPr>
            <p:ph type="body" sz="quarter" idx="13"/>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9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08" name="Body Level One…"/>
          <p:cNvSpPr txBox="1"/>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09" name="Google Shape;316;p47"/>
          <p:cNvSpPr txBox="1"/>
          <p:nvPr>
            <p:ph type="body" sz="quarter" idx="13"/>
          </p:nvPr>
        </p:nvSpPr>
        <p:spPr>
          <a:xfrm>
            <a:off x="4142778" y="1616000"/>
            <a:ext cx="3459002" cy="4224300"/>
          </a:xfrm>
          <a:prstGeom prst="rect">
            <a:avLst/>
          </a:prstGeom>
        </p:spPr>
        <p:txBody>
          <a:bodyPr/>
          <a:lstStyle/>
          <a:p>
            <a:pPr>
              <a:spcBef>
                <a:spcPts val="1100"/>
              </a:spcBef>
              <a:defRPr>
                <a:solidFill>
                  <a:srgbClr val="59575C"/>
                </a:solidFill>
              </a:defRPr>
            </a:pPr>
          </a:p>
        </p:txBody>
      </p:sp>
      <p:sp>
        <p:nvSpPr>
          <p:cNvPr id="610" name="Google Shape;317;p47"/>
          <p:cNvSpPr txBox="1"/>
          <p:nvPr>
            <p:ph type="body" sz="quarter" idx="14"/>
          </p:nvPr>
        </p:nvSpPr>
        <p:spPr>
          <a:xfrm>
            <a:off x="7779249" y="1615725"/>
            <a:ext cx="3459002" cy="4224300"/>
          </a:xfrm>
          <a:prstGeom prst="rect">
            <a:avLst/>
          </a:prstGeom>
        </p:spPr>
        <p:txBody>
          <a:bodyPr/>
          <a:lstStyle/>
          <a:p>
            <a:pPr>
              <a:spcBef>
                <a:spcPts val="1100"/>
              </a:spcBef>
              <a:defRPr>
                <a:solidFill>
                  <a:srgbClr val="59575C"/>
                </a:solidFill>
              </a:defRPr>
            </a:pPr>
          </a:p>
        </p:txBody>
      </p:sp>
      <p:sp>
        <p:nvSpPr>
          <p:cNvPr id="611" name="Google Shape;318;p47"/>
          <p:cNvSpPr txBox="1"/>
          <p:nvPr>
            <p:ph type="body" sz="quarter" idx="15"/>
          </p:nvPr>
        </p:nvSpPr>
        <p:spPr>
          <a:xfrm>
            <a:off x="502713" y="951492"/>
            <a:ext cx="11046002" cy="338702"/>
          </a:xfrm>
          <a:prstGeom prst="rect">
            <a:avLst/>
          </a:prstGeom>
        </p:spPr>
        <p:txBody>
          <a:bodyPr/>
          <a:lstStyle/>
          <a:p>
            <a:pPr>
              <a:spcBef>
                <a:spcPts val="0"/>
              </a:spcBef>
              <a:defRPr sz="2200">
                <a:solidFill>
                  <a:srgbClr val="59575C"/>
                </a:solidFill>
              </a:defRPr>
            </a:p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24" name="Body Level One…"/>
          <p:cNvSpPr txBox="1"/>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25" name="Google Shape;322;p48"/>
          <p:cNvSpPr txBox="1"/>
          <p:nvPr>
            <p:ph type="body" sz="quarter" idx="13"/>
          </p:nvPr>
        </p:nvSpPr>
        <p:spPr>
          <a:xfrm>
            <a:off x="3332755" y="1616000"/>
            <a:ext cx="2494801" cy="4224300"/>
          </a:xfrm>
          <a:prstGeom prst="rect">
            <a:avLst/>
          </a:prstGeom>
        </p:spPr>
        <p:txBody>
          <a:bodyPr/>
          <a:lstStyle/>
          <a:p>
            <a:pPr>
              <a:spcBef>
                <a:spcPts val="1100"/>
              </a:spcBef>
              <a:defRPr>
                <a:solidFill>
                  <a:srgbClr val="59575C"/>
                </a:solidFill>
              </a:defRPr>
            </a:pPr>
          </a:p>
        </p:txBody>
      </p:sp>
      <p:sp>
        <p:nvSpPr>
          <p:cNvPr id="626" name="Google Shape;323;p48"/>
          <p:cNvSpPr txBox="1"/>
          <p:nvPr>
            <p:ph type="body" sz="quarter" idx="14"/>
          </p:nvPr>
        </p:nvSpPr>
        <p:spPr>
          <a:xfrm>
            <a:off x="6114189" y="1615725"/>
            <a:ext cx="2537701" cy="4224300"/>
          </a:xfrm>
          <a:prstGeom prst="rect">
            <a:avLst/>
          </a:prstGeom>
        </p:spPr>
        <p:txBody>
          <a:bodyPr/>
          <a:lstStyle/>
          <a:p>
            <a:pPr>
              <a:spcBef>
                <a:spcPts val="1100"/>
              </a:spcBef>
              <a:defRPr>
                <a:solidFill>
                  <a:srgbClr val="59575C"/>
                </a:solidFill>
              </a:defRPr>
            </a:pPr>
          </a:p>
        </p:txBody>
      </p:sp>
      <p:sp>
        <p:nvSpPr>
          <p:cNvPr id="627" name="Google Shape;324;p48"/>
          <p:cNvSpPr txBox="1"/>
          <p:nvPr>
            <p:ph type="body" sz="quarter" idx="15"/>
          </p:nvPr>
        </p:nvSpPr>
        <p:spPr>
          <a:xfrm>
            <a:off x="502713" y="951492"/>
            <a:ext cx="11046002" cy="338702"/>
          </a:xfrm>
          <a:prstGeom prst="rect">
            <a:avLst/>
          </a:prstGeom>
        </p:spPr>
        <p:txBody>
          <a:bodyPr/>
          <a:lstStyle/>
          <a:p>
            <a:pPr>
              <a:spcBef>
                <a:spcPts val="0"/>
              </a:spcBef>
              <a:defRPr sz="2200">
                <a:solidFill>
                  <a:srgbClr val="59575C"/>
                </a:solidFill>
              </a:defRPr>
            </a:pPr>
          </a:p>
        </p:txBody>
      </p:sp>
      <p:sp>
        <p:nvSpPr>
          <p:cNvPr id="628" name="Google Shape;325;p48"/>
          <p:cNvSpPr txBox="1"/>
          <p:nvPr>
            <p:ph type="body" sz="quarter" idx="16"/>
          </p:nvPr>
        </p:nvSpPr>
        <p:spPr>
          <a:xfrm>
            <a:off x="8955919" y="1615725"/>
            <a:ext cx="2646001" cy="4224300"/>
          </a:xfrm>
          <a:prstGeom prst="rect">
            <a:avLst/>
          </a:prstGeom>
        </p:spPr>
        <p:txBody>
          <a:bodyPr/>
          <a:lstStyle/>
          <a:p>
            <a:pPr>
              <a:spcBef>
                <a:spcPts val="1100"/>
              </a:spcBef>
              <a:defRPr>
                <a:solidFill>
                  <a:srgbClr val="59575C"/>
                </a:solidFill>
              </a:defRPr>
            </a:p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3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640" name="Google Shape;339;p50"/>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2CB4E1"/>
        </a:solidFill>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l="0" t="0"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fill="norm" stroke="1"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fill="norm" stroke="1"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fill="norm" stroke="1"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fill="norm" stroke="1"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grpSp>
      <p:sp>
        <p:nvSpPr>
          <p:cNvPr id="659" name="Title Text"/>
          <p:cNvSpPr txBox="1"/>
          <p:nvPr>
            <p:ph type="title"/>
          </p:nvPr>
        </p:nvSpPr>
        <p:spPr>
          <a:xfrm>
            <a:off x="2101457" y="2957464"/>
            <a:ext cx="5058601" cy="1410001"/>
          </a:xfrm>
          <a:prstGeom prst="rect">
            <a:avLst/>
          </a:prstGeom>
        </p:spPr>
        <p:txBody>
          <a:bodyPr lIns="0" tIns="0" rIns="0" bIns="0"/>
          <a:lstStyle>
            <a:lvl1pPr>
              <a:lnSpc>
                <a:spcPct val="90000"/>
              </a:lnSpc>
              <a:defRPr b="1" sz="2900">
                <a:solidFill>
                  <a:srgbClr val="FCFFFF"/>
                </a:solidFill>
              </a:defRPr>
            </a:lvl1pPr>
          </a:lstStyle>
          <a:p>
            <a:pPr/>
            <a:r>
              <a:t>Title Text</a:t>
            </a:r>
          </a:p>
        </p:txBody>
      </p:sp>
      <p:sp>
        <p:nvSpPr>
          <p:cNvPr id="660" name="Body Level One…"/>
          <p:cNvSpPr txBox="1"/>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b="1" baseline="30000" sz="1700">
                <a:solidFill>
                  <a:srgbClr val="D4BC9C"/>
                </a:solidFill>
              </a:defRPr>
            </a:lvl1pPr>
            <a:lvl2pPr marL="228600" indent="457200">
              <a:lnSpc>
                <a:spcPct val="90000"/>
              </a:lnSpc>
              <a:spcBef>
                <a:spcPts val="700"/>
              </a:spcBef>
              <a:buSzTx/>
              <a:buNone/>
              <a:defRPr b="1" baseline="30000" sz="1700">
                <a:solidFill>
                  <a:srgbClr val="D4BC9C"/>
                </a:solidFill>
              </a:defRPr>
            </a:lvl2pPr>
            <a:lvl3pPr marL="1334836" indent="-312486">
              <a:lnSpc>
                <a:spcPct val="90000"/>
              </a:lnSpc>
              <a:spcBef>
                <a:spcPts val="700"/>
              </a:spcBef>
              <a:buSzPts val="1700"/>
              <a:defRPr b="1" baseline="30000" sz="1700">
                <a:solidFill>
                  <a:srgbClr val="D4BC9C"/>
                </a:solidFill>
              </a:defRPr>
            </a:lvl3pPr>
            <a:lvl4pPr marL="1792036" indent="-312486">
              <a:lnSpc>
                <a:spcPct val="90000"/>
              </a:lnSpc>
              <a:spcBef>
                <a:spcPts val="700"/>
              </a:spcBef>
              <a:buSzPts val="1700"/>
              <a:defRPr b="1" baseline="30000" sz="1700">
                <a:solidFill>
                  <a:srgbClr val="D4BC9C"/>
                </a:solidFill>
              </a:defRPr>
            </a:lvl4pPr>
            <a:lvl5pPr marL="2249236" indent="-312486">
              <a:lnSpc>
                <a:spcPct val="90000"/>
              </a:lnSpc>
              <a:spcBef>
                <a:spcPts val="700"/>
              </a:spcBef>
              <a:buSzPts val="1700"/>
              <a:buChar char="•"/>
              <a:defRPr b="1" baseline="30000" sz="1700">
                <a:solidFill>
                  <a:srgbClr val="D4BC9C"/>
                </a:solidFill>
              </a:defRPr>
            </a:lvl5pPr>
          </a:lstStyle>
          <a:p>
            <a:pPr/>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solidFill>
          <a:srgbClr val="2CB4E1"/>
        </a:solidFill>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baseline="30000" sz="2400">
                <a:solidFill>
                  <a:srgbClr val="002060"/>
                </a:solidFill>
              </a:defRPr>
            </a:lvl1pPr>
            <a:lvl2pPr marL="228600" indent="457200">
              <a:lnSpc>
                <a:spcPct val="90000"/>
              </a:lnSpc>
              <a:spcBef>
                <a:spcPts val="0"/>
              </a:spcBef>
              <a:buSzTx/>
              <a:buNone/>
              <a:defRPr baseline="30000" sz="2400">
                <a:solidFill>
                  <a:srgbClr val="002060"/>
                </a:solidFill>
              </a:defRPr>
            </a:lvl2pPr>
            <a:lvl3pPr marL="1463507" indent="-441157">
              <a:lnSpc>
                <a:spcPct val="90000"/>
              </a:lnSpc>
              <a:spcBef>
                <a:spcPts val="0"/>
              </a:spcBef>
              <a:buSzPts val="2400"/>
              <a:defRPr baseline="30000" sz="2400">
                <a:solidFill>
                  <a:srgbClr val="002060"/>
                </a:solidFill>
              </a:defRPr>
            </a:lvl3pPr>
            <a:lvl4pPr marL="1920707" indent="-441157">
              <a:lnSpc>
                <a:spcPct val="90000"/>
              </a:lnSpc>
              <a:spcBef>
                <a:spcPts val="0"/>
              </a:spcBef>
              <a:buSzPts val="2400"/>
              <a:defRPr baseline="30000" sz="2400">
                <a:solidFill>
                  <a:srgbClr val="002060"/>
                </a:solidFill>
              </a:defRPr>
            </a:lvl4pPr>
            <a:lvl5pPr marL="2377907" indent="-441157">
              <a:lnSpc>
                <a:spcPct val="90000"/>
              </a:lnSpc>
              <a:spcBef>
                <a:spcPts val="0"/>
              </a:spcBef>
              <a:buSzPts val="2400"/>
              <a:buChar char="•"/>
              <a:defRPr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73" name="Google Shape;359;p52"/>
          <p:cNvSpPr txBox="1"/>
          <p:nvPr>
            <p:ph type="body" sz="quarter" idx="13"/>
          </p:nvPr>
        </p:nvSpPr>
        <p:spPr>
          <a:xfrm>
            <a:off x="539608" y="-1"/>
            <a:ext cx="10157402" cy="1146002"/>
          </a:xfrm>
          <a:prstGeom prst="rect">
            <a:avLst/>
          </a:prstGeom>
        </p:spPr>
        <p:txBody>
          <a:bodyPr lIns="22874" tIns="22874" rIns="22874" bIns="22874" anchor="b"/>
          <a:lstStyle/>
          <a:p>
            <a:pPr>
              <a:lnSpc>
                <a:spcPct val="90000"/>
              </a:lnSpc>
              <a:spcBef>
                <a:spcPts val="0"/>
              </a:spcBef>
              <a:defRPr b="1" baseline="30000" sz="3500">
                <a:solidFill>
                  <a:srgbClr val="002060"/>
                </a:solidFill>
              </a:defRPr>
            </a:pPr>
          </a:p>
        </p:txBody>
      </p:sp>
      <p:sp>
        <p:nvSpPr>
          <p:cNvPr id="674" name="Google Shape;360;p52"/>
          <p:cNvSpPr txBox="1"/>
          <p:nvPr>
            <p:ph type="body" sz="quarter" idx="14"/>
          </p:nvPr>
        </p:nvSpPr>
        <p:spPr>
          <a:xfrm>
            <a:off x="281159"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5" name="Google Shape;361;p52"/>
          <p:cNvSpPr txBox="1"/>
          <p:nvPr>
            <p:ph type="body" sz="quarter" idx="15"/>
          </p:nvPr>
        </p:nvSpPr>
        <p:spPr>
          <a:xfrm>
            <a:off x="281159"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76" name="Google Shape;362;p52"/>
          <p:cNvSpPr/>
          <p:nvPr>
            <p:ph type="pic" sz="quarter" idx="16"/>
          </p:nvPr>
        </p:nvSpPr>
        <p:spPr>
          <a:xfrm>
            <a:off x="5080634" y="2613867"/>
            <a:ext cx="1998301" cy="1994700"/>
          </a:xfrm>
          <a:prstGeom prst="rect">
            <a:avLst/>
          </a:prstGeom>
          <a:ln w="101600">
            <a:solidFill>
              <a:srgbClr val="434448"/>
            </a:solidFill>
            <a:round/>
          </a:ln>
        </p:spPr>
        <p:txBody>
          <a:bodyPr lIns="91439" tIns="45719" rIns="91439" bIns="45719">
            <a:noAutofit/>
          </a:bodyPr>
          <a:lstStyle/>
          <a:p>
            <a:pPr/>
          </a:p>
        </p:txBody>
      </p:sp>
      <p:sp>
        <p:nvSpPr>
          <p:cNvPr id="677" name="Google Shape;363;p52"/>
          <p:cNvSpPr/>
          <p:nvPr>
            <p:ph type="pic" sz="quarter" idx="17"/>
          </p:nvPr>
        </p:nvSpPr>
        <p:spPr>
          <a:xfrm>
            <a:off x="7343536" y="2633695"/>
            <a:ext cx="1958701" cy="1955101"/>
          </a:xfrm>
          <a:prstGeom prst="rect">
            <a:avLst/>
          </a:prstGeom>
          <a:ln w="101600">
            <a:solidFill>
              <a:srgbClr val="434448"/>
            </a:solidFill>
            <a:round/>
          </a:ln>
        </p:spPr>
        <p:txBody>
          <a:bodyPr lIns="91439" tIns="45719" rIns="91439" bIns="45719">
            <a:noAutofit/>
          </a:bodyPr>
          <a:lstStyle/>
          <a:p>
            <a:pPr/>
          </a:p>
        </p:txBody>
      </p:sp>
      <p:sp>
        <p:nvSpPr>
          <p:cNvPr id="678" name="Google Shape;364;p52"/>
          <p:cNvSpPr txBox="1"/>
          <p:nvPr>
            <p:ph type="body" sz="quarter" idx="18"/>
          </p:nvPr>
        </p:nvSpPr>
        <p:spPr>
          <a:xfrm>
            <a:off x="2524541"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9" name="Google Shape;365;p52"/>
          <p:cNvSpPr txBox="1"/>
          <p:nvPr>
            <p:ph type="body" sz="quarter" idx="19"/>
          </p:nvPr>
        </p:nvSpPr>
        <p:spPr>
          <a:xfrm>
            <a:off x="2524541"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0" name="Google Shape;366;p52"/>
          <p:cNvSpPr txBox="1"/>
          <p:nvPr>
            <p:ph type="body" sz="quarter" idx="20"/>
          </p:nvPr>
        </p:nvSpPr>
        <p:spPr>
          <a:xfrm>
            <a:off x="479674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1" name="Google Shape;367;p52"/>
          <p:cNvSpPr txBox="1"/>
          <p:nvPr>
            <p:ph type="body" sz="quarter" idx="21"/>
          </p:nvPr>
        </p:nvSpPr>
        <p:spPr>
          <a:xfrm>
            <a:off x="479674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2" name="Google Shape;368;p52"/>
          <p:cNvSpPr txBox="1"/>
          <p:nvPr>
            <p:ph type="body" sz="quarter" idx="22"/>
          </p:nvPr>
        </p:nvSpPr>
        <p:spPr>
          <a:xfrm>
            <a:off x="7010055"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3" name="Google Shape;369;p52"/>
          <p:cNvSpPr txBox="1"/>
          <p:nvPr>
            <p:ph type="body" sz="quarter" idx="23"/>
          </p:nvPr>
        </p:nvSpPr>
        <p:spPr>
          <a:xfrm>
            <a:off x="7010055"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4" name="Google Shape;370;p52"/>
          <p:cNvSpPr/>
          <p:nvPr>
            <p:ph type="pic" sz="quarter" idx="24"/>
          </p:nvPr>
        </p:nvSpPr>
        <p:spPr>
          <a:xfrm>
            <a:off x="594707" y="2613867"/>
            <a:ext cx="1998301" cy="1994700"/>
          </a:xfrm>
          <a:prstGeom prst="rect">
            <a:avLst/>
          </a:prstGeom>
          <a:ln w="101600">
            <a:solidFill>
              <a:srgbClr val="434448"/>
            </a:solidFill>
            <a:round/>
          </a:ln>
        </p:spPr>
        <p:txBody>
          <a:bodyPr lIns="91439" tIns="45719" rIns="91439" bIns="45719">
            <a:noAutofit/>
          </a:bodyPr>
          <a:lstStyle/>
          <a:p>
            <a:pPr/>
          </a:p>
        </p:txBody>
      </p:sp>
      <p:sp>
        <p:nvSpPr>
          <p:cNvPr id="685" name="Google Shape;371;p52"/>
          <p:cNvSpPr/>
          <p:nvPr>
            <p:ph type="pic" sz="quarter" idx="25"/>
          </p:nvPr>
        </p:nvSpPr>
        <p:spPr>
          <a:xfrm>
            <a:off x="2858028" y="2633695"/>
            <a:ext cx="1958701" cy="1955101"/>
          </a:xfrm>
          <a:prstGeom prst="rect">
            <a:avLst/>
          </a:prstGeom>
          <a:ln w="101600">
            <a:solidFill>
              <a:srgbClr val="434448"/>
            </a:solidFill>
            <a:round/>
          </a:ln>
        </p:spPr>
        <p:txBody>
          <a:bodyPr lIns="91439" tIns="45719" rIns="91439" bIns="45719">
            <a:noAutofit/>
          </a:bodyPr>
          <a:lstStyle/>
          <a:p>
            <a:pPr/>
          </a:p>
        </p:txBody>
      </p:sp>
      <p:sp>
        <p:nvSpPr>
          <p:cNvPr id="686" name="Google Shape;372;p52"/>
          <p:cNvSpPr/>
          <p:nvPr>
            <p:ph type="pic" sz="quarter" idx="26"/>
          </p:nvPr>
        </p:nvSpPr>
        <p:spPr>
          <a:xfrm>
            <a:off x="9645818" y="2633695"/>
            <a:ext cx="1958701" cy="1955101"/>
          </a:xfrm>
          <a:prstGeom prst="rect">
            <a:avLst/>
          </a:prstGeom>
          <a:ln w="101600">
            <a:solidFill>
              <a:srgbClr val="434448"/>
            </a:solidFill>
            <a:round/>
          </a:ln>
        </p:spPr>
        <p:txBody>
          <a:bodyPr lIns="91439" tIns="45719" rIns="91439" bIns="45719">
            <a:noAutofit/>
          </a:bodyPr>
          <a:lstStyle/>
          <a:p>
            <a:pPr/>
          </a:p>
        </p:txBody>
      </p:sp>
      <p:sp>
        <p:nvSpPr>
          <p:cNvPr id="687" name="Google Shape;373;p52"/>
          <p:cNvSpPr txBox="1"/>
          <p:nvPr>
            <p:ph type="body" sz="quarter" idx="27"/>
          </p:nvPr>
        </p:nvSpPr>
        <p:spPr>
          <a:xfrm>
            <a:off x="931233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8" name="Google Shape;374;p52"/>
          <p:cNvSpPr txBox="1"/>
          <p:nvPr>
            <p:ph type="body" sz="quarter" idx="28"/>
          </p:nvPr>
        </p:nvSpPr>
        <p:spPr>
          <a:xfrm>
            <a:off x="931233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60" name="Google Shape;49;p6"/>
          <p:cNvSpPr txBox="1"/>
          <p:nvPr>
            <p:ph type="body" sz="quarter" idx="13"/>
          </p:nvPr>
        </p:nvSpPr>
        <p:spPr>
          <a:xfrm>
            <a:off x="562425" y="5122440"/>
            <a:ext cx="8552700" cy="970801"/>
          </a:xfrm>
          <a:prstGeom prst="rect">
            <a:avLst/>
          </a:prstGeom>
        </p:spPr>
        <p:txBody>
          <a:bodyPr/>
          <a:lstStyle/>
          <a:p>
            <a:pPr>
              <a:spcBef>
                <a:spcPts val="0"/>
              </a:spcBef>
              <a:defRPr b="1" sz="1400">
                <a:solidFill>
                  <a:schemeClr val="accent2"/>
                </a:solidFill>
              </a:defRPr>
            </a:pPr>
          </a:p>
        </p:txBody>
      </p:sp>
      <p:sp>
        <p:nvSpPr>
          <p:cNvPr id="61" name="Title Text"/>
          <p:cNvSpPr txBox="1"/>
          <p:nvPr>
            <p:ph type="title"/>
          </p:nvPr>
        </p:nvSpPr>
        <p:spPr>
          <a:xfrm>
            <a:off x="562425" y="1281181"/>
            <a:ext cx="11065500" cy="1874101"/>
          </a:xfrm>
          <a:prstGeom prst="rect">
            <a:avLst/>
          </a:prstGeom>
        </p:spPr>
        <p:txBody>
          <a:bodyPr/>
          <a:lstStyle>
            <a:lvl1pPr>
              <a:lnSpc>
                <a:spcPct val="90000"/>
              </a:lnSpc>
              <a:defRPr sz="4800"/>
            </a:lvl1pPr>
          </a:lstStyle>
          <a:p>
            <a:pPr/>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ark Sky with Light Text">
    <p:bg>
      <p:bgPr>
        <a:solidFill>
          <a:srgbClr val="2CB4E1"/>
        </a:solidFill>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b="0"/>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l="0" t="44858" r="40610" b="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l="0" t="0" r="0"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05"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02060"/>
                </a:solidFill>
              </a:defRPr>
            </a:lvl1pPr>
            <a:lvl2pPr marL="0" indent="685800">
              <a:lnSpc>
                <a:spcPct val="90000"/>
              </a:lnSpc>
              <a:spcBef>
                <a:spcPts val="1200"/>
              </a:spcBef>
              <a:buClr>
                <a:srgbClr val="FFFFFF"/>
              </a:buClr>
              <a:buSzTx/>
              <a:buFont typeface="Arial"/>
              <a:buNone/>
              <a:defRPr b="1" baseline="30000" sz="2400">
                <a:solidFill>
                  <a:srgbClr val="002060"/>
                </a:solidFill>
              </a:defRPr>
            </a:lvl2pPr>
            <a:lvl3pPr marL="1463507" indent="-441157">
              <a:lnSpc>
                <a:spcPct val="90000"/>
              </a:lnSpc>
              <a:spcBef>
                <a:spcPts val="1200"/>
              </a:spcBef>
              <a:buClr>
                <a:srgbClr val="FFFFFF"/>
              </a:buClr>
              <a:buSzPts val="2400"/>
              <a:buFont typeface="Arial"/>
              <a:defRPr b="1" baseline="30000" sz="2400">
                <a:solidFill>
                  <a:srgbClr val="002060"/>
                </a:solidFill>
              </a:defRPr>
            </a:lvl3pPr>
            <a:lvl4pPr marL="1920707" indent="-441157">
              <a:lnSpc>
                <a:spcPct val="90000"/>
              </a:lnSpc>
              <a:spcBef>
                <a:spcPts val="1200"/>
              </a:spcBef>
              <a:buClr>
                <a:srgbClr val="FFFFFF"/>
              </a:buClr>
              <a:buSzPts val="2400"/>
              <a:buFont typeface="Arial"/>
              <a:defRPr b="1" baseline="30000" sz="2400">
                <a:solidFill>
                  <a:srgbClr val="002060"/>
                </a:solidFill>
              </a:defRPr>
            </a:lvl4pPr>
            <a:lvl5pPr marL="2377907" indent="-441157">
              <a:lnSpc>
                <a:spcPct val="90000"/>
              </a:lnSpc>
              <a:spcBef>
                <a:spcPts val="1200"/>
              </a:spcBef>
              <a:buClr>
                <a:srgbClr val="FFFFFF"/>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06" name="Google Shape;379;p53"/>
          <p:cNvSpPr txBox="1"/>
          <p:nvPr>
            <p:ph type="body" sz="quarter" idx="13"/>
          </p:nvPr>
        </p:nvSpPr>
        <p:spPr>
          <a:xfrm>
            <a:off x="541080" y="1143000"/>
            <a:ext cx="101574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Sky with Dark Text">
    <p:bg>
      <p:bgPr>
        <a:solidFill>
          <a:srgbClr val="2CB4E1"/>
        </a:solidFill>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t="0" r="0" b="17422"/>
          <a:stretch>
            <a:fillRect/>
          </a:stretch>
        </p:blipFill>
        <p:spPr>
          <a:xfrm>
            <a:off x="-1" y="0"/>
            <a:ext cx="12188826" cy="6856212"/>
          </a:xfrm>
          <a:prstGeom prst="rect">
            <a:avLst/>
          </a:prstGeom>
          <a:ln w="12700">
            <a:miter lim="400000"/>
          </a:ln>
        </p:spPr>
      </p:pic>
      <p:sp>
        <p:nvSpPr>
          <p:cNvPr id="716" name="Title Text"/>
          <p:cNvSpPr txBox="1"/>
          <p:nvPr>
            <p:ph type="title"/>
          </p:nvPr>
        </p:nvSpPr>
        <p:spPr>
          <a:xfrm>
            <a:off x="382703" y="0"/>
            <a:ext cx="103140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17" name="Body Level One…"/>
          <p:cNvSpPr txBox="1"/>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18" name="Google Shape;384;p54"/>
          <p:cNvSpPr txBox="1"/>
          <p:nvPr>
            <p:ph type="body" sz="quarter" idx="13"/>
          </p:nvPr>
        </p:nvSpPr>
        <p:spPr>
          <a:xfrm>
            <a:off x="384176" y="1143000"/>
            <a:ext cx="10314000" cy="3513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3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31" name="Google Shape;390;p55"/>
          <p:cNvSpPr txBox="1"/>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46"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47" name="Google Shape;399;p56"/>
          <p:cNvSpPr txBox="1"/>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1">
    <p:spTree>
      <p:nvGrpSpPr>
        <p:cNvPr id="1" name=""/>
        <p:cNvGrpSpPr/>
        <p:nvPr/>
      </p:nvGrpSpPr>
      <p:grpSpPr>
        <a:xfrm>
          <a:off x="0" y="0"/>
          <a:ext cx="0" cy="0"/>
          <a:chOff x="0" y="0"/>
          <a:chExt cx="0" cy="0"/>
        </a:xfrm>
      </p:grpSpPr>
      <p:sp>
        <p:nvSpPr>
          <p:cNvPr id="7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6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61" name="Google Shape;406;p57"/>
          <p:cNvSpPr txBox="1"/>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2">
    <p:spTree>
      <p:nvGrpSpPr>
        <p:cNvPr id="1" name=""/>
        <p:cNvGrpSpPr/>
        <p:nvPr/>
      </p:nvGrpSpPr>
      <p:grpSpPr>
        <a:xfrm>
          <a:off x="0" y="0"/>
          <a:ext cx="0" cy="0"/>
          <a:chOff x="0" y="0"/>
          <a:chExt cx="0" cy="0"/>
        </a:xfrm>
      </p:grpSpPr>
      <p:sp>
        <p:nvSpPr>
          <p:cNvPr id="7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73"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74" name="Google Shape;412;p58"/>
          <p:cNvSpPr txBox="1"/>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pPr/>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p:bg>
      <p:bgPr>
        <a:solidFill>
          <a:srgbClr val="2CB4E1"/>
        </a:solidFill>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8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89" name="Google Shape;420;p59"/>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p:bg>
      <p:bgPr>
        <a:solidFill>
          <a:srgbClr val="2CB4E1"/>
        </a:solidFill>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0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03" name="Google Shape;427;p60"/>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 Green">
    <p:bg>
      <p:bgPr>
        <a:solidFill>
          <a:srgbClr val="2CB4E1"/>
        </a:solidFill>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17" name="Title Text"/>
          <p:cNvSpPr txBox="1"/>
          <p:nvPr>
            <p:ph type="title"/>
          </p:nvPr>
        </p:nvSpPr>
        <p:spPr>
          <a:xfrm>
            <a:off x="539609" y="11430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18" name="Google Shape;435;p61"/>
          <p:cNvSpPr txBox="1"/>
          <p:nvPr>
            <p:ph type="body" sz="quarter" idx="13"/>
          </p:nvPr>
        </p:nvSpPr>
        <p:spPr>
          <a:xfrm>
            <a:off x="541080" y="2286000"/>
            <a:ext cx="10154702" cy="351300"/>
          </a:xfrm>
          <a:prstGeom prst="rect">
            <a:avLst/>
          </a:prstGeom>
        </p:spPr>
        <p:txBody>
          <a:bodyPr lIns="22874" tIns="22874" rIns="22874" bIns="22874"/>
          <a:lstStyle/>
          <a:p>
            <a:pPr>
              <a:lnSpc>
                <a:spcPct val="80000"/>
              </a:lnSpc>
              <a:spcBef>
                <a:spcPts val="0"/>
              </a:spcBef>
              <a:defRPr baseline="30000" sz="2400">
                <a:solidFill>
                  <a:srgbClr val="FFFFFF"/>
                </a:solidFill>
              </a:defRPr>
            </a:p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 Green">
    <p:bg>
      <p:bgPr>
        <a:solidFill>
          <a:srgbClr val="2CB4E1"/>
        </a:solidFill>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31" name="Title Text"/>
          <p:cNvSpPr txBox="1"/>
          <p:nvPr>
            <p:ph type="title"/>
          </p:nvPr>
        </p:nvSpPr>
        <p:spPr>
          <a:xfrm>
            <a:off x="539609" y="12573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32" name="Google Shape;442;p62"/>
          <p:cNvSpPr txBox="1"/>
          <p:nvPr>
            <p:ph type="body" sz="quarter" idx="13"/>
          </p:nvPr>
        </p:nvSpPr>
        <p:spPr>
          <a:xfrm>
            <a:off x="541080" y="24003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pPr/>
            <a:r>
              <a:t>Body Level One</a:t>
            </a:r>
          </a:p>
          <a:p>
            <a:pPr lvl="1"/>
            <a:r>
              <a:t>Body Level Two</a:t>
            </a:r>
          </a:p>
          <a:p>
            <a:pPr lvl="2"/>
            <a:r>
              <a:t>Body Level Three</a:t>
            </a:r>
          </a:p>
          <a:p>
            <a:pPr lvl="3"/>
            <a:r>
              <a:t>Body Level Four</a:t>
            </a:r>
          </a:p>
          <a:p>
            <a:pPr lvl="4"/>
            <a:r>
              <a:t>Body Level Five</a:t>
            </a:r>
          </a:p>
        </p:txBody>
      </p:sp>
      <p:sp>
        <p:nvSpPr>
          <p:cNvPr id="72" name="Title Text"/>
          <p:cNvSpPr txBox="1"/>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2">
    <p:bg>
      <p:bgPr>
        <a:solidFill>
          <a:srgbClr val="2CB4E1"/>
        </a:solidFill>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46" name="Google Shape;449;p63"/>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p:bg>
      <p:bgPr>
        <a:solidFill>
          <a:srgbClr val="2CB4E1"/>
        </a:solidFill>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5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59" name="Google Shape;455;p64"/>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4">
    <p:bg>
      <p:bgPr>
        <a:solidFill>
          <a:srgbClr val="2CB4E1"/>
        </a:solidFill>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73" name="Google Shape;462;p65"/>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 Green">
    <p:bg>
      <p:bgPr>
        <a:solidFill>
          <a:srgbClr val="2CB4E1"/>
        </a:solidFill>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87" name="Title Text"/>
          <p:cNvSpPr txBox="1"/>
          <p:nvPr>
            <p:ph type="title"/>
          </p:nvPr>
        </p:nvSpPr>
        <p:spPr>
          <a:xfrm>
            <a:off x="539609" y="9398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88" name="Google Shape;470;p66"/>
          <p:cNvSpPr txBox="1"/>
          <p:nvPr>
            <p:ph type="body" sz="quarter" idx="13"/>
          </p:nvPr>
        </p:nvSpPr>
        <p:spPr>
          <a:xfrm>
            <a:off x="541080" y="20828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solidFill>
          <a:srgbClr val="2CB4E1"/>
        </a:solidFill>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solidFill>
          <a:srgbClr val="2CB4E1"/>
        </a:solidFill>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2" y="2095051"/>
            <a:ext cx="5858975"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b="1" baseline="30000" sz="2100">
                  <a:solidFill>
                    <a:srgbClr val="FFFFFF"/>
                  </a:solidFill>
                </a:defRPr>
              </a:p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b="1" baseline="30000" sz="2100">
                  <a:solidFill>
                    <a:srgbClr val="FFFFFF"/>
                  </a:solidFill>
                </a:defRPr>
              </a:p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t="0" r="0" b="0"/>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1">
    <p:bg>
      <p:bgPr>
        <a:solidFill>
          <a:srgbClr val="2CB4E1"/>
        </a:solidFill>
      </p:bgPr>
    </p:bg>
    <p:spTree>
      <p:nvGrpSpPr>
        <p:cNvPr id="1" name=""/>
        <p:cNvGrpSpPr/>
        <p:nvPr/>
      </p:nvGrpSpPr>
      <p:grpSpPr>
        <a:xfrm>
          <a:off x="0" y="0"/>
          <a:ext cx="0" cy="0"/>
          <a:chOff x="0" y="0"/>
          <a:chExt cx="0" cy="0"/>
        </a:xfrm>
      </p:grpSpPr>
      <p:sp>
        <p:nvSpPr>
          <p:cNvPr id="946"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947"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48" name="Google Shape;503;p70"/>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5">
    <p:bg>
      <p:bgPr>
        <a:solidFill>
          <a:srgbClr val="2CB4E1"/>
        </a:solidFill>
      </p:bgPr>
    </p:bg>
    <p:spTree>
      <p:nvGrpSpPr>
        <p:cNvPr id="1" name=""/>
        <p:cNvGrpSpPr/>
        <p:nvPr/>
      </p:nvGrpSpPr>
      <p:grpSpPr>
        <a:xfrm>
          <a:off x="0" y="0"/>
          <a:ext cx="0" cy="0"/>
          <a:chOff x="0" y="0"/>
          <a:chExt cx="0" cy="0"/>
        </a:xfrm>
      </p:grpSpPr>
      <p:sp>
        <p:nvSpPr>
          <p:cNvPr id="95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9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60" name="Google Shape;509;p71"/>
          <p:cNvSpPr txBox="1"/>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b="1" baseline="30000" sz="21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bg>
      <p:bgPr>
        <a:solidFill>
          <a:srgbClr val="2CB4E1"/>
        </a:solidFill>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77" name="Body Level One…"/>
          <p:cNvSpPr txBox="1"/>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pPr/>
            <a:r>
              <a:t>Body Level One</a:t>
            </a:r>
          </a:p>
          <a:p>
            <a:pPr lvl="1"/>
            <a:r>
              <a:t>Body Level Two</a:t>
            </a:r>
          </a:p>
          <a:p>
            <a:pPr lvl="2"/>
            <a:r>
              <a:t>Body Level Three</a:t>
            </a:r>
          </a:p>
          <a:p>
            <a:pPr lvl="3"/>
            <a:r>
              <a:t>Body Level Four</a:t>
            </a:r>
          </a:p>
          <a:p>
            <a:pPr lvl="4"/>
            <a:r>
              <a:t>Body Level Five</a:t>
            </a:r>
          </a:p>
        </p:txBody>
      </p:sp>
      <p:sp>
        <p:nvSpPr>
          <p:cNvPr id="978" name="Google Shape;515;p72"/>
          <p:cNvSpPr txBox="1"/>
          <p:nvPr>
            <p:ph type="body" sz="quarter" idx="13"/>
          </p:nvPr>
        </p:nvSpPr>
        <p:spPr>
          <a:xfrm>
            <a:off x="502713" y="968960"/>
            <a:ext cx="11046002" cy="308101"/>
          </a:xfrm>
          <a:prstGeom prst="rect">
            <a:avLst/>
          </a:prstGeom>
        </p:spPr>
        <p:txBody>
          <a:bodyPr lIns="45699" tIns="45699" rIns="45699" bIns="45699"/>
          <a:lstStyle/>
          <a:p>
            <a:pPr>
              <a:spcBef>
                <a:spcPts val="0"/>
              </a:spcBef>
              <a:defRPr baseline="30000" sz="2300">
                <a:solidFill>
                  <a:srgbClr val="002060"/>
                </a:solidFill>
              </a:defRPr>
            </a:p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82" name="Body Level One…"/>
          <p:cNvSpPr txBox="1"/>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pPr/>
            <a:r>
              <a:t>Body Level One</a:t>
            </a:r>
          </a:p>
          <a:p>
            <a:pPr lvl="1"/>
            <a:r>
              <a:t>Body Level Two</a:t>
            </a:r>
          </a:p>
          <a:p>
            <a:pPr lvl="2"/>
            <a:r>
              <a:t>Body Level Three</a:t>
            </a:r>
          </a:p>
          <a:p>
            <a:pPr lvl="3"/>
            <a:r>
              <a:t>Body Level Four</a:t>
            </a:r>
          </a:p>
          <a:p>
            <a:pPr lvl="4"/>
            <a:r>
              <a:t>Body Level Five</a:t>
            </a:r>
          </a:p>
        </p:txBody>
      </p:sp>
      <p:sp>
        <p:nvSpPr>
          <p:cNvPr id="83" name="Google Shape;62;p8"/>
          <p:cNvSpPr txBox="1"/>
          <p:nvPr>
            <p:ph type="body" sz="quarter" idx="13"/>
          </p:nvPr>
        </p:nvSpPr>
        <p:spPr>
          <a:xfrm>
            <a:off x="5043599" y="5424175"/>
            <a:ext cx="3102301" cy="970801"/>
          </a:xfrm>
          <a:prstGeom prst="rect">
            <a:avLst/>
          </a:prstGeom>
        </p:spPr>
        <p:txBody>
          <a:bodyPr/>
          <a:lstStyle/>
          <a:p>
            <a:pPr algn="ctr">
              <a:spcBef>
                <a:spcPts val="0"/>
              </a:spcBef>
              <a:defRPr sz="15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bg>
      <p:bgPr>
        <a:solidFill>
          <a:srgbClr val="2CB4E1"/>
        </a:solidFill>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94" name="Body Level One…"/>
          <p:cNvSpPr txBox="1"/>
          <p:nvPr>
            <p:ph type="body" sz="quarter" idx="1"/>
          </p:nvPr>
        </p:nvSpPr>
        <p:spPr>
          <a:xfrm>
            <a:off x="502713" y="972068"/>
            <a:ext cx="11046002" cy="308101"/>
          </a:xfrm>
          <a:prstGeom prst="rect">
            <a:avLst/>
          </a:prstGeom>
        </p:spPr>
        <p:txBody>
          <a:bodyPr lIns="45699" tIns="45699" rIns="45699" bIns="45699"/>
          <a:lstStyle>
            <a:lvl1pPr>
              <a:spcBef>
                <a:spcPts val="0"/>
              </a:spcBef>
              <a:defRPr baseline="30000" sz="2300">
                <a:solidFill>
                  <a:srgbClr val="002060"/>
                </a:solidFill>
              </a:defRPr>
            </a:lvl1pPr>
            <a:lvl2pPr marL="228600" indent="457200">
              <a:spcBef>
                <a:spcPts val="0"/>
              </a:spcBef>
              <a:buSzTx/>
              <a:buNone/>
              <a:defRPr baseline="30000" sz="2300">
                <a:solidFill>
                  <a:srgbClr val="002060"/>
                </a:solidFill>
              </a:defRPr>
            </a:lvl2pPr>
            <a:lvl3pPr marL="228600" indent="914400">
              <a:spcBef>
                <a:spcPts val="0"/>
              </a:spcBef>
              <a:buSzTx/>
              <a:buNone/>
              <a:defRPr baseline="30000" sz="2300">
                <a:solidFill>
                  <a:srgbClr val="002060"/>
                </a:solidFill>
              </a:defRPr>
            </a:lvl3pPr>
            <a:lvl4pPr marL="228600" indent="1371600">
              <a:spcBef>
                <a:spcPts val="0"/>
              </a:spcBef>
              <a:buSzTx/>
              <a:buNone/>
              <a:defRPr baseline="30000" sz="2300">
                <a:solidFill>
                  <a:srgbClr val="002060"/>
                </a:solidFill>
              </a:defRPr>
            </a:lvl4pPr>
            <a:lvl5pPr>
              <a:spcBef>
                <a:spcPts val="0"/>
              </a:spcBef>
              <a:defRPr baseline="30000" sz="23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l="0" t="0" r="15482" b="0"/>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l="0" t="0" r="15482" b="0"/>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l="0"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l="0"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l="0" t="24781" r="19483" b="55100"/>
          <a:stretch>
            <a:fillRect/>
          </a:stretch>
        </p:blipFill>
        <p:spPr>
          <a:xfrm rot="21364014">
            <a:off x="95903" y="6267516"/>
            <a:ext cx="11667684" cy="1485562"/>
          </a:xfrm>
          <a:prstGeom prst="rect">
            <a:avLst/>
          </a:prstGeom>
          <a:ln w="12700">
            <a:miter lim="400000"/>
          </a:ln>
        </p:spPr>
      </p:pic>
      <p:sp>
        <p:nvSpPr>
          <p:cNvPr id="100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1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11" name="Google Shape;532;p75"/>
          <p:cNvSpPr txBox="1"/>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 Medium">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23" name="Google Shape;538;p76"/>
          <p:cNvSpPr txBox="1"/>
          <p:nvPr>
            <p:ph type="body" sz="half" idx="13"/>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024" name="Google Shape;539;p76" descr="Google Shape;539;p76"/>
          <p:cNvPicPr>
            <a:picLocks noChangeAspect="1"/>
          </p:cNvPicPr>
          <p:nvPr/>
        </p:nvPicPr>
        <p:blipFill>
          <a:blip r:embed="rId2">
            <a:alphaModFix amt="50309"/>
            <a:extLst/>
          </a:blip>
          <a:srcRect l="8331" t="0"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t="0"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l="0" t="0"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l="0" t="0"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t="0"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 No Logo">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3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4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41" name="Google Shape;550;p77"/>
          <p:cNvSpPr txBox="1"/>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043" name="Google Shape;553;p77" descr="Google Shape;553;p77"/>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ve the Tree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063" name="Google Shape;563;p78"/>
          <p:cNvGrpSpPr/>
          <p:nvPr/>
        </p:nvGrpSpPr>
        <p:grpSpPr>
          <a:xfrm>
            <a:off x="-68542" y="5360580"/>
            <a:ext cx="1567146" cy="1582700"/>
            <a:chOff x="0" y="0"/>
            <a:chExt cx="1567145" cy="1582698"/>
          </a:xfrm>
        </p:grpSpPr>
        <p:pic>
          <p:nvPicPr>
            <p:cNvPr id="1060" name="Google Shape;564;p78" descr="Google Shape;564;p78"/>
            <p:cNvPicPr>
              <a:picLocks noChangeAspect="1"/>
            </p:cNvPicPr>
            <p:nvPr/>
          </p:nvPicPr>
          <p:blipFill>
            <a:blip r:embed="rId3">
              <a:extLst/>
            </a:blip>
            <a:srcRect l="0" t="0" r="0"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flipH="1" rot="20653665">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5" name="Google Shape;570;p78"/>
              <p:cNvSpPr/>
              <p:nvPr/>
            </p:nvSpPr>
            <p:spPr>
              <a:xfrm flipH="1" rot="20653665">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6" name="Google Shape;571;p78"/>
              <p:cNvSpPr/>
              <p:nvPr/>
            </p:nvSpPr>
            <p:spPr>
              <a:xfrm flipH="1" rot="20653665">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7" name="Google Shape;572;p78"/>
              <p:cNvSpPr/>
              <p:nvPr/>
            </p:nvSpPr>
            <p:spPr>
              <a:xfrm flipH="1" rot="20653665">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flipH="1" rot="20576649">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0" name="Google Shape;576;p78"/>
                <p:cNvSpPr/>
                <p:nvPr/>
              </p:nvSpPr>
              <p:spPr>
                <a:xfrm flipH="1" rot="20576649">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1" name="Google Shape;577;p78"/>
                <p:cNvSpPr/>
                <p:nvPr/>
              </p:nvSpPr>
              <p:spPr>
                <a:xfrm flipH="1" rot="20576649">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2" name="Google Shape;578;p78"/>
                <p:cNvSpPr/>
                <p:nvPr/>
              </p:nvSpPr>
              <p:spPr>
                <a:xfrm flipH="1" rot="20576649">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6" cy="2898090"/>
                  <a:chOff x="0" y="0"/>
                  <a:chExt cx="6774765" cy="2898089"/>
                </a:xfrm>
              </p:grpSpPr>
              <p:sp>
                <p:nvSpPr>
                  <p:cNvPr id="1074" name="Google Shape;581;p78"/>
                  <p:cNvSpPr/>
                  <p:nvPr/>
                </p:nvSpPr>
                <p:spPr>
                  <a:xfrm flipH="1" rot="21367125">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5" name="Google Shape;582;p78"/>
                  <p:cNvSpPr/>
                  <p:nvPr/>
                </p:nvSpPr>
                <p:spPr>
                  <a:xfrm flipH="1" rot="21367125">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6" name="Google Shape;583;p78"/>
                  <p:cNvSpPr/>
                  <p:nvPr/>
                </p:nvSpPr>
                <p:spPr>
                  <a:xfrm flipH="1" rot="21367125">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094" name="Google Shape;589;p78"/>
              <p:cNvGrpSpPr/>
              <p:nvPr/>
            </p:nvGrpSpPr>
            <p:grpSpPr>
              <a:xfrm>
                <a:off x="1056319" y="556027"/>
                <a:ext cx="5834935"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flipH="1" rot="817606">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0" name="Google Shape;597;p78"/>
                  <p:cNvSpPr/>
                  <p:nvPr/>
                </p:nvSpPr>
                <p:spPr>
                  <a:xfrm flipH="1" rot="817606">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1" name="Google Shape;598;p78"/>
                  <p:cNvSpPr/>
                  <p:nvPr/>
                </p:nvSpPr>
                <p:spPr>
                  <a:xfrm flipH="1" rot="817606">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2" name="Google Shape;599;p78"/>
                  <p:cNvSpPr/>
                  <p:nvPr/>
                </p:nvSpPr>
                <p:spPr>
                  <a:xfrm flipH="1" rot="817606">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othill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flipH="1" rot="20653385">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6" name="Google Shape;604;p79"/>
            <p:cNvSpPr/>
            <p:nvPr/>
          </p:nvSpPr>
          <p:spPr>
            <a:xfrm flipH="1" rot="20653385">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7" name="Google Shape;605;p79"/>
            <p:cNvSpPr/>
            <p:nvPr/>
          </p:nvSpPr>
          <p:spPr>
            <a:xfrm flipH="1" rot="20653385">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8" name="Google Shape;606;p79"/>
            <p:cNvSpPr/>
            <p:nvPr/>
          </p:nvSpPr>
          <p:spPr>
            <a:xfrm flipH="1" rot="20653385">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0"/>
              <a:ext cx="3206359" cy="1845498"/>
              <a:chOff x="0" y="0"/>
              <a:chExt cx="3206358" cy="1845497"/>
            </a:xfrm>
          </p:grpSpPr>
          <p:sp>
            <p:nvSpPr>
              <p:cNvPr id="1110" name="Google Shape;609;p79"/>
              <p:cNvSpPr/>
              <p:nvPr/>
            </p:nvSpPr>
            <p:spPr>
              <a:xfrm flipH="1" rot="20653665">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1" name="Google Shape;610;p79"/>
              <p:cNvSpPr/>
              <p:nvPr/>
            </p:nvSpPr>
            <p:spPr>
              <a:xfrm flipH="1" rot="20653665">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2" name="Google Shape;611;p79"/>
              <p:cNvSpPr/>
              <p:nvPr/>
            </p:nvSpPr>
            <p:spPr>
              <a:xfrm flipH="1" rot="20653665">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3" name="Google Shape;612;p79"/>
              <p:cNvSpPr/>
              <p:nvPr/>
            </p:nvSpPr>
            <p:spPr>
              <a:xfrm flipH="1" rot="20653665">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flipH="1" rot="2144414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6" name="Google Shape;616;p79"/>
                <p:cNvSpPr/>
                <p:nvPr/>
              </p:nvSpPr>
              <p:spPr>
                <a:xfrm flipH="1" rot="2144414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7" name="Google Shape;617;p79"/>
                <p:cNvSpPr/>
                <p:nvPr/>
              </p:nvSpPr>
              <p:spPr>
                <a:xfrm flipH="1" rot="2144414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8" name="Google Shape;618;p79"/>
                <p:cNvSpPr/>
                <p:nvPr/>
              </p:nvSpPr>
              <p:spPr>
                <a:xfrm flipH="1" rot="2144414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36" name="Google Shape;624;p79"/>
            <p:cNvGrpSpPr/>
            <p:nvPr/>
          </p:nvGrpSpPr>
          <p:grpSpPr>
            <a:xfrm>
              <a:off x="1257937" y="652215"/>
              <a:ext cx="7203082" cy="2233045"/>
              <a:chOff x="0" y="0"/>
              <a:chExt cx="7203080" cy="2233044"/>
            </a:xfrm>
          </p:grpSpPr>
          <p:grpSp>
            <p:nvGrpSpPr>
              <p:cNvPr id="1130" name="Google Shape;625;p79"/>
              <p:cNvGrpSpPr/>
              <p:nvPr/>
            </p:nvGrpSpPr>
            <p:grpSpPr>
              <a:xfrm>
                <a:off x="-1" y="0"/>
                <a:ext cx="5688878"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flipH="1" rot="894622">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2" name="Google Shape;632;p79"/>
                <p:cNvSpPr/>
                <p:nvPr/>
              </p:nvSpPr>
              <p:spPr>
                <a:xfrm flipH="1" rot="894622">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3" name="Google Shape;633;p79"/>
                <p:cNvSpPr/>
                <p:nvPr/>
              </p:nvSpPr>
              <p:spPr>
                <a:xfrm flipH="1" rot="894622">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4" name="Google Shape;634;p79"/>
                <p:cNvSpPr/>
                <p:nvPr/>
              </p:nvSpPr>
              <p:spPr>
                <a:xfrm flipH="1" rot="894622">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flipH="1" rot="43317">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8" name="Google Shape;637;p79"/>
              <p:cNvSpPr/>
              <p:nvPr/>
            </p:nvSpPr>
            <p:spPr>
              <a:xfrm flipH="1" rot="43317">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9" name="Google Shape;638;p79"/>
              <p:cNvSpPr/>
              <p:nvPr/>
            </p:nvSpPr>
            <p:spPr>
              <a:xfrm flipH="1" rot="43317">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0" name="Google Shape;639;p79"/>
              <p:cNvSpPr/>
              <p:nvPr/>
            </p:nvSpPr>
            <p:spPr>
              <a:xfrm flipH="1" rot="43317">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152" name="Google Shape;649;p79" descr="Google Shape;649;p79"/>
          <p:cNvPicPr>
            <a:picLocks noChangeAspect="1"/>
          </p:cNvPicPr>
          <p:nvPr/>
        </p:nvPicPr>
        <p:blipFill>
          <a:blip r:embed="rId2">
            <a:extLst/>
          </a:blip>
          <a:srcRect l="0" t="0" r="4260" b="0"/>
          <a:stretch>
            <a:fillRect/>
          </a:stretch>
        </p:blipFill>
        <p:spPr>
          <a:xfrm flipH="1" rot="21546458">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1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Righ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flipH="1" rot="19937153">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fill="norm" stroke="1"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flipH="1" rot="19937168">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0" name="Google Shape;663;p80"/>
              <p:cNvSpPr/>
              <p:nvPr/>
            </p:nvSpPr>
            <p:spPr>
              <a:xfrm flipH="1" rot="19937164">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73" name="Google Shape;664;p80"/>
          <p:cNvSpPr/>
          <p:nvPr/>
        </p:nvSpPr>
        <p:spPr>
          <a:xfrm flipH="1" rot="21444014">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fill="norm" stroke="1"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b="1" baseline="30000" sz="2100">
                <a:solidFill>
                  <a:srgbClr val="434448"/>
                </a:solidFill>
              </a:defRPr>
            </a:p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7"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flipH="1" rot="894556">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0" name="Google Shape;673;p80"/>
              <p:cNvSpPr/>
              <p:nvPr/>
            </p:nvSpPr>
            <p:spPr>
              <a:xfrm flipH="1" rot="894556">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1" name="Google Shape;674;p80"/>
              <p:cNvSpPr/>
              <p:nvPr/>
            </p:nvSpPr>
            <p:spPr>
              <a:xfrm flipH="1" rot="894556">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2" name="Google Shape;675;p80"/>
              <p:cNvSpPr/>
              <p:nvPr/>
            </p:nvSpPr>
            <p:spPr>
              <a:xfrm flipH="1" rot="894556">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3" name="Google Shape;676;p80"/>
              <p:cNvSpPr/>
              <p:nvPr/>
            </p:nvSpPr>
            <p:spPr>
              <a:xfrm flipH="1" rot="894556">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86" name="Google Shape;677;p80"/>
          <p:cNvSpPr/>
          <p:nvPr/>
        </p:nvSpPr>
        <p:spPr>
          <a:xfrm flipH="1" rot="1993677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b="1" baseline="30000" sz="2100">
                <a:solidFill>
                  <a:srgbClr val="434448"/>
                </a:solidFill>
              </a:defRPr>
            </a:p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b="1" baseline="30000" sz="2100">
                <a:solidFill>
                  <a:srgbClr val="434448"/>
                </a:solidFill>
              </a:defRPr>
            </a:p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flipH="1" rot="178202">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9" name="Google Shape;681;p80"/>
            <p:cNvSpPr/>
            <p:nvPr/>
          </p:nvSpPr>
          <p:spPr>
            <a:xfrm flipH="1" rot="178202">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0" name="Google Shape;682;p80"/>
            <p:cNvSpPr/>
            <p:nvPr/>
          </p:nvSpPr>
          <p:spPr>
            <a:xfrm flipH="1" rot="178202">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fill="norm" stroke="1"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1" name="Google Shape;683;p80"/>
            <p:cNvSpPr/>
            <p:nvPr/>
          </p:nvSpPr>
          <p:spPr>
            <a:xfrm flipH="1" rot="178202">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194" name="Google Shape;686;p80" descr="Google Shape;686;p80"/>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sp>
        <p:nvSpPr>
          <p:cNvPr id="12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05" name="Google Shape;696;p80"/>
          <p:cNvSpPr txBox="1"/>
          <p:nvPr>
            <p:ph type="body" idx="13"/>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2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34" name="Google Shape;719;p81"/>
          <p:cNvSpPr txBox="1"/>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t="0"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t="0" r="0"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4" y="6129287"/>
            <a:ext cx="8173454"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t="0"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Larg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flipH="1" rot="21046055">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5" name="Google Shape;735;p82"/>
            <p:cNvSpPr/>
            <p:nvPr/>
          </p:nvSpPr>
          <p:spPr>
            <a:xfrm flipH="1" rot="21046055">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6" name="Google Shape;736;p82"/>
            <p:cNvSpPr/>
            <p:nvPr/>
          </p:nvSpPr>
          <p:spPr>
            <a:xfrm flipH="1" rot="21046055">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7" name="Google Shape;737;p82"/>
            <p:cNvSpPr/>
            <p:nvPr/>
          </p:nvSpPr>
          <p:spPr>
            <a:xfrm flipH="1" rot="21046055">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flipH="1" rot="20871097">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0" name="Google Shape;740;p82"/>
            <p:cNvSpPr/>
            <p:nvPr/>
          </p:nvSpPr>
          <p:spPr>
            <a:xfrm flipH="1" rot="20871097">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1" name="Google Shape;741;p82"/>
            <p:cNvSpPr/>
            <p:nvPr/>
          </p:nvSpPr>
          <p:spPr>
            <a:xfrm flipH="1" rot="20871097">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2" name="Google Shape;742;p82"/>
            <p:cNvSpPr/>
            <p:nvPr/>
          </p:nvSpPr>
          <p:spPr>
            <a:xfrm flipH="1" rot="20871097">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flipH="1" rot="2121131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5" name="Google Shape;755;p82"/>
            <p:cNvSpPr/>
            <p:nvPr/>
          </p:nvSpPr>
          <p:spPr>
            <a:xfrm flipH="1" rot="2121131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6" name="Google Shape;756;p82"/>
            <p:cNvSpPr/>
            <p:nvPr/>
          </p:nvSpPr>
          <p:spPr>
            <a:xfrm flipH="1" rot="2121131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7" name="Google Shape;757;p82"/>
            <p:cNvSpPr/>
            <p:nvPr/>
          </p:nvSpPr>
          <p:spPr>
            <a:xfrm flipH="1" rot="2121131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279" name="Google Shape;758;p82" descr="Google Shape;758;p82"/>
          <p:cNvPicPr>
            <a:picLocks noChangeAspect="1"/>
          </p:cNvPicPr>
          <p:nvPr/>
        </p:nvPicPr>
        <p:blipFill>
          <a:blip r:embed="rId2">
            <a:alphaModFix amt="86000"/>
            <a:extLst/>
          </a:blip>
          <a:srcRect l="34084" t="0"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t="0" r="0"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0" y="0"/>
                <a:ext cx="6597217" cy="935082"/>
                <a:chOff x="0" y="0"/>
                <a:chExt cx="6597216" cy="935081"/>
              </a:xfrm>
            </p:grpSpPr>
            <p:pic>
              <p:nvPicPr>
                <p:cNvPr id="1281" name="Google Shape;763;p82" descr="Google Shape;76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l="0" t="41472" r="0" b="0"/>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l="0" t="41472" r="0" b="0"/>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r="0" b="0"/>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l="0" t="41472" r="0" b="0"/>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l="0" t="41472" r="0" b="0"/>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l="0" t="41472" r="0" b="0"/>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9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98" name="Google Shape;777;p82"/>
          <p:cNvSpPr txBox="1"/>
          <p:nvPr>
            <p:ph type="body" idx="13"/>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Lookou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1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20" name="Google Shape;788;p83"/>
          <p:cNvGrpSpPr/>
          <p:nvPr/>
        </p:nvGrpSpPr>
        <p:grpSpPr>
          <a:xfrm>
            <a:off x="-38894" y="4079861"/>
            <a:ext cx="6172722" cy="3086449"/>
            <a:chOff x="0" y="0"/>
            <a:chExt cx="6172720" cy="3086448"/>
          </a:xfrm>
        </p:grpSpPr>
        <p:pic>
          <p:nvPicPr>
            <p:cNvPr id="1315" name="Google Shape;789;p83" descr="Google Shape;789;p83"/>
            <p:cNvPicPr>
              <a:picLocks noChangeAspect="1"/>
            </p:cNvPicPr>
            <p:nvPr/>
          </p:nvPicPr>
          <p:blipFill>
            <a:blip r:embed="rId3">
              <a:extLst/>
            </a:blip>
            <a:srcRect l="8471" t="0" r="71395" b="0"/>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t="0" r="0" b="0"/>
            <a:stretch>
              <a:fillRect/>
            </a:stretch>
          </p:blipFill>
          <p:spPr>
            <a:xfrm flipH="1" rot="4952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l="0" t="0" r="19478" b="69478"/>
              <a:stretch>
                <a:fillRect/>
              </a:stretch>
            </p:blipFill>
            <p:spPr>
              <a:xfrm flipH="1" rot="21563434">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l="0" t="0" r="0" b="71326"/>
              <a:stretch>
                <a:fillRect/>
              </a:stretch>
            </p:blipFill>
            <p:spPr>
              <a:xfrm flipH="1" rot="326204">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Google Shape;68;p9"/>
          <p:cNvSpPr txBox="1"/>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View">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37" name="Google Shape;805;p84" descr="Google Shape;805;p84"/>
            <p:cNvPicPr>
              <a:picLocks noChangeAspect="1"/>
            </p:cNvPicPr>
            <p:nvPr/>
          </p:nvPicPr>
          <p:blipFill>
            <a:blip r:embed="rId3">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l="0" t="0"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l="0" t="0" r="44690" b="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l="0" t="0"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Mountain Pas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56" name="Google Shape;819;p85" descr="Google Shape;819;p85"/>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63" name="Google Shape;823;p85"/>
            <p:cNvGrpSpPr/>
            <p:nvPr/>
          </p:nvGrpSpPr>
          <p:grpSpPr>
            <a:xfrm>
              <a:off x="9275910" y="1411051"/>
              <a:ext cx="2640668"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62" name="Google Shape;825;p85" descr="Google Shape;825;p85"/>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0" name="Google Shape;832;p85" descr="Google Shape;832;p85"/>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5" name="Google Shape;838;p85" descr="Google Shape;838;p85"/>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38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388" name="Google Shape;849;p85"/>
          <p:cNvSpPr txBox="1"/>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30"/>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390" name="Google Shape;853;p85" descr="Google Shape;853;p85"/>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ew Skills Test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06" name="Google Shape;863;p86" descr="Google Shape;863;p8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13" name="Google Shape;867;p86"/>
            <p:cNvGrpSpPr/>
            <p:nvPr/>
          </p:nvGrpSpPr>
          <p:grpSpPr>
            <a:xfrm>
              <a:off x="9275910" y="1411051"/>
              <a:ext cx="2640668"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12" name="Google Shape;869;p86" descr="Google Shape;869;p8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0" name="Google Shape;876;p86" descr="Google Shape;876;p8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5" name="Google Shape;882;p86" descr="Google Shape;882;p8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43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38" name="Google Shape;893;p86"/>
          <p:cNvSpPr txBox="1"/>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30"/>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40" name="Google Shape;897;p86" descr="Google Shape;897;p86"/>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0" y="1698255"/>
              <a:ext cx="6760762"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48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8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84" name="Google Shape;927;p88"/>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Center - Cres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9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97" name="Google Shape;934;p8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530" name="Google Shape;935;p89"/>
          <p:cNvGrpSpPr/>
          <p:nvPr/>
        </p:nvGrpSpPr>
        <p:grpSpPr>
          <a:xfrm>
            <a:off x="-693291" y="4742145"/>
            <a:ext cx="13352709" cy="3493752"/>
            <a:chOff x="0" y="0"/>
            <a:chExt cx="13352706" cy="3493750"/>
          </a:xfrm>
        </p:grpSpPr>
        <p:grpSp>
          <p:nvGrpSpPr>
            <p:cNvPr id="1502" name="Google Shape;936;p89"/>
            <p:cNvGrpSpPr/>
            <p:nvPr/>
          </p:nvGrpSpPr>
          <p:grpSpPr>
            <a:xfrm>
              <a:off x="0" y="771083"/>
              <a:ext cx="3352208" cy="1929439"/>
              <a:chOff x="0" y="0"/>
              <a:chExt cx="3352207" cy="1929437"/>
            </a:xfrm>
          </p:grpSpPr>
          <p:sp>
            <p:nvSpPr>
              <p:cNvPr id="1498" name="Google Shape;937;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99" name="Google Shape;938;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0" name="Google Shape;939;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1" name="Google Shape;940;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flipH="1" rot="2144414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4" name="Google Shape;944;p89"/>
                <p:cNvSpPr/>
                <p:nvPr/>
              </p:nvSpPr>
              <p:spPr>
                <a:xfrm flipH="1" rot="2144414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5" name="Google Shape;945;p89"/>
                <p:cNvSpPr/>
                <p:nvPr/>
              </p:nvSpPr>
              <p:spPr>
                <a:xfrm flipH="1" rot="2144414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6" name="Google Shape;946;p89"/>
                <p:cNvSpPr/>
                <p:nvPr/>
              </p:nvSpPr>
              <p:spPr>
                <a:xfrm flipH="1" rot="2144414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flipH="1" rot="894622">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0" name="Google Shape;960;p89"/>
                <p:cNvSpPr/>
                <p:nvPr/>
              </p:nvSpPr>
              <p:spPr>
                <a:xfrm flipH="1" rot="894622">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1" name="Google Shape;961;p89"/>
                <p:cNvSpPr/>
                <p:nvPr/>
              </p:nvSpPr>
              <p:spPr>
                <a:xfrm flipH="1" rot="894622">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2" name="Google Shape;962;p89"/>
                <p:cNvSpPr/>
                <p:nvPr/>
              </p:nvSpPr>
              <p:spPr>
                <a:xfrm flipH="1" rot="894622">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6" name="Google Shape;965;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7" name="Google Shape;966;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8" name="Google Shape;967;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b="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l="0" t="0" r="0"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l="0" t="0" r="0"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b="1" baseline="30000" sz="2100">
                <a:solidFill>
                  <a:srgbClr val="434448"/>
                </a:solidFill>
              </a:defRPr>
            </a:p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b="1" baseline="30000" sz="2100">
                <a:solidFill>
                  <a:srgbClr val="434448"/>
                </a:solidFill>
              </a:defRPr>
            </a:pPr>
          </a:p>
        </p:txBody>
      </p:sp>
      <p:sp>
        <p:nvSpPr>
          <p:cNvPr id="1546" name="Body Level One…"/>
          <p:cNvSpPr txBox="1"/>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b="1" baseline="30000" sz="3000">
                <a:solidFill>
                  <a:srgbClr val="FFFFFF"/>
                </a:solidFill>
              </a:defRPr>
            </a:lvl1pPr>
            <a:lvl2pPr marL="1123202" indent="-481852" algn="ctr">
              <a:lnSpc>
                <a:spcPct val="90000"/>
              </a:lnSpc>
              <a:spcBef>
                <a:spcPts val="700"/>
              </a:spcBef>
              <a:buSzPts val="3000"/>
              <a:buChar char="​"/>
              <a:defRPr b="1" baseline="30000" sz="3000">
                <a:solidFill>
                  <a:srgbClr val="FFFFFF"/>
                </a:solidFill>
              </a:defRPr>
            </a:lvl2pPr>
            <a:lvl3pPr marL="1683657" indent="-585107" algn="ctr">
              <a:lnSpc>
                <a:spcPct val="90000"/>
              </a:lnSpc>
              <a:spcBef>
                <a:spcPts val="700"/>
              </a:spcBef>
              <a:buSzPts val="3000"/>
              <a:defRPr b="1" baseline="30000" sz="3000">
                <a:solidFill>
                  <a:srgbClr val="FFFFFF"/>
                </a:solidFill>
              </a:defRPr>
            </a:lvl3pPr>
            <a:lvl4pPr marL="2238375" indent="-682625" algn="ctr">
              <a:lnSpc>
                <a:spcPct val="90000"/>
              </a:lnSpc>
              <a:spcBef>
                <a:spcPts val="700"/>
              </a:spcBef>
              <a:buSzPts val="3000"/>
              <a:defRPr b="1" baseline="30000" sz="3000">
                <a:solidFill>
                  <a:srgbClr val="FFFFFF"/>
                </a:solidFill>
              </a:defRPr>
            </a:lvl4pPr>
            <a:lvl5pPr marL="2354262" indent="-341312" algn="ctr">
              <a:lnSpc>
                <a:spcPct val="90000"/>
              </a:lnSpc>
              <a:spcBef>
                <a:spcPts val="700"/>
              </a:spcBef>
              <a:buSzPts val="3000"/>
              <a:buChar char="​"/>
              <a:defRPr b="1" baseline="30000"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47"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3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5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55" name="Google Shape;982;p91"/>
          <p:cNvSpPr txBox="1"/>
          <p:nvPr>
            <p:ph type="body" sz="quarter" idx="13"/>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56" name="Google Shape;983;p91"/>
          <p:cNvSpPr/>
          <p:nvPr>
            <p:ph type="pic" sz="quarter" idx="14"/>
          </p:nvPr>
        </p:nvSpPr>
        <p:spPr>
          <a:xfrm>
            <a:off x="1543237" y="1745801"/>
            <a:ext cx="2160001" cy="2156101"/>
          </a:xfrm>
          <a:prstGeom prst="rect">
            <a:avLst/>
          </a:prstGeom>
          <a:ln w="101600">
            <a:solidFill>
              <a:srgbClr val="434448"/>
            </a:solidFill>
            <a:round/>
          </a:ln>
        </p:spPr>
        <p:txBody>
          <a:bodyPr lIns="91439" tIns="45719" rIns="91439" bIns="45719">
            <a:noAutofit/>
          </a:bodyPr>
          <a:lstStyle/>
          <a:p>
            <a:pPr/>
          </a:p>
        </p:txBody>
      </p:sp>
      <p:sp>
        <p:nvSpPr>
          <p:cNvPr id="1557" name="Google Shape;984;p91"/>
          <p:cNvSpPr txBox="1"/>
          <p:nvPr>
            <p:ph type="body" sz="quarter" idx="15"/>
          </p:nvPr>
        </p:nvSpPr>
        <p:spPr>
          <a:xfrm>
            <a:off x="144667" y="4075312"/>
            <a:ext cx="4957202"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58" name="Google Shape;985;p91"/>
          <p:cNvSpPr txBox="1"/>
          <p:nvPr>
            <p:ph type="body" sz="quarter" idx="16"/>
          </p:nvPr>
        </p:nvSpPr>
        <p:spPr>
          <a:xfrm>
            <a:off x="769385" y="4437262"/>
            <a:ext cx="37077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59" name="Google Shape;986;p91"/>
          <p:cNvSpPr/>
          <p:nvPr>
            <p:ph type="pic" sz="quarter" idx="17"/>
          </p:nvPr>
        </p:nvSpPr>
        <p:spPr>
          <a:xfrm>
            <a:off x="5028579" y="1745801"/>
            <a:ext cx="2160001" cy="2156101"/>
          </a:xfrm>
          <a:prstGeom prst="rect">
            <a:avLst/>
          </a:prstGeom>
          <a:ln w="101600">
            <a:solidFill>
              <a:srgbClr val="434448"/>
            </a:solidFill>
            <a:round/>
          </a:ln>
        </p:spPr>
        <p:txBody>
          <a:bodyPr lIns="91439" tIns="45719" rIns="91439" bIns="45719">
            <a:noAutofit/>
          </a:bodyPr>
          <a:lstStyle/>
          <a:p>
            <a:pPr/>
          </a:p>
        </p:txBody>
      </p:sp>
      <p:sp>
        <p:nvSpPr>
          <p:cNvPr id="1560" name="Google Shape;987;p91"/>
          <p:cNvSpPr/>
          <p:nvPr>
            <p:ph type="pic" sz="quarter" idx="18"/>
          </p:nvPr>
        </p:nvSpPr>
        <p:spPr>
          <a:xfrm>
            <a:off x="8566608"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p:nvPr>
            <p:ph type="body" sz="quarter" idx="19"/>
          </p:nvPr>
        </p:nvSpPr>
        <p:spPr>
          <a:xfrm>
            <a:off x="4378092" y="4075312"/>
            <a:ext cx="3347700"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3" name="Google Shape;990;p91"/>
          <p:cNvSpPr txBox="1"/>
          <p:nvPr>
            <p:ph type="body" sz="quarter" idx="20"/>
          </p:nvPr>
        </p:nvSpPr>
        <p:spPr>
          <a:xfrm>
            <a:off x="4739054"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64" name="Google Shape;991;p91"/>
          <p:cNvSpPr txBox="1"/>
          <p:nvPr>
            <p:ph type="body" sz="quarter" idx="21"/>
          </p:nvPr>
        </p:nvSpPr>
        <p:spPr>
          <a:xfrm>
            <a:off x="7911497" y="4075312"/>
            <a:ext cx="34137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5" name="Google Shape;992;p91"/>
          <p:cNvSpPr txBox="1"/>
          <p:nvPr>
            <p:ph type="body" sz="quarter" idx="22"/>
          </p:nvPr>
        </p:nvSpPr>
        <p:spPr>
          <a:xfrm>
            <a:off x="8305442"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566" name="Google Shape;993;p91" descr="Google Shape;993;p91"/>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56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4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l="0" t="26767" r="0" b="10938"/>
          <a:stretch>
            <a:fillRect/>
          </a:stretch>
        </p:blipFill>
        <p:spPr>
          <a:xfrm>
            <a:off x="594208" y="4504"/>
            <a:ext cx="11000408" cy="6848990"/>
          </a:xfrm>
          <a:prstGeom prst="rect">
            <a:avLst/>
          </a:prstGeom>
          <a:ln w="12700">
            <a:miter lim="400000"/>
          </a:ln>
        </p:spPr>
      </p:pic>
      <p:sp>
        <p:nvSpPr>
          <p:cNvPr id="1575" name="Google Shape;997;p92"/>
          <p:cNvSpPr/>
          <p:nvPr>
            <p:ph type="pic" sz="quarter" idx="13"/>
          </p:nvPr>
        </p:nvSpPr>
        <p:spPr>
          <a:xfrm>
            <a:off x="621445" y="1745801"/>
            <a:ext cx="2160001" cy="2156101"/>
          </a:xfrm>
          <a:prstGeom prst="rect">
            <a:avLst/>
          </a:prstGeom>
          <a:ln w="101600">
            <a:solidFill>
              <a:srgbClr val="434448"/>
            </a:solidFill>
            <a:round/>
          </a:ln>
        </p:spPr>
        <p:txBody>
          <a:bodyPr lIns="91439" tIns="45719" rIns="91439" bIns="45719">
            <a:noAutofit/>
          </a:bodyPr>
          <a:lstStyle/>
          <a:p>
            <a:pPr/>
          </a:p>
        </p:txBody>
      </p:sp>
      <p:sp>
        <p:nvSpPr>
          <p:cNvPr id="1576"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77" name="Google Shape;999;p92"/>
          <p:cNvSpPr txBox="1"/>
          <p:nvPr>
            <p:ph type="body" sz="quarter" idx="14"/>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78" name="Google Shape;1000;p92"/>
          <p:cNvSpPr txBox="1"/>
          <p:nvPr>
            <p:ph type="body" sz="quarter" idx="15"/>
          </p:nvPr>
        </p:nvSpPr>
        <p:spPr>
          <a:xfrm>
            <a:off x="388639"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79" name="Google Shape;1001;p92"/>
          <p:cNvSpPr/>
          <p:nvPr>
            <p:ph type="pic" sz="quarter" idx="16"/>
          </p:nvPr>
        </p:nvSpPr>
        <p:spPr>
          <a:xfrm>
            <a:off x="3588122" y="1745801"/>
            <a:ext cx="2160001" cy="2156101"/>
          </a:xfrm>
          <a:prstGeom prst="rect">
            <a:avLst/>
          </a:prstGeom>
          <a:ln w="101600">
            <a:solidFill>
              <a:srgbClr val="434448"/>
            </a:solidFill>
            <a:round/>
          </a:ln>
        </p:spPr>
        <p:txBody>
          <a:bodyPr lIns="91439" tIns="45719" rIns="91439" bIns="45719">
            <a:noAutofit/>
          </a:bodyPr>
          <a:lstStyle/>
          <a:p>
            <a:pPr/>
          </a:p>
        </p:txBody>
      </p:sp>
      <p:sp>
        <p:nvSpPr>
          <p:cNvPr id="1580" name="Google Shape;1002;p92"/>
          <p:cNvSpPr/>
          <p:nvPr>
            <p:ph type="pic" sz="quarter" idx="17"/>
          </p:nvPr>
        </p:nvSpPr>
        <p:spPr>
          <a:xfrm>
            <a:off x="6554799" y="1745801"/>
            <a:ext cx="2160001" cy="2156101"/>
          </a:xfrm>
          <a:prstGeom prst="rect">
            <a:avLst/>
          </a:prstGeom>
          <a:ln w="101600">
            <a:solidFill>
              <a:srgbClr val="434448"/>
            </a:solidFill>
            <a:round/>
          </a:ln>
        </p:spPr>
        <p:txBody>
          <a:bodyPr lIns="91439" tIns="45719" rIns="91439" bIns="45719">
            <a:noAutofit/>
          </a:bodyPr>
          <a:lstStyle/>
          <a:p>
            <a:pPr/>
          </a:p>
        </p:txBody>
      </p:sp>
      <p:sp>
        <p:nvSpPr>
          <p:cNvPr id="1581" name="Google Shape;1003;p92"/>
          <p:cNvSpPr/>
          <p:nvPr>
            <p:ph type="pic" sz="quarter" idx="18"/>
          </p:nvPr>
        </p:nvSpPr>
        <p:spPr>
          <a:xfrm>
            <a:off x="9521476"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p:nvPr>
            <p:ph type="body" sz="quarter" idx="19"/>
          </p:nvPr>
        </p:nvSpPr>
        <p:spPr>
          <a:xfrm>
            <a:off x="329859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4" name="Google Shape;1006;p92"/>
          <p:cNvSpPr txBox="1"/>
          <p:nvPr>
            <p:ph type="body" sz="quarter" idx="20"/>
          </p:nvPr>
        </p:nvSpPr>
        <p:spPr>
          <a:xfrm>
            <a:off x="3298597"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5" name="Google Shape;1007;p92"/>
          <p:cNvSpPr txBox="1"/>
          <p:nvPr>
            <p:ph type="body" sz="quarter" idx="21"/>
          </p:nvPr>
        </p:nvSpPr>
        <p:spPr>
          <a:xfrm>
            <a:off x="6293634"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6" name="Google Shape;1008;p92"/>
          <p:cNvSpPr txBox="1"/>
          <p:nvPr>
            <p:ph type="body" sz="quarter" idx="22"/>
          </p:nvPr>
        </p:nvSpPr>
        <p:spPr>
          <a:xfrm>
            <a:off x="6293634"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7" name="Google Shape;1009;p92"/>
          <p:cNvSpPr txBox="1"/>
          <p:nvPr>
            <p:ph type="body" sz="quarter" idx="23"/>
          </p:nvPr>
        </p:nvSpPr>
        <p:spPr>
          <a:xfrm>
            <a:off x="9288670"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8" name="Google Shape;1010;p92"/>
          <p:cNvSpPr txBox="1"/>
          <p:nvPr>
            <p:ph type="body" sz="quarter" idx="24"/>
          </p:nvPr>
        </p:nvSpPr>
        <p:spPr>
          <a:xfrm>
            <a:off x="9288670"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9" name="Google Shape;1011;p92"/>
          <p:cNvSpPr txBox="1"/>
          <p:nvPr>
            <p:ph type="body" sz="quarter" idx="25"/>
          </p:nvPr>
        </p:nvSpPr>
        <p:spPr>
          <a:xfrm>
            <a:off x="38863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pic>
        <p:nvPicPr>
          <p:cNvPr id="1590" name="Google Shape;1012;p92" descr="Google Shape;1012;p92"/>
          <p:cNvPicPr>
            <a:picLocks noChangeAspect="1"/>
          </p:cNvPicPr>
          <p:nvPr/>
        </p:nvPicPr>
        <p:blipFill>
          <a:blip r:embed="rId4">
            <a:extLst/>
          </a:blip>
          <a:srcRect l="4978" t="0" r="4013" b="22456"/>
          <a:stretch>
            <a:fillRect/>
          </a:stretch>
        </p:blipFill>
        <p:spPr>
          <a:xfrm>
            <a:off x="-2199" y="6085587"/>
            <a:ext cx="12238736" cy="825733"/>
          </a:xfrm>
          <a:prstGeom prst="rect">
            <a:avLst/>
          </a:prstGeom>
          <a:ln w="12700">
            <a:miter lim="400000"/>
          </a:ln>
        </p:spPr>
      </p:pic>
      <p:sp>
        <p:nvSpPr>
          <p:cNvPr id="1591"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98" name="Google Shape;1015;p93"/>
          <p:cNvSpPr/>
          <p:nvPr>
            <p:ph type="pic" sz="quarter" idx="13"/>
          </p:nvPr>
        </p:nvSpPr>
        <p:spPr>
          <a:xfrm>
            <a:off x="5080634" y="1826467"/>
            <a:ext cx="1998601" cy="1995000"/>
          </a:xfrm>
          <a:prstGeom prst="rect">
            <a:avLst/>
          </a:prstGeom>
          <a:ln w="101600">
            <a:solidFill>
              <a:srgbClr val="434448"/>
            </a:solidFill>
            <a:round/>
          </a:ln>
        </p:spPr>
        <p:txBody>
          <a:bodyPr lIns="91439" tIns="45719" rIns="91439" bIns="45719">
            <a:noAutofit/>
          </a:bodyPr>
          <a:lstStyle/>
          <a:p>
            <a:pPr/>
          </a:p>
        </p:txBody>
      </p:sp>
      <p:sp>
        <p:nvSpPr>
          <p:cNvPr id="1599" name="Google Shape;1016;p93"/>
          <p:cNvSpPr/>
          <p:nvPr>
            <p:ph type="pic" sz="quarter" idx="14"/>
          </p:nvPr>
        </p:nvSpPr>
        <p:spPr>
          <a:xfrm>
            <a:off x="7343536" y="1846295"/>
            <a:ext cx="1958701" cy="1955401"/>
          </a:xfrm>
          <a:prstGeom prst="rect">
            <a:avLst/>
          </a:prstGeom>
          <a:ln w="101600">
            <a:solidFill>
              <a:srgbClr val="434448"/>
            </a:solidFill>
            <a:round/>
          </a:ln>
        </p:spPr>
        <p:txBody>
          <a:bodyPr lIns="91439" tIns="45719" rIns="91439" bIns="45719">
            <a:noAutofit/>
          </a:bodyPr>
          <a:lstStyle/>
          <a:p>
            <a:p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p:nvPr>
            <p:ph type="pic" sz="quarter" idx="15"/>
          </p:nvPr>
        </p:nvSpPr>
        <p:spPr>
          <a:xfrm>
            <a:off x="594707" y="1826467"/>
            <a:ext cx="1998601" cy="1995000"/>
          </a:xfrm>
          <a:prstGeom prst="rect">
            <a:avLst/>
          </a:prstGeom>
          <a:ln w="101600">
            <a:solidFill>
              <a:srgbClr val="434448"/>
            </a:solidFill>
            <a:round/>
          </a:ln>
        </p:spPr>
        <p:txBody>
          <a:bodyPr lIns="91439" tIns="45719" rIns="91439" bIns="45719">
            <a:noAutofit/>
          </a:bodyPr>
          <a:lstStyle/>
          <a:p>
            <a:pPr/>
          </a:p>
        </p:txBody>
      </p:sp>
      <p:sp>
        <p:nvSpPr>
          <p:cNvPr id="1602" name="Google Shape;1019;p93"/>
          <p:cNvSpPr/>
          <p:nvPr>
            <p:ph type="pic" sz="quarter" idx="16"/>
          </p:nvPr>
        </p:nvSpPr>
        <p:spPr>
          <a:xfrm>
            <a:off x="285802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3" name="Google Shape;1020;p93"/>
          <p:cNvSpPr/>
          <p:nvPr>
            <p:ph type="pic" sz="quarter" idx="17"/>
          </p:nvPr>
        </p:nvSpPr>
        <p:spPr>
          <a:xfrm>
            <a:off x="964581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05" name="Google Shape;1022;p93"/>
          <p:cNvSpPr txBox="1"/>
          <p:nvPr>
            <p:ph type="body" sz="quarter" idx="18"/>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606" name="Google Shape;1023;p93"/>
          <p:cNvSpPr txBox="1"/>
          <p:nvPr>
            <p:ph type="body" sz="quarter" idx="19"/>
          </p:nvPr>
        </p:nvSpPr>
        <p:spPr>
          <a:xfrm>
            <a:off x="28115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7" name="Google Shape;1024;p93"/>
          <p:cNvSpPr txBox="1"/>
          <p:nvPr>
            <p:ph type="body" sz="quarter" idx="20"/>
          </p:nvPr>
        </p:nvSpPr>
        <p:spPr>
          <a:xfrm>
            <a:off x="281159"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08" name="Google Shape;1025;p93"/>
          <p:cNvSpPr txBox="1"/>
          <p:nvPr>
            <p:ph type="body" sz="quarter" idx="21"/>
          </p:nvPr>
        </p:nvSpPr>
        <p:spPr>
          <a:xfrm>
            <a:off x="2524541"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9" name="Google Shape;1026;p93"/>
          <p:cNvSpPr txBox="1"/>
          <p:nvPr>
            <p:ph type="body" sz="quarter" idx="22"/>
          </p:nvPr>
        </p:nvSpPr>
        <p:spPr>
          <a:xfrm>
            <a:off x="2524541"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0" name="Google Shape;1027;p93"/>
          <p:cNvSpPr txBox="1"/>
          <p:nvPr>
            <p:ph type="body" sz="quarter" idx="23"/>
          </p:nvPr>
        </p:nvSpPr>
        <p:spPr>
          <a:xfrm>
            <a:off x="479674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1" name="Google Shape;1028;p93"/>
          <p:cNvSpPr txBox="1"/>
          <p:nvPr>
            <p:ph type="body" sz="quarter" idx="24"/>
          </p:nvPr>
        </p:nvSpPr>
        <p:spPr>
          <a:xfrm>
            <a:off x="479674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2" name="Google Shape;1029;p93"/>
          <p:cNvSpPr txBox="1"/>
          <p:nvPr>
            <p:ph type="body" sz="quarter" idx="25"/>
          </p:nvPr>
        </p:nvSpPr>
        <p:spPr>
          <a:xfrm>
            <a:off x="7010055"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3" name="Google Shape;1030;p93"/>
          <p:cNvSpPr txBox="1"/>
          <p:nvPr>
            <p:ph type="body" sz="quarter" idx="26"/>
          </p:nvPr>
        </p:nvSpPr>
        <p:spPr>
          <a:xfrm>
            <a:off x="7010055"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4" name="Google Shape;1031;p93"/>
          <p:cNvSpPr txBox="1"/>
          <p:nvPr>
            <p:ph type="body" sz="quarter" idx="27"/>
          </p:nvPr>
        </p:nvSpPr>
        <p:spPr>
          <a:xfrm>
            <a:off x="931233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5" name="Google Shape;1032;p93"/>
          <p:cNvSpPr txBox="1"/>
          <p:nvPr>
            <p:ph type="body" sz="quarter" idx="28"/>
          </p:nvPr>
        </p:nvSpPr>
        <p:spPr>
          <a:xfrm>
            <a:off x="931233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616" name="Google Shape;1033;p93" descr="Google Shape;1033;p93"/>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61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2">
    <p:spTree>
      <p:nvGrpSpPr>
        <p:cNvPr id="1" name=""/>
        <p:cNvGrpSpPr/>
        <p:nvPr/>
      </p:nvGrpSpPr>
      <p:grpSpPr>
        <a:xfrm>
          <a:off x="0" y="0"/>
          <a:ext cx="0" cy="0"/>
          <a:chOff x="0" y="0"/>
          <a:chExt cx="0" cy="0"/>
        </a:xfrm>
      </p:grpSpPr>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flipH="1" rot="10800000">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l="0" t="0" r="0"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t="0" r="177" b="0"/>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l="0"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38"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39"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With Waterfall">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0" name="Google Shape;1054;p96" descr="Google Shape;1054;p9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7" name="Google Shape;1058;p96"/>
            <p:cNvGrpSpPr/>
            <p:nvPr/>
          </p:nvGrpSpPr>
          <p:grpSpPr>
            <a:xfrm>
              <a:off x="9275910" y="1411051"/>
              <a:ext cx="2640668"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6" name="Google Shape;1060;p96" descr="Google Shape;1060;p9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4" name="Google Shape;1067;p96" descr="Google Shape;1067;p9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9" name="Google Shape;1073;p96" descr="Google Shape;1073;p9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sx="100000" sy="100000" kx="0" ky="0" algn="b" rotWithShape="0" blurRad="558800" dist="0" dir="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681" name="Google Shape;1084;p96" descr="Google Shape;1084;p96"/>
            <p:cNvPicPr>
              <a:picLocks noChangeAspect="1"/>
            </p:cNvPicPr>
            <p:nvPr/>
          </p:nvPicPr>
          <p:blipFill>
            <a:blip r:embed="rId13">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684" name="Body Level One…"/>
          <p:cNvSpPr txBox="1"/>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85" name="Google Shape;1087;p96"/>
          <p:cNvSpPr txBox="1"/>
          <p:nvPr>
            <p:ph type="body" sz="half" idx="13"/>
          </p:nvPr>
        </p:nvSpPr>
        <p:spPr>
          <a:xfrm>
            <a:off x="604044" y="870797"/>
            <a:ext cx="8481602" cy="2101201"/>
          </a:xfrm>
          <a:prstGeom prst="rect">
            <a:avLst/>
          </a:prstGeom>
        </p:spPr>
        <p:txBody>
          <a:bodyPr lIns="0" tIns="0" rIns="0" bIns="0" anchor="b"/>
          <a:lstStyle/>
          <a:p>
            <a:pPr>
              <a:lnSpc>
                <a:spcPct val="90000"/>
              </a:lnSpc>
              <a:spcBef>
                <a:spcPts val="0"/>
              </a:spcBef>
              <a:defRPr b="1" baseline="30000" sz="4200">
                <a:solidFill>
                  <a:srgbClr val="434448"/>
                </a:solidFill>
              </a:defRPr>
            </a:pPr>
          </a:p>
        </p:txBody>
      </p:sp>
      <p:pic>
        <p:nvPicPr>
          <p:cNvPr id="1686" name="Google Shape;1088;p96" descr="Google Shape;1088;p96"/>
          <p:cNvPicPr>
            <a:picLocks noChangeAspect="1"/>
          </p:cNvPicPr>
          <p:nvPr/>
        </p:nvPicPr>
        <p:blipFill>
          <a:blip r:embed="rId13">
            <a:extLst/>
          </a:blip>
          <a:srcRect l="52442" t="19198" r="0" b="0"/>
          <a:stretch>
            <a:fillRect/>
          </a:stretch>
        </p:blipFill>
        <p:spPr>
          <a:xfrm>
            <a:off x="1478579" y="374356"/>
            <a:ext cx="1022180" cy="839998"/>
          </a:xfrm>
          <a:prstGeom prst="rect">
            <a:avLst/>
          </a:prstGeom>
          <a:ln w="12700">
            <a:miter lim="400000"/>
          </a:ln>
        </p:spPr>
      </p:pic>
      <p:sp>
        <p:nvSpPr>
          <p:cNvPr id="16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p:bg>
      <p:bgPr>
        <a:solidFill>
          <a:srgbClr val="F3EFE4"/>
        </a:solidFill>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fill="norm" stroke="1"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sp>
        <p:nvSpPr>
          <p:cNvPr id="17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10"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11" name="Google Shape;1103;p98"/>
          <p:cNvSpPr txBox="1"/>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sp>
        <p:nvSpPr>
          <p:cNvPr id="171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6" name="Google Shape;1123;p99"/>
          <p:cNvGrpSpPr/>
          <p:nvPr/>
        </p:nvGrpSpPr>
        <p:grpSpPr>
          <a:xfrm>
            <a:off x="762878" y="5881973"/>
            <a:ext cx="11550479"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pic>
        <p:nvPicPr>
          <p:cNvPr id="1747" name="Google Shape;1134;p99" descr="Google Shape;1134;p99"/>
          <p:cNvPicPr>
            <a:picLocks noChangeAspect="1"/>
          </p:cNvPicPr>
          <p:nvPr/>
        </p:nvPicPr>
        <p:blipFill>
          <a:blip r:embed="rId2">
            <a:extLst/>
          </a:blip>
          <a:srcRect l="34084" t="0"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t="0" r="0"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l="0" t="41472" r="0" b="0"/>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l="0" t="41472" r="0" b="0"/>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l="0" t="41472" r="0" b="0"/>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l="0" t="41472" r="0" b="0"/>
              <a:stretch>
                <a:fillRect/>
              </a:stretch>
            </p:blipFill>
            <p:spPr>
              <a:xfrm>
                <a:off x="4408161" y="0"/>
                <a:ext cx="4482028" cy="946082"/>
              </a:xfrm>
              <a:prstGeom prst="rect">
                <a:avLst/>
              </a:prstGeom>
              <a:ln w="12700" cap="flat">
                <a:noFill/>
                <a:miter lim="400000"/>
              </a:ln>
              <a:effectLst/>
            </p:spPr>
          </p:pic>
        </p:grpSp>
      </p:grpSp>
      <p:sp>
        <p:nvSpPr>
          <p:cNvPr id="17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58" name="Google Shape;1145;p99"/>
          <p:cNvSpPr txBox="1"/>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Kit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71"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p:nvPr>
            <p:ph type="body" idx="13"/>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74" name="Google Shape;1156;p100" descr="Google Shape;1156;p100"/>
          <p:cNvPicPr>
            <a:picLocks noChangeAspect="1"/>
          </p:cNvPicPr>
          <p:nvPr/>
        </p:nvPicPr>
        <p:blipFill>
          <a:blip r:embed="rId3">
            <a:alphaModFix amt="85630"/>
            <a:extLst/>
          </a:blip>
          <a:srcRect l="40736" t="0"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fill="norm" stroke="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b="1" baseline="30000" sz="2100">
                <a:solidFill>
                  <a:srgbClr val="434448"/>
                </a:solidFill>
              </a:defRPr>
            </a:p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p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co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 Low - Sunset">
    <p:bg>
      <p:bgPr>
        <a:solidFill>
          <a:srgbClr val="2CB4E1"/>
        </a:solidFill>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1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sp>
        <p:nvSpPr>
          <p:cNvPr id="1811" name="Google Shape;1183;p102"/>
          <p:cNvSpPr txBox="1"/>
          <p:nvPr>
            <p:ph type="body" sz="half" idx="13"/>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b="1" baseline="30000" sz="2100">
                <a:solidFill>
                  <a:srgbClr val="FFFFFF"/>
                </a:solidFill>
              </a:defRPr>
            </a:pPr>
          </a:p>
        </p:txBody>
      </p:sp>
      <p:sp>
        <p:nvSpPr>
          <p:cNvPr id="181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pen Sky No Logo">
    <p:bg>
      <p:bgPr>
        <a:solidFill>
          <a:srgbClr val="2CB4E1"/>
        </a:solidFill>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l="0" t="45286" r="41276" b="0"/>
          <a:stretch>
            <a:fillRect/>
          </a:stretch>
        </p:blipFill>
        <p:spPr>
          <a:xfrm>
            <a:off x="8162783" y="2352"/>
            <a:ext cx="4029343" cy="3752332"/>
          </a:xfrm>
          <a:prstGeom prst="rect">
            <a:avLst/>
          </a:prstGeom>
          <a:ln w="12700">
            <a:miter lim="400000"/>
          </a:ln>
        </p:spPr>
      </p:pic>
      <p:sp>
        <p:nvSpPr>
          <p:cNvPr id="18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flipH="1" rot="10800000">
            <a:off x="0" y="5916469"/>
            <a:ext cx="12188828" cy="941532"/>
          </a:xfrm>
          <a:prstGeom prst="rect">
            <a:avLst/>
          </a:prstGeom>
          <a:ln w="12700">
            <a:miter lim="400000"/>
          </a:ln>
        </p:spPr>
      </p:pic>
      <p:sp>
        <p:nvSpPr>
          <p:cNvPr id="1824" name="Google Shape;1191;p103"/>
          <p:cNvSpPr txBox="1"/>
          <p:nvPr>
            <p:ph type="body" idx="13"/>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b="1" baseline="30000" sz="2100">
                <a:solidFill>
                  <a:srgbClr val="FFFFFF"/>
                </a:solidFill>
              </a:defRPr>
            </a:pPr>
          </a:p>
        </p:txBody>
      </p:sp>
      <p:sp>
        <p:nvSpPr>
          <p:cNvPr id="182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 Id="rId57" Type="http://schemas.openxmlformats.org/officeDocument/2006/relationships/slideLayout" Target="../slideLayouts/slideLayout54.xml"/><Relationship Id="rId58" Type="http://schemas.openxmlformats.org/officeDocument/2006/relationships/slideLayout" Target="../slideLayouts/slideLayout55.xml"/><Relationship Id="rId59" Type="http://schemas.openxmlformats.org/officeDocument/2006/relationships/slideLayout" Target="../slideLayouts/slideLayout56.xml"/><Relationship Id="rId60" Type="http://schemas.openxmlformats.org/officeDocument/2006/relationships/slideLayout" Target="../slideLayouts/slideLayout57.xml"/><Relationship Id="rId61" Type="http://schemas.openxmlformats.org/officeDocument/2006/relationships/slideLayout" Target="../slideLayouts/slideLayout58.xml"/><Relationship Id="rId62" Type="http://schemas.openxmlformats.org/officeDocument/2006/relationships/slideLayout" Target="../slideLayouts/slideLayout59.xml"/><Relationship Id="rId63" Type="http://schemas.openxmlformats.org/officeDocument/2006/relationships/slideLayout" Target="../slideLayouts/slideLayout60.xml"/><Relationship Id="rId64" Type="http://schemas.openxmlformats.org/officeDocument/2006/relationships/slideLayout" Target="../slideLayouts/slideLayout61.xml"/><Relationship Id="rId65" Type="http://schemas.openxmlformats.org/officeDocument/2006/relationships/slideLayout" Target="../slideLayouts/slideLayout62.xml"/><Relationship Id="rId66" Type="http://schemas.openxmlformats.org/officeDocument/2006/relationships/slideLayout" Target="../slideLayouts/slideLayout63.xml"/><Relationship Id="rId67" Type="http://schemas.openxmlformats.org/officeDocument/2006/relationships/slideLayout" Target="../slideLayouts/slideLayout64.xml"/><Relationship Id="rId68" Type="http://schemas.openxmlformats.org/officeDocument/2006/relationships/slideLayout" Target="../slideLayouts/slideLayout65.xml"/><Relationship Id="rId69" Type="http://schemas.openxmlformats.org/officeDocument/2006/relationships/slideLayout" Target="../slideLayouts/slideLayout66.xml"/><Relationship Id="rId70" Type="http://schemas.openxmlformats.org/officeDocument/2006/relationships/slideLayout" Target="../slideLayouts/slideLayout67.xml"/><Relationship Id="rId71" Type="http://schemas.openxmlformats.org/officeDocument/2006/relationships/slideLayout" Target="../slideLayouts/slideLayout68.xml"/><Relationship Id="rId72" Type="http://schemas.openxmlformats.org/officeDocument/2006/relationships/slideLayout" Target="../slideLayouts/slideLayout69.xml"/><Relationship Id="rId73" Type="http://schemas.openxmlformats.org/officeDocument/2006/relationships/slideLayout" Target="../slideLayouts/slideLayout70.xml"/><Relationship Id="rId74" Type="http://schemas.openxmlformats.org/officeDocument/2006/relationships/slideLayout" Target="../slideLayouts/slideLayout71.xml"/><Relationship Id="rId75" Type="http://schemas.openxmlformats.org/officeDocument/2006/relationships/slideLayout" Target="../slideLayouts/slideLayout72.xml"/><Relationship Id="rId76" Type="http://schemas.openxmlformats.org/officeDocument/2006/relationships/slideLayout" Target="../slideLayouts/slideLayout73.xml"/><Relationship Id="rId77" Type="http://schemas.openxmlformats.org/officeDocument/2006/relationships/slideLayout" Target="../slideLayouts/slideLayout74.xml"/><Relationship Id="rId78" Type="http://schemas.openxmlformats.org/officeDocument/2006/relationships/slideLayout" Target="../slideLayouts/slideLayout75.xml"/><Relationship Id="rId79" Type="http://schemas.openxmlformats.org/officeDocument/2006/relationships/slideLayout" Target="../slideLayouts/slideLayout76.xml"/><Relationship Id="rId80" Type="http://schemas.openxmlformats.org/officeDocument/2006/relationships/slideLayout" Target="../slideLayouts/slideLayout77.xml"/><Relationship Id="rId81" Type="http://schemas.openxmlformats.org/officeDocument/2006/relationships/slideLayout" Target="../slideLayouts/slideLayout78.xml"/><Relationship Id="rId82" Type="http://schemas.openxmlformats.org/officeDocument/2006/relationships/slideLayout" Target="../slideLayouts/slideLayout79.xml"/><Relationship Id="rId83" Type="http://schemas.openxmlformats.org/officeDocument/2006/relationships/slideLayout" Target="../slideLayouts/slideLayout80.xml"/><Relationship Id="rId84" Type="http://schemas.openxmlformats.org/officeDocument/2006/relationships/slideLayout" Target="../slideLayouts/slideLayout81.xml"/><Relationship Id="rId85" Type="http://schemas.openxmlformats.org/officeDocument/2006/relationships/slideLayout" Target="../slideLayouts/slideLayout82.xml"/><Relationship Id="rId86" Type="http://schemas.openxmlformats.org/officeDocument/2006/relationships/slideLayout" Target="../slideLayouts/slideLayout83.xml"/><Relationship Id="rId87" Type="http://schemas.openxmlformats.org/officeDocument/2006/relationships/slideLayout" Target="../slideLayouts/slideLayout84.xml"/><Relationship Id="rId88" Type="http://schemas.openxmlformats.org/officeDocument/2006/relationships/slideLayout" Target="../slideLayouts/slideLayout85.xml"/><Relationship Id="rId89" Type="http://schemas.openxmlformats.org/officeDocument/2006/relationships/slideLayout" Target="../slideLayouts/slideLayout86.xml"/><Relationship Id="rId90" Type="http://schemas.openxmlformats.org/officeDocument/2006/relationships/slideLayout" Target="../slideLayouts/slideLayout87.xml"/><Relationship Id="rId91" Type="http://schemas.openxmlformats.org/officeDocument/2006/relationships/slideLayout" Target="../slideLayouts/slideLayout88.xml"/><Relationship Id="rId92" Type="http://schemas.openxmlformats.org/officeDocument/2006/relationships/slideLayout" Target="../slideLayouts/slideLayout89.xml"/><Relationship Id="rId93" Type="http://schemas.openxmlformats.org/officeDocument/2006/relationships/slideLayout" Target="../slideLayouts/slideLayout90.xml"/><Relationship Id="rId94" Type="http://schemas.openxmlformats.org/officeDocument/2006/relationships/slideLayout" Target="../slideLayouts/slideLayout91.xml"/><Relationship Id="rId95" Type="http://schemas.openxmlformats.org/officeDocument/2006/relationships/slideLayout" Target="../slideLayouts/slideLayout92.xml"/><Relationship Id="rId96" Type="http://schemas.openxmlformats.org/officeDocument/2006/relationships/slideLayout" Target="../slideLayouts/slideLayout93.xml"/><Relationship Id="rId97" Type="http://schemas.openxmlformats.org/officeDocument/2006/relationships/slideLayout" Target="../slideLayouts/slideLayout94.xml"/><Relationship Id="rId98" Type="http://schemas.openxmlformats.org/officeDocument/2006/relationships/slideLayout" Target="../slideLayouts/slideLayout95.xml"/><Relationship Id="rId99" Type="http://schemas.openxmlformats.org/officeDocument/2006/relationships/slideLayout" Target="../slideLayouts/slideLayout96.xml"/><Relationship Id="rId100" Type="http://schemas.openxmlformats.org/officeDocument/2006/relationships/slideLayout" Target="../slideLayouts/slideLayout97.xml"/><Relationship Id="rId101" Type="http://schemas.openxmlformats.org/officeDocument/2006/relationships/slideLayout" Target="../slideLayouts/slideLayout98.xml"/><Relationship Id="rId102" Type="http://schemas.openxmlformats.org/officeDocument/2006/relationships/slideLayout" Target="../slideLayouts/slideLayout99.xml"/><Relationship Id="rId103" Type="http://schemas.openxmlformats.org/officeDocument/2006/relationships/slideLayout" Target="../slideLayouts/slideLayout100.xml"/><Relationship Id="rId104" Type="http://schemas.openxmlformats.org/officeDocument/2006/relationships/slideLayout" Target="../slideLayouts/slideLayout101.xml"/><Relationship Id="rId105" Type="http://schemas.openxmlformats.org/officeDocument/2006/relationships/slideLayout" Target="../slideLayouts/slideLayout102.xml"/><Relationship Id="rId106" Type="http://schemas.openxmlformats.org/officeDocument/2006/relationships/slideLayout" Target="../slideLayouts/slideLayout103.xml"/><Relationship Id="rId107" Type="http://schemas.openxmlformats.org/officeDocument/2006/relationships/slideLayout" Target="../slideLayouts/slideLayout104.xml"/><Relationship Id="rId108" Type="http://schemas.openxmlformats.org/officeDocument/2006/relationships/slideLayout" Target="../slideLayouts/slideLayout105.xml"/><Relationship Id="rId109" Type="http://schemas.openxmlformats.org/officeDocument/2006/relationships/slideLayout" Target="../slideLayouts/slideLayout106.xml"/><Relationship Id="rId110" Type="http://schemas.openxmlformats.org/officeDocument/2006/relationships/slideLayout" Target="../slideLayouts/slideLayout107.xml"/><Relationship Id="rId111" Type="http://schemas.openxmlformats.org/officeDocument/2006/relationships/slideLayout" Target="../slideLayouts/slideLayout108.xml"/><Relationship Id="rId11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r>
              <a:t>Title Text</a:t>
            </a:r>
          </a:p>
        </p:txBody>
      </p:sp>
      <p:sp>
        <p:nvSpPr>
          <p:cNvPr id="3" name="Body Level One…"/>
          <p:cNvSpPr txBox="1"/>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 name="Slide Number"/>
          <p:cNvSpPr txBox="1"/>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 id="2147483724" r:id="rId79"/>
    <p:sldLayoutId id="2147483725" r:id="rId80"/>
    <p:sldLayoutId id="2147483726" r:id="rId81"/>
    <p:sldLayoutId id="2147483727" r:id="rId82"/>
    <p:sldLayoutId id="2147483728" r:id="rId83"/>
    <p:sldLayoutId id="2147483729" r:id="rId84"/>
    <p:sldLayoutId id="2147483730" r:id="rId85"/>
    <p:sldLayoutId id="2147483731" r:id="rId86"/>
    <p:sldLayoutId id="2147483732" r:id="rId87"/>
    <p:sldLayoutId id="2147483733" r:id="rId88"/>
    <p:sldLayoutId id="2147483734" r:id="rId89"/>
    <p:sldLayoutId id="2147483735" r:id="rId90"/>
    <p:sldLayoutId id="2147483736" r:id="rId91"/>
    <p:sldLayoutId id="2147483737" r:id="rId92"/>
    <p:sldLayoutId id="2147483738" r:id="rId93"/>
    <p:sldLayoutId id="2147483739" r:id="rId94"/>
    <p:sldLayoutId id="2147483740" r:id="rId95"/>
    <p:sldLayoutId id="2147483741" r:id="rId96"/>
    <p:sldLayoutId id="2147483742" r:id="rId97"/>
    <p:sldLayoutId id="2147483743" r:id="rId98"/>
    <p:sldLayoutId id="2147483744" r:id="rId99"/>
    <p:sldLayoutId id="2147483745" r:id="rId100"/>
    <p:sldLayoutId id="2147483746" r:id="rId101"/>
    <p:sldLayoutId id="2147483747" r:id="rId102"/>
    <p:sldLayoutId id="2147483748" r:id="rId103"/>
    <p:sldLayoutId id="2147483749" r:id="rId104"/>
    <p:sldLayoutId id="2147483750" r:id="rId105"/>
    <p:sldLayoutId id="2147483751" r:id="rId106"/>
    <p:sldLayoutId id="2147483752" r:id="rId107"/>
    <p:sldLayoutId id="2147483753" r:id="rId108"/>
    <p:sldLayoutId id="2147483754" r:id="rId109"/>
    <p:sldLayoutId id="2147483755" r:id="rId110"/>
    <p:sldLayoutId id="2147483756" r:id="rId111"/>
    <p:sldLayoutId id="2147483757" r:id="rId112"/>
  </p:sldLayoutIdLst>
  <p:transition xmlns:p14="http://schemas.microsoft.com/office/powerpoint/2010/main" spd="med" advClick="1"/>
  <p:txStyles>
    <p:titleStyle>
      <a:lvl1pPr marL="0" marR="0" indent="0" algn="l" defTabSz="914400" rtl="0" latinLnBrk="0">
        <a:lnSpc>
          <a:spcPct val="95000"/>
        </a:lnSpc>
        <a:spcBef>
          <a:spcPts val="0"/>
        </a:spcBef>
        <a:spcAft>
          <a:spcPts val="0"/>
        </a:spcAft>
        <a:buClrTx/>
        <a:buSzTx/>
        <a:buFontTx/>
        <a:buNone/>
        <a:tabLst/>
        <a:defRPr b="0" baseline="0" cap="none" i="0" spc="0" strike="noStrike" sz="3200" u="none">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hyperlink" Target="https://developer.salesforce.com/docs/atlas.en-us.apexcode.meta/apexcode/apex_triggers_order_of_execution.htm" TargetMode="External"/><Relationship Id="rId6" Type="http://schemas.openxmlformats.org/officeDocument/2006/relationships/hyperlink" Target="http://syracusedevelopers.com/meetings/202005/"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2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yracuseDevelopers.com" TargetMode="External"/><Relationship Id="rId3" Type="http://schemas.openxmlformats.org/officeDocument/2006/relationships/image" Target="../media/image2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7"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sx="100000" sy="100000" kx="0" ky="0" algn="b" rotWithShape="0" blurRad="63500" dist="19050" dir="5400000">
              <a:srgbClr val="000000">
                <a:alpha val="50000"/>
              </a:srgbClr>
            </a:outerShdw>
          </a:effectLst>
        </p:spPr>
      </p:pic>
      <p:sp>
        <p:nvSpPr>
          <p:cNvPr id="2058" name="Syracuse…"/>
          <p:cNvSpPr txBox="1"/>
          <p:nvPr/>
        </p:nvSpPr>
        <p:spPr>
          <a:xfrm>
            <a:off x="1727820" y="2057400"/>
            <a:ext cx="6160493" cy="31076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t>Syracuse</a:t>
            </a:r>
          </a:p>
          <a:p>
            <a:pPr lvl="5" indent="457200">
              <a:lnSpc>
                <a:spcPct val="90000"/>
              </a:lnSpc>
              <a:defRPr sz="6200">
                <a:solidFill>
                  <a:srgbClr val="FFFFFF"/>
                </a:solidFill>
                <a:latin typeface="Salesforce Sans"/>
                <a:ea typeface="Salesforce Sans"/>
                <a:cs typeface="Salesforce Sans"/>
                <a:sym typeface="Salesforce Sans"/>
              </a:defRPr>
            </a:pPr>
            <a:r>
              <a:t>  Trailblazers</a:t>
            </a:r>
          </a:p>
          <a:p>
            <a:pPr lvl="5" indent="457200">
              <a:lnSpc>
                <a:spcPct val="90000"/>
              </a:lnSpc>
              <a:defRPr sz="1000">
                <a:solidFill>
                  <a:srgbClr val="FFFFFF"/>
                </a:solidFill>
                <a:latin typeface="Salesforce Sans"/>
                <a:ea typeface="Salesforce Sans"/>
                <a:cs typeface="Salesforce Sans"/>
                <a:sym typeface="Salesforce Sans"/>
              </a:defRPr>
            </a:pPr>
          </a:p>
          <a:p>
            <a:pPr lvl="5" indent="457200">
              <a:lnSpc>
                <a:spcPct val="90000"/>
              </a:lnSpc>
              <a:defRPr sz="4400">
                <a:solidFill>
                  <a:srgbClr val="FFFFFF"/>
                </a:solidFill>
                <a:latin typeface="Salesforce Sans"/>
                <a:ea typeface="Salesforce Sans"/>
                <a:cs typeface="Salesforce Sans"/>
                <a:sym typeface="Salesforce Sans"/>
              </a:defRPr>
            </a:pPr>
            <a:r>
              <a:t>May 6</a:t>
            </a:r>
          </a:p>
          <a:p>
            <a:pPr lvl="5" indent="457200">
              <a:lnSpc>
                <a:spcPct val="90000"/>
              </a:lnSpc>
              <a:defRPr sz="4400">
                <a:solidFill>
                  <a:srgbClr val="FFFFFF"/>
                </a:solidFill>
                <a:latin typeface="Salesforce Sans"/>
                <a:ea typeface="Salesforce Sans"/>
                <a:cs typeface="Salesforce Sans"/>
                <a:sym typeface="Salesforce Sans"/>
              </a:defRPr>
            </a:pPr>
            <a:r>
              <a:t>  2020</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8" name="Google Shape;1470;p125"/>
          <p:cNvSpPr txBox="1"/>
          <p:nvPr>
            <p:ph type="title"/>
          </p:nvPr>
        </p:nvSpPr>
        <p:spPr>
          <a:xfrm>
            <a:off x="495299" y="144862"/>
            <a:ext cx="11046002" cy="990002"/>
          </a:xfrm>
          <a:prstGeom prst="rect">
            <a:avLst/>
          </a:prstGeom>
        </p:spPr>
        <p:txBody>
          <a:bodyPr/>
          <a:lstStyle/>
          <a:p>
            <a:pPr/>
            <a:r>
              <a:t>Order of Execution</a:t>
            </a:r>
          </a:p>
        </p:txBody>
      </p:sp>
      <p:grpSp>
        <p:nvGrpSpPr>
          <p:cNvPr id="2098" name="Group"/>
          <p:cNvGrpSpPr/>
          <p:nvPr/>
        </p:nvGrpSpPr>
        <p:grpSpPr>
          <a:xfrm>
            <a:off x="595399" y="1638300"/>
            <a:ext cx="8545289" cy="812026"/>
            <a:chOff x="0" y="0"/>
            <a:chExt cx="8545287" cy="812025"/>
          </a:xfrm>
        </p:grpSpPr>
        <p:sp>
          <p:nvSpPr>
            <p:cNvPr id="2089" name="Before Triggers"/>
            <p:cNvSpPr/>
            <p:nvPr/>
          </p:nvSpPr>
          <p:spPr>
            <a:xfrm>
              <a:off x="1850226"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Triggers</a:t>
              </a:r>
            </a:p>
          </p:txBody>
        </p:sp>
        <p:sp>
          <p:nvSpPr>
            <p:cNvPr id="2090" name="Validation Rules"/>
            <p:cNvSpPr/>
            <p:nvPr/>
          </p:nvSpPr>
          <p:spPr>
            <a:xfrm>
              <a:off x="3700452"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Validation Rules</a:t>
              </a:r>
            </a:p>
          </p:txBody>
        </p:sp>
        <p:sp>
          <p:nvSpPr>
            <p:cNvPr id="2091" name="Flows"/>
            <p:cNvSpPr/>
            <p:nvPr/>
          </p:nvSpPr>
          <p:spPr>
            <a:xfrm>
              <a:off x="5550677" y="0"/>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Flows</a:t>
              </a:r>
            </a:p>
          </p:txBody>
        </p:sp>
        <p:sp>
          <p:nvSpPr>
            <p:cNvPr id="2092" name="Change Record"/>
            <p:cNvSpPr/>
            <p:nvPr/>
          </p:nvSpPr>
          <p:spPr>
            <a:xfrm>
              <a:off x="0"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 Record</a:t>
              </a:r>
            </a:p>
          </p:txBody>
        </p:sp>
        <p:sp>
          <p:nvSpPr>
            <p:cNvPr id="2093" name="Changes Saved"/>
            <p:cNvSpPr/>
            <p:nvPr/>
          </p:nvSpPr>
          <p:spPr>
            <a:xfrm>
              <a:off x="7400904"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Changes Saved</a:t>
              </a:r>
            </a:p>
          </p:txBody>
        </p:sp>
        <p:sp>
          <p:nvSpPr>
            <p:cNvPr id="2094" name="Line"/>
            <p:cNvSpPr/>
            <p:nvPr/>
          </p:nvSpPr>
          <p:spPr>
            <a:xfrm>
              <a:off x="1171333"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095" name="Line"/>
            <p:cNvSpPr/>
            <p:nvPr/>
          </p:nvSpPr>
          <p:spPr>
            <a:xfrm>
              <a:off x="3021559"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096" name="Line"/>
            <p:cNvSpPr/>
            <p:nvPr/>
          </p:nvSpPr>
          <p:spPr>
            <a:xfrm>
              <a:off x="4871785"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097" name="Line"/>
            <p:cNvSpPr/>
            <p:nvPr/>
          </p:nvSpPr>
          <p:spPr>
            <a:xfrm>
              <a:off x="6722011"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0"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01" name="Google Shape;1471;p125"/>
          <p:cNvSpPr txBox="1"/>
          <p:nvPr>
            <p:ph type="body" sz="half" idx="1"/>
          </p:nvPr>
        </p:nvSpPr>
        <p:spPr>
          <a:xfrm>
            <a:off x="590405" y="2880098"/>
            <a:ext cx="11046001" cy="2314682"/>
          </a:xfrm>
          <a:prstGeom prst="rect">
            <a:avLst/>
          </a:prstGeom>
        </p:spPr>
        <p:txBody>
          <a:bodyPr/>
          <a:lstStyle>
            <a:lvl1pPr marL="0"/>
          </a:lstStyle>
          <a:p>
            <a:pPr/>
            <a:r>
              <a:t>If a user changes a record, such that it won’t pass a validation rule, can a flow ever run?</a:t>
            </a:r>
          </a:p>
        </p:txBody>
      </p:sp>
      <p:grpSp>
        <p:nvGrpSpPr>
          <p:cNvPr id="2111" name="Group"/>
          <p:cNvGrpSpPr/>
          <p:nvPr/>
        </p:nvGrpSpPr>
        <p:grpSpPr>
          <a:xfrm>
            <a:off x="595399" y="1638300"/>
            <a:ext cx="8545289" cy="812026"/>
            <a:chOff x="0" y="0"/>
            <a:chExt cx="8545287" cy="812025"/>
          </a:xfrm>
        </p:grpSpPr>
        <p:sp>
          <p:nvSpPr>
            <p:cNvPr id="2102" name="Before Triggers"/>
            <p:cNvSpPr/>
            <p:nvPr/>
          </p:nvSpPr>
          <p:spPr>
            <a:xfrm>
              <a:off x="1850226"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Triggers</a:t>
              </a:r>
            </a:p>
          </p:txBody>
        </p:sp>
        <p:sp>
          <p:nvSpPr>
            <p:cNvPr id="2103" name="Validation Rules"/>
            <p:cNvSpPr/>
            <p:nvPr/>
          </p:nvSpPr>
          <p:spPr>
            <a:xfrm>
              <a:off x="3700452"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Validation Rules</a:t>
              </a:r>
            </a:p>
          </p:txBody>
        </p:sp>
        <p:sp>
          <p:nvSpPr>
            <p:cNvPr id="2104" name="Flows"/>
            <p:cNvSpPr/>
            <p:nvPr/>
          </p:nvSpPr>
          <p:spPr>
            <a:xfrm>
              <a:off x="5550677" y="0"/>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Flows</a:t>
              </a:r>
            </a:p>
          </p:txBody>
        </p:sp>
        <p:sp>
          <p:nvSpPr>
            <p:cNvPr id="2105" name="Change Record"/>
            <p:cNvSpPr/>
            <p:nvPr/>
          </p:nvSpPr>
          <p:spPr>
            <a:xfrm>
              <a:off x="0"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 Record</a:t>
              </a:r>
            </a:p>
          </p:txBody>
        </p:sp>
        <p:sp>
          <p:nvSpPr>
            <p:cNvPr id="2106" name="Changes Saved"/>
            <p:cNvSpPr/>
            <p:nvPr/>
          </p:nvSpPr>
          <p:spPr>
            <a:xfrm>
              <a:off x="7400904"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Changes Saved</a:t>
              </a:r>
            </a:p>
          </p:txBody>
        </p:sp>
        <p:sp>
          <p:nvSpPr>
            <p:cNvPr id="2107" name="Line"/>
            <p:cNvSpPr/>
            <p:nvPr/>
          </p:nvSpPr>
          <p:spPr>
            <a:xfrm>
              <a:off x="1171333"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08" name="Line"/>
            <p:cNvSpPr/>
            <p:nvPr/>
          </p:nvSpPr>
          <p:spPr>
            <a:xfrm>
              <a:off x="3021559"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09" name="Line"/>
            <p:cNvSpPr/>
            <p:nvPr/>
          </p:nvSpPr>
          <p:spPr>
            <a:xfrm>
              <a:off x="4871785"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10" name="Line"/>
            <p:cNvSpPr/>
            <p:nvPr/>
          </p:nvSpPr>
          <p:spPr>
            <a:xfrm>
              <a:off x="6722011"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3"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14" name="Google Shape;1471;p125"/>
          <p:cNvSpPr txBox="1"/>
          <p:nvPr>
            <p:ph type="body" idx="1"/>
          </p:nvPr>
        </p:nvSpPr>
        <p:spPr>
          <a:xfrm>
            <a:off x="590405" y="2880098"/>
            <a:ext cx="11046001" cy="3061303"/>
          </a:xfrm>
          <a:prstGeom prst="rect">
            <a:avLst/>
          </a:prstGeom>
        </p:spPr>
        <p:txBody>
          <a:bodyPr/>
          <a:lstStyle/>
          <a:p>
            <a:pPr marL="0"/>
            <a:r>
              <a:t>If a user changes a record, such that it won’t pass a validation rule, can a flow ever run?</a:t>
            </a:r>
          </a:p>
          <a:p>
            <a:pPr lvl="1" marL="182562" indent="-182562">
              <a:spcBef>
                <a:spcPts val="500"/>
              </a:spcBef>
              <a:buClr>
                <a:srgbClr val="8D837B"/>
              </a:buClr>
              <a:buSzPts val="1800"/>
              <a:buFont typeface="Arial"/>
              <a:defRPr sz="1800">
                <a:solidFill>
                  <a:srgbClr val="8D837B"/>
                </a:solidFill>
              </a:defRPr>
            </a:pPr>
            <a:r>
              <a:t>Object: ValidationTest__c</a:t>
            </a:r>
          </a:p>
          <a:p>
            <a:pPr lvl="1" marL="182562" indent="-182562">
              <a:spcBef>
                <a:spcPts val="500"/>
              </a:spcBef>
              <a:buClr>
                <a:srgbClr val="8D837B"/>
              </a:buClr>
              <a:buSzPts val="1800"/>
              <a:buFont typeface="Arial"/>
              <a:defRPr sz="1800">
                <a:solidFill>
                  <a:srgbClr val="8D837B"/>
                </a:solidFill>
              </a:defRPr>
            </a:pPr>
            <a:r>
              <a:t>Field: Must_Be_Checked_To_Save__c</a:t>
            </a:r>
          </a:p>
          <a:p>
            <a:pPr lvl="1" marL="182562" indent="-182562">
              <a:spcBef>
                <a:spcPts val="500"/>
              </a:spcBef>
              <a:buClr>
                <a:srgbClr val="8D837B"/>
              </a:buClr>
              <a:buSzPts val="1800"/>
              <a:buFont typeface="Arial"/>
              <a:defRPr sz="1800">
                <a:solidFill>
                  <a:srgbClr val="8D837B"/>
                </a:solidFill>
              </a:defRPr>
            </a:pPr>
            <a:r>
              <a:t>Validation Rule: Must_Be_Checked</a:t>
            </a:r>
          </a:p>
          <a:p>
            <a:pPr lvl="1" marL="182562" indent="-182562">
              <a:spcBef>
                <a:spcPts val="500"/>
              </a:spcBef>
              <a:buClr>
                <a:srgbClr val="8D837B"/>
              </a:buClr>
              <a:buSzPts val="1800"/>
              <a:buFont typeface="Arial"/>
              <a:defRPr sz="1800">
                <a:solidFill>
                  <a:srgbClr val="8D837B"/>
                </a:solidFill>
              </a:defRPr>
            </a:pPr>
            <a:r>
              <a:t>Error Condition Formula: !Must_Be_Checked_To_Save__c</a:t>
            </a:r>
          </a:p>
          <a:p>
            <a:pPr lvl="1" marL="182562" indent="-182562">
              <a:spcBef>
                <a:spcPts val="500"/>
              </a:spcBef>
              <a:buClr>
                <a:srgbClr val="8D837B"/>
              </a:buClr>
              <a:buSzPts val="1800"/>
              <a:buFont typeface="Arial"/>
              <a:defRPr sz="1800">
                <a:solidFill>
                  <a:srgbClr val="8D837B"/>
                </a:solidFill>
              </a:defRPr>
            </a:pPr>
            <a:r>
              <a:t>Flow: Flow_ValidationTest.flow</a:t>
            </a:r>
          </a:p>
          <a:p>
            <a:pPr lvl="1" marL="182562" indent="-182562">
              <a:spcBef>
                <a:spcPts val="500"/>
              </a:spcBef>
              <a:buClr>
                <a:srgbClr val="8D837B"/>
              </a:buClr>
              <a:buSzPts val="1800"/>
              <a:buFont typeface="Arial"/>
              <a:defRPr sz="1800">
                <a:solidFill>
                  <a:srgbClr val="8D837B"/>
                </a:solidFill>
              </a:defRPr>
            </a:pPr>
            <a:r>
              <a:t>Run Flow: After the record is saved</a:t>
            </a:r>
          </a:p>
        </p:txBody>
      </p:sp>
      <p:grpSp>
        <p:nvGrpSpPr>
          <p:cNvPr id="2124" name="Group"/>
          <p:cNvGrpSpPr/>
          <p:nvPr/>
        </p:nvGrpSpPr>
        <p:grpSpPr>
          <a:xfrm>
            <a:off x="595399" y="1638300"/>
            <a:ext cx="8545289" cy="812026"/>
            <a:chOff x="0" y="0"/>
            <a:chExt cx="8545287" cy="812025"/>
          </a:xfrm>
        </p:grpSpPr>
        <p:sp>
          <p:nvSpPr>
            <p:cNvPr id="2115" name="Before Triggers"/>
            <p:cNvSpPr/>
            <p:nvPr/>
          </p:nvSpPr>
          <p:spPr>
            <a:xfrm>
              <a:off x="1850226"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Triggers</a:t>
              </a:r>
            </a:p>
          </p:txBody>
        </p:sp>
        <p:sp>
          <p:nvSpPr>
            <p:cNvPr id="2116" name="Validation Rules"/>
            <p:cNvSpPr/>
            <p:nvPr/>
          </p:nvSpPr>
          <p:spPr>
            <a:xfrm>
              <a:off x="3700452"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Validation Rules</a:t>
              </a:r>
            </a:p>
          </p:txBody>
        </p:sp>
        <p:sp>
          <p:nvSpPr>
            <p:cNvPr id="2117" name="Flows"/>
            <p:cNvSpPr/>
            <p:nvPr/>
          </p:nvSpPr>
          <p:spPr>
            <a:xfrm>
              <a:off x="5550677" y="0"/>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Flows</a:t>
              </a:r>
            </a:p>
          </p:txBody>
        </p:sp>
        <p:sp>
          <p:nvSpPr>
            <p:cNvPr id="2118" name="Change Record"/>
            <p:cNvSpPr/>
            <p:nvPr/>
          </p:nvSpPr>
          <p:spPr>
            <a:xfrm>
              <a:off x="0"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 Record</a:t>
              </a:r>
            </a:p>
          </p:txBody>
        </p:sp>
        <p:sp>
          <p:nvSpPr>
            <p:cNvPr id="2119" name="Changes Saved"/>
            <p:cNvSpPr/>
            <p:nvPr/>
          </p:nvSpPr>
          <p:spPr>
            <a:xfrm>
              <a:off x="7400904"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Changes Saved</a:t>
              </a:r>
            </a:p>
          </p:txBody>
        </p:sp>
        <p:sp>
          <p:nvSpPr>
            <p:cNvPr id="2120" name="Line"/>
            <p:cNvSpPr/>
            <p:nvPr/>
          </p:nvSpPr>
          <p:spPr>
            <a:xfrm>
              <a:off x="1171333"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21" name="Line"/>
            <p:cNvSpPr/>
            <p:nvPr/>
          </p:nvSpPr>
          <p:spPr>
            <a:xfrm>
              <a:off x="3021559"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22" name="Line"/>
            <p:cNvSpPr/>
            <p:nvPr/>
          </p:nvSpPr>
          <p:spPr>
            <a:xfrm>
              <a:off x="4871785"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23" name="Line"/>
            <p:cNvSpPr/>
            <p:nvPr/>
          </p:nvSpPr>
          <p:spPr>
            <a:xfrm>
              <a:off x="6722011"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6"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27" name="Google Shape;1471;p125"/>
          <p:cNvSpPr txBox="1"/>
          <p:nvPr>
            <p:ph type="body" idx="1"/>
          </p:nvPr>
        </p:nvSpPr>
        <p:spPr>
          <a:xfrm>
            <a:off x="590405" y="2880098"/>
            <a:ext cx="11046001" cy="3061303"/>
          </a:xfrm>
          <a:prstGeom prst="rect">
            <a:avLst/>
          </a:prstGeom>
        </p:spPr>
        <p:txBody>
          <a:bodyPr/>
          <a:lstStyle/>
          <a:p>
            <a:pPr marL="0"/>
            <a:r>
              <a:t>If a user changes a record, such that it won’t pass a validation rule, can a flow ever run?</a:t>
            </a:r>
          </a:p>
          <a:p>
            <a:pPr lvl="1" marL="182562" indent="-182562">
              <a:spcBef>
                <a:spcPts val="500"/>
              </a:spcBef>
              <a:buClr>
                <a:srgbClr val="8D837B"/>
              </a:buClr>
              <a:buSzPts val="1800"/>
              <a:buFont typeface="Arial"/>
              <a:defRPr sz="1800">
                <a:solidFill>
                  <a:srgbClr val="8D837B"/>
                </a:solidFill>
              </a:defRPr>
            </a:pPr>
            <a:r>
              <a:t>Object: ValidationTest__c</a:t>
            </a:r>
          </a:p>
          <a:p>
            <a:pPr lvl="1" marL="182562" indent="-182562">
              <a:spcBef>
                <a:spcPts val="500"/>
              </a:spcBef>
              <a:buClr>
                <a:srgbClr val="8D837B"/>
              </a:buClr>
              <a:buSzPts val="1800"/>
              <a:buFont typeface="Arial"/>
              <a:defRPr sz="1800">
                <a:solidFill>
                  <a:srgbClr val="8D837B"/>
                </a:solidFill>
              </a:defRPr>
            </a:pPr>
            <a:r>
              <a:t>Field: Must_Be_Checked_To_Save__c</a:t>
            </a:r>
          </a:p>
          <a:p>
            <a:pPr lvl="1" marL="182562" indent="-182562">
              <a:spcBef>
                <a:spcPts val="500"/>
              </a:spcBef>
              <a:buClr>
                <a:srgbClr val="8D837B"/>
              </a:buClr>
              <a:buSzPts val="1800"/>
              <a:buFont typeface="Arial"/>
              <a:defRPr sz="1800">
                <a:solidFill>
                  <a:srgbClr val="8D837B"/>
                </a:solidFill>
              </a:defRPr>
            </a:pPr>
            <a:r>
              <a:t>Validation Rule: Must_Be_Checked</a:t>
            </a:r>
          </a:p>
          <a:p>
            <a:pPr lvl="1" marL="182562" indent="-182562">
              <a:spcBef>
                <a:spcPts val="500"/>
              </a:spcBef>
              <a:buClr>
                <a:srgbClr val="8D837B"/>
              </a:buClr>
              <a:buSzPts val="1800"/>
              <a:buFont typeface="Arial"/>
              <a:defRPr sz="1800">
                <a:solidFill>
                  <a:srgbClr val="8D837B"/>
                </a:solidFill>
              </a:defRPr>
            </a:pPr>
            <a:r>
              <a:t>Error Condition Formula: !Must_Be_Checked_To_Save__c</a:t>
            </a:r>
          </a:p>
          <a:p>
            <a:pPr lvl="1" marL="182562" indent="-182562">
              <a:spcBef>
                <a:spcPts val="500"/>
              </a:spcBef>
              <a:buClr>
                <a:srgbClr val="8D837B"/>
              </a:buClr>
              <a:buSzPts val="1800"/>
              <a:buFont typeface="Arial"/>
              <a:defRPr sz="1800">
                <a:solidFill>
                  <a:srgbClr val="8D837B"/>
                </a:solidFill>
              </a:defRPr>
            </a:pPr>
            <a:r>
              <a:t>Flow: Flow_ValidationTest.flow</a:t>
            </a:r>
          </a:p>
          <a:p>
            <a:pPr lvl="1" marL="182562" indent="-182562">
              <a:spcBef>
                <a:spcPts val="500"/>
              </a:spcBef>
              <a:buClr>
                <a:srgbClr val="8D837B"/>
              </a:buClr>
              <a:buSzPts val="1800"/>
              <a:buFont typeface="Arial"/>
              <a:defRPr sz="1800">
                <a:solidFill>
                  <a:srgbClr val="8D837B"/>
                </a:solidFill>
              </a:defRPr>
            </a:pPr>
            <a:r>
              <a:t>Run Flow: After the record is saved</a:t>
            </a:r>
          </a:p>
        </p:txBody>
      </p:sp>
      <p:grpSp>
        <p:nvGrpSpPr>
          <p:cNvPr id="2137" name="Group"/>
          <p:cNvGrpSpPr/>
          <p:nvPr/>
        </p:nvGrpSpPr>
        <p:grpSpPr>
          <a:xfrm>
            <a:off x="595399" y="1638300"/>
            <a:ext cx="8545289" cy="812026"/>
            <a:chOff x="0" y="0"/>
            <a:chExt cx="8545287" cy="812025"/>
          </a:xfrm>
        </p:grpSpPr>
        <p:sp>
          <p:nvSpPr>
            <p:cNvPr id="2128" name="Before Triggers"/>
            <p:cNvSpPr/>
            <p:nvPr/>
          </p:nvSpPr>
          <p:spPr>
            <a:xfrm>
              <a:off x="1850226"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Before Triggers</a:t>
              </a:r>
            </a:p>
          </p:txBody>
        </p:sp>
        <p:sp>
          <p:nvSpPr>
            <p:cNvPr id="2129" name="Validation Rules"/>
            <p:cNvSpPr/>
            <p:nvPr/>
          </p:nvSpPr>
          <p:spPr>
            <a:xfrm>
              <a:off x="3700452"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Validation Rules</a:t>
              </a:r>
            </a:p>
          </p:txBody>
        </p:sp>
        <p:sp>
          <p:nvSpPr>
            <p:cNvPr id="2130" name="After Flows"/>
            <p:cNvSpPr/>
            <p:nvPr/>
          </p:nvSpPr>
          <p:spPr>
            <a:xfrm>
              <a:off x="5550677" y="0"/>
              <a:ext cx="1144385"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After Flows</a:t>
              </a:r>
            </a:p>
          </p:txBody>
        </p:sp>
        <p:sp>
          <p:nvSpPr>
            <p:cNvPr id="2131" name="Change Record"/>
            <p:cNvSpPr/>
            <p:nvPr/>
          </p:nvSpPr>
          <p:spPr>
            <a:xfrm>
              <a:off x="0"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 Record</a:t>
              </a:r>
            </a:p>
          </p:txBody>
        </p:sp>
        <p:sp>
          <p:nvSpPr>
            <p:cNvPr id="2132" name="Changes Saved"/>
            <p:cNvSpPr/>
            <p:nvPr/>
          </p:nvSpPr>
          <p:spPr>
            <a:xfrm>
              <a:off x="7400904" y="0"/>
              <a:ext cx="1144384" cy="812026"/>
            </a:xfrm>
            <a:prstGeom prst="rect">
              <a:avLst/>
            </a:prstGeom>
            <a:solidFill>
              <a:srgbClr val="FFFFFF"/>
            </a:solidFill>
            <a:ln w="25400" cap="flat">
              <a:solidFill>
                <a:schemeClr val="accent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lstStyle>
            <a:p>
              <a:pPr/>
              <a:r>
                <a:t>Changes Saved</a:t>
              </a:r>
            </a:p>
          </p:txBody>
        </p:sp>
        <p:sp>
          <p:nvSpPr>
            <p:cNvPr id="2133" name="Line"/>
            <p:cNvSpPr/>
            <p:nvPr/>
          </p:nvSpPr>
          <p:spPr>
            <a:xfrm>
              <a:off x="1171333"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34" name="Line"/>
            <p:cNvSpPr/>
            <p:nvPr/>
          </p:nvSpPr>
          <p:spPr>
            <a:xfrm>
              <a:off x="3021559"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35" name="Line"/>
            <p:cNvSpPr/>
            <p:nvPr/>
          </p:nvSpPr>
          <p:spPr>
            <a:xfrm>
              <a:off x="4871785" y="406012"/>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sp>
          <p:nvSpPr>
            <p:cNvPr id="2136" name="Line"/>
            <p:cNvSpPr/>
            <p:nvPr/>
          </p:nvSpPr>
          <p:spPr>
            <a:xfrm>
              <a:off x="6722011" y="421530"/>
              <a:ext cx="651944" cy="1"/>
            </a:xfrm>
            <a:prstGeom prst="line">
              <a:avLst/>
            </a:prstGeom>
            <a:noFill/>
            <a:ln w="25400" cap="flat">
              <a:solidFill>
                <a:schemeClr val="accent1"/>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0" tIns="0" rIns="0" bIns="0" numCol="1" anchor="t">
              <a:noAutofit/>
            </a:bodyPr>
            <a:lstStyle/>
            <a:p>
              <a:pPr/>
            </a:p>
          </p:txBody>
        </p:sp>
      </p:grpSp>
      <p:sp>
        <p:nvSpPr>
          <p:cNvPr id="2138" name="Before Flows"/>
          <p:cNvSpPr/>
          <p:nvPr/>
        </p:nvSpPr>
        <p:spPr>
          <a:xfrm rot="20400000">
            <a:off x="2336420" y="3135401"/>
            <a:ext cx="1144384"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Flows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60940 -0.181858" origin="layout" pathEditMode="relative">
                                      <p:cBhvr>
                                        <p:cTn id="6" dur="1000" fill="hold"/>
                                        <p:tgtEl>
                                          <p:spTgt spid="2138"/>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2000"/>
                                  </p:stCondLst>
                                  <p:childTnLst>
                                    <p:animMotion path="M -0.060940 -0.181858 L 0.079249 -0.181858" origin="layout" pathEditMode="relative">
                                      <p:cBhvr>
                                        <p:cTn id="9" dur="1000" fill="hold"/>
                                        <p:tgtEl>
                                          <p:spTgt spid="2138"/>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2000"/>
                                  </p:stCondLst>
                                  <p:childTnLst>
                                    <p:animMotion path="M 0.079249 -0.181858 L 0.000000 0.000854" origin="layout" pathEditMode="relative">
                                      <p:cBhvr>
                                        <p:cTn id="12" dur="1000" fill="hold"/>
                                        <p:tgtEl>
                                          <p:spTgt spid="213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0"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41" name="Google Shape;1471;p125"/>
          <p:cNvSpPr txBox="1"/>
          <p:nvPr>
            <p:ph type="body" idx="1"/>
          </p:nvPr>
        </p:nvSpPr>
        <p:spPr>
          <a:xfrm>
            <a:off x="508025" y="1616290"/>
            <a:ext cx="11046002" cy="3779401"/>
          </a:xfrm>
          <a:prstGeom prst="rect">
            <a:avLst/>
          </a:prstGeom>
        </p:spPr>
        <p:txBody>
          <a:bodyPr/>
          <a:lstStyle/>
          <a:p>
            <a:pPr marL="0"/>
            <a:r>
              <a:t>Flow Orders</a:t>
            </a:r>
          </a:p>
          <a:p>
            <a:pPr lvl="1" marL="182562" indent="-182562">
              <a:spcBef>
                <a:spcPts val="500"/>
              </a:spcBef>
              <a:buClr>
                <a:srgbClr val="8D837B"/>
              </a:buClr>
              <a:buSzPts val="1800"/>
              <a:buFont typeface="Arial"/>
              <a:defRPr sz="1800">
                <a:solidFill>
                  <a:srgbClr val="8D837B"/>
                </a:solidFill>
              </a:defRPr>
            </a:pPr>
            <a:r>
              <a:t>Object: FlowOrder__c</a:t>
            </a:r>
          </a:p>
          <a:p>
            <a:pPr lvl="1" marL="182562" indent="-182562">
              <a:spcBef>
                <a:spcPts val="500"/>
              </a:spcBef>
              <a:buClr>
                <a:srgbClr val="8D837B"/>
              </a:buClr>
              <a:buSzPts val="1800"/>
              <a:buFont typeface="Arial"/>
              <a:defRPr sz="1800">
                <a:solidFill>
                  <a:srgbClr val="8D837B"/>
                </a:solidFill>
              </a:defRPr>
            </a:pPr>
            <a:r>
              <a:t>Fields: Before_Trigger_Fired__c, Before_Trigger_ReFired__c, Before_Flow_Fired__c, After_Flow_Fired__c, Text_From_User__c, Text_From_System__c, Text_From_System_Refired__c</a:t>
            </a:r>
          </a:p>
          <a:p>
            <a:pPr lvl="1" marL="182562" indent="-182562">
              <a:spcBef>
                <a:spcPts val="500"/>
              </a:spcBef>
              <a:buClr>
                <a:srgbClr val="8D837B"/>
              </a:buClr>
              <a:buSzPts val="1800"/>
              <a:buFont typeface="Arial"/>
              <a:defRPr sz="1800">
                <a:solidFill>
                  <a:srgbClr val="8D837B"/>
                </a:solidFill>
              </a:defRPr>
            </a:pPr>
            <a:r>
              <a:t>Flows: FlowOrder-BeforeFlow.flow, FlowOrder-AfterFlow.flow</a:t>
            </a:r>
          </a:p>
          <a:p>
            <a:pPr lvl="1" marL="182562" indent="-182562">
              <a:spcBef>
                <a:spcPts val="500"/>
              </a:spcBef>
              <a:buClr>
                <a:srgbClr val="8D837B"/>
              </a:buClr>
              <a:buSzPts val="1800"/>
              <a:buFont typeface="Arial"/>
              <a:defRPr sz="1800">
                <a:solidFill>
                  <a:srgbClr val="8D837B"/>
                </a:solidFill>
              </a:defRPr>
            </a:pPr>
            <a:r>
              <a:t>Code: FlowOrderBefore.apxt, FlowOrderTests.apxc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3"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44" name="Google Shape;1471;p125"/>
          <p:cNvSpPr txBox="1"/>
          <p:nvPr>
            <p:ph type="body" idx="1"/>
          </p:nvPr>
        </p:nvSpPr>
        <p:spPr>
          <a:xfrm>
            <a:off x="508025" y="1616290"/>
            <a:ext cx="11046002" cy="3779401"/>
          </a:xfrm>
          <a:prstGeom prst="rect">
            <a:avLst/>
          </a:prstGeom>
        </p:spPr>
        <p:txBody>
          <a:bodyPr/>
          <a:lstStyle/>
          <a:p>
            <a:pPr marL="0"/>
            <a:r>
              <a:t>Flow Orders</a:t>
            </a:r>
          </a:p>
          <a:p>
            <a:pPr lvl="1" marL="182562" indent="-182562">
              <a:spcBef>
                <a:spcPts val="500"/>
              </a:spcBef>
              <a:buClr>
                <a:srgbClr val="8D837B"/>
              </a:buClr>
              <a:buSzPts val="1800"/>
              <a:buFont typeface="Arial"/>
              <a:defRPr sz="1800">
                <a:solidFill>
                  <a:srgbClr val="8D837B"/>
                </a:solidFill>
              </a:defRPr>
            </a:pPr>
            <a:r>
              <a:t>Activate FlowOrder-AfterFlow.flow</a:t>
            </a:r>
          </a:p>
          <a:p>
            <a:pPr lvl="1" marL="182562" indent="-182562">
              <a:spcBef>
                <a:spcPts val="500"/>
              </a:spcBef>
              <a:buClr>
                <a:srgbClr val="8D837B"/>
              </a:buClr>
              <a:buSzPts val="1800"/>
              <a:buFont typeface="Arial"/>
              <a:defRPr sz="1800">
                <a:solidFill>
                  <a:srgbClr val="8D837B"/>
                </a:solidFill>
              </a:defRPr>
            </a:pPr>
            <a:r>
              <a:t>Create a new FlowOrder record</a:t>
            </a:r>
          </a:p>
          <a:p>
            <a:pPr lvl="1" marL="182562" indent="-182562">
              <a:spcBef>
                <a:spcPts val="500"/>
              </a:spcBef>
              <a:buClr>
                <a:srgbClr val="8D837B"/>
              </a:buClr>
              <a:buSzPts val="1800"/>
              <a:buFont typeface="Arial"/>
              <a:defRPr sz="1800">
                <a:solidFill>
                  <a:srgbClr val="8D837B"/>
                </a:solidFill>
              </a:defRPr>
            </a:pPr>
            <a:r>
              <a:t>Write “User Wrote This” into Text From User field</a:t>
            </a:r>
          </a:p>
          <a:p>
            <a:pPr lvl="1" marL="182562" indent="-182562">
              <a:spcBef>
                <a:spcPts val="500"/>
              </a:spcBef>
              <a:buClr>
                <a:srgbClr val="8D837B"/>
              </a:buClr>
              <a:buSzPts val="1800"/>
              <a:buFont typeface="Arial"/>
              <a:defRPr sz="1800">
                <a:solidFill>
                  <a:srgbClr val="8D837B"/>
                </a:solidFill>
              </a:defRPr>
            </a:pPr>
            <a:r>
              <a:t>Save a new record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6"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47" name="Google Shape;1471;p125"/>
          <p:cNvSpPr txBox="1"/>
          <p:nvPr>
            <p:ph type="body" sz="quarter" idx="1"/>
          </p:nvPr>
        </p:nvSpPr>
        <p:spPr>
          <a:xfrm>
            <a:off x="495299" y="1455082"/>
            <a:ext cx="11046002" cy="1178461"/>
          </a:xfrm>
          <a:prstGeom prst="rect">
            <a:avLst/>
          </a:prstGeom>
        </p:spPr>
        <p:txBody>
          <a:bodyPr/>
          <a:lstStyle>
            <a:lvl1pPr marL="0"/>
            <a:lvl2pPr marL="182562" indent="-182562">
              <a:spcBef>
                <a:spcPts val="500"/>
              </a:spcBef>
              <a:buClr>
                <a:srgbClr val="8D837B"/>
              </a:buClr>
              <a:buSzPts val="1800"/>
              <a:buFont typeface="Arial"/>
              <a:defRPr sz="1800">
                <a:solidFill>
                  <a:srgbClr val="8D837B"/>
                </a:solidFill>
              </a:defRPr>
            </a:lvl2pPr>
          </a:lstStyle>
          <a:p>
            <a:pPr/>
            <a:r>
              <a:t>FlowOrder-AfterFlow.flow</a:t>
            </a:r>
          </a:p>
          <a:p>
            <a:pPr lvl="1"/>
            <a:r>
              <a:t>Field: Text From User</a:t>
            </a:r>
          </a:p>
        </p:txBody>
      </p:sp>
      <p:sp>
        <p:nvSpPr>
          <p:cNvPr id="2148" name="Before Triggers"/>
          <p:cNvSpPr/>
          <p:nvPr/>
        </p:nvSpPr>
        <p:spPr>
          <a:xfrm>
            <a:off x="2458326" y="2476500"/>
            <a:ext cx="1144384"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Triggers</a:t>
            </a:r>
          </a:p>
        </p:txBody>
      </p:sp>
      <p:sp>
        <p:nvSpPr>
          <p:cNvPr id="2149" name="After Flows"/>
          <p:cNvSpPr/>
          <p:nvPr/>
        </p:nvSpPr>
        <p:spPr>
          <a:xfrm>
            <a:off x="4291877"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After Flows</a:t>
            </a:r>
          </a:p>
        </p:txBody>
      </p:sp>
      <p:sp>
        <p:nvSpPr>
          <p:cNvPr id="2150" name="Change Record"/>
          <p:cNvSpPr/>
          <p:nvPr/>
        </p:nvSpPr>
        <p:spPr>
          <a:xfrm>
            <a:off x="608099"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Change Record</a:t>
            </a:r>
          </a:p>
        </p:txBody>
      </p:sp>
      <p:sp>
        <p:nvSpPr>
          <p:cNvPr id="2151" name="Changes Saved"/>
          <p:cNvSpPr/>
          <p:nvPr/>
        </p:nvSpPr>
        <p:spPr>
          <a:xfrm>
            <a:off x="7992329"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Changes Saved</a:t>
            </a:r>
          </a:p>
        </p:txBody>
      </p:sp>
      <p:sp>
        <p:nvSpPr>
          <p:cNvPr id="2152" name="Line"/>
          <p:cNvSpPr/>
          <p:nvPr/>
        </p:nvSpPr>
        <p:spPr>
          <a:xfrm>
            <a:off x="1779433"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53" name="Line"/>
          <p:cNvSpPr/>
          <p:nvPr/>
        </p:nvSpPr>
        <p:spPr>
          <a:xfrm>
            <a:off x="3629659" y="2882512"/>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54" name="Line"/>
          <p:cNvSpPr/>
          <p:nvPr/>
        </p:nvSpPr>
        <p:spPr>
          <a:xfrm>
            <a:off x="5463211"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55" name="Google Shape;1471;p125"/>
          <p:cNvSpPr txBox="1"/>
          <p:nvPr/>
        </p:nvSpPr>
        <p:spPr>
          <a:xfrm>
            <a:off x="401549" y="3374717"/>
            <a:ext cx="2060206"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User Wrote This</a:t>
            </a:r>
          </a:p>
        </p:txBody>
      </p:sp>
      <p:sp>
        <p:nvSpPr>
          <p:cNvPr id="2156" name="Google Shape;1471;p125"/>
          <p:cNvSpPr txBox="1"/>
          <p:nvPr/>
        </p:nvSpPr>
        <p:spPr>
          <a:xfrm>
            <a:off x="2116049" y="3628717"/>
            <a:ext cx="2060206"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User Wrote This</a:t>
            </a:r>
          </a:p>
        </p:txBody>
      </p:sp>
      <p:sp>
        <p:nvSpPr>
          <p:cNvPr id="2157" name="Google Shape;1471;p125"/>
          <p:cNvSpPr txBox="1"/>
          <p:nvPr/>
        </p:nvSpPr>
        <p:spPr>
          <a:xfrm>
            <a:off x="3847218" y="4251017"/>
            <a:ext cx="2297735" cy="8425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Changed to</a:t>
            </a:r>
          </a:p>
          <a:p>
            <a:pPr lvl="1">
              <a:buClr>
                <a:srgbClr val="8D837B"/>
              </a:buClr>
              <a:buFont typeface="Arial"/>
              <a:defRPr sz="1800">
                <a:solidFill>
                  <a:srgbClr val="8D837B"/>
                </a:solidFill>
              </a:defRPr>
            </a:pPr>
            <a:r>
              <a:t>IAmAnAfterFlow</a:t>
            </a:r>
          </a:p>
        </p:txBody>
      </p:sp>
      <p:sp>
        <p:nvSpPr>
          <p:cNvPr id="2158" name="Before Triggers Refire"/>
          <p:cNvSpPr/>
          <p:nvPr/>
        </p:nvSpPr>
        <p:spPr>
          <a:xfrm>
            <a:off x="6142104" y="2476500"/>
            <a:ext cx="1144384"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Triggers Refire</a:t>
            </a:r>
          </a:p>
        </p:txBody>
      </p:sp>
      <p:sp>
        <p:nvSpPr>
          <p:cNvPr id="2159" name="Line"/>
          <p:cNvSpPr/>
          <p:nvPr/>
        </p:nvSpPr>
        <p:spPr>
          <a:xfrm>
            <a:off x="7313437"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60" name="Google Shape;1471;p125"/>
          <p:cNvSpPr txBox="1"/>
          <p:nvPr/>
        </p:nvSpPr>
        <p:spPr>
          <a:xfrm>
            <a:off x="5777618" y="4784417"/>
            <a:ext cx="2297735"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IAmAnAfterFlow</a:t>
            </a:r>
          </a:p>
        </p:txBody>
      </p:sp>
      <p:sp>
        <p:nvSpPr>
          <p:cNvPr id="2161" name="Google Shape;1471;p125"/>
          <p:cNvSpPr txBox="1"/>
          <p:nvPr/>
        </p:nvSpPr>
        <p:spPr>
          <a:xfrm>
            <a:off x="7581018" y="5076517"/>
            <a:ext cx="2297735"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IAmAnAfterFlow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3"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64" name="Google Shape;1471;p125"/>
          <p:cNvSpPr txBox="1"/>
          <p:nvPr>
            <p:ph type="body" idx="1"/>
          </p:nvPr>
        </p:nvSpPr>
        <p:spPr>
          <a:xfrm>
            <a:off x="508025" y="1616290"/>
            <a:ext cx="11046002" cy="3779401"/>
          </a:xfrm>
          <a:prstGeom prst="rect">
            <a:avLst/>
          </a:prstGeom>
        </p:spPr>
        <p:txBody>
          <a:bodyPr/>
          <a:lstStyle/>
          <a:p>
            <a:pPr marL="0"/>
            <a:r>
              <a:t>Flow Orders</a:t>
            </a:r>
          </a:p>
          <a:p>
            <a:pPr lvl="1" marL="182562" indent="-182562">
              <a:spcBef>
                <a:spcPts val="500"/>
              </a:spcBef>
              <a:buClr>
                <a:srgbClr val="8D837B"/>
              </a:buClr>
              <a:buSzPts val="1800"/>
              <a:buFont typeface="Arial"/>
              <a:defRPr sz="1800">
                <a:solidFill>
                  <a:srgbClr val="8D837B"/>
                </a:solidFill>
              </a:defRPr>
            </a:pPr>
            <a:r>
              <a:t>Deactivate FlowOrder-AfterFlow.flow</a:t>
            </a:r>
          </a:p>
          <a:p>
            <a:pPr lvl="1" marL="182562" indent="-182562">
              <a:spcBef>
                <a:spcPts val="500"/>
              </a:spcBef>
              <a:buClr>
                <a:srgbClr val="8D837B"/>
              </a:buClr>
              <a:buSzPts val="1800"/>
              <a:buFont typeface="Arial"/>
              <a:defRPr sz="1800">
                <a:solidFill>
                  <a:srgbClr val="8D837B"/>
                </a:solidFill>
              </a:defRPr>
            </a:pPr>
            <a:r>
              <a:t>Activate FlowOrder-BeforeFlow.flow</a:t>
            </a:r>
          </a:p>
          <a:p>
            <a:pPr lvl="1" marL="182562" indent="-182562">
              <a:spcBef>
                <a:spcPts val="500"/>
              </a:spcBef>
              <a:buClr>
                <a:srgbClr val="8D837B"/>
              </a:buClr>
              <a:buSzPts val="1800"/>
              <a:buFont typeface="Arial"/>
              <a:defRPr sz="1800">
                <a:solidFill>
                  <a:srgbClr val="8D837B"/>
                </a:solidFill>
              </a:defRPr>
            </a:pPr>
            <a:r>
              <a:t>Create a new FlowOrder record</a:t>
            </a:r>
          </a:p>
          <a:p>
            <a:pPr lvl="1" marL="182562" indent="-182562">
              <a:spcBef>
                <a:spcPts val="500"/>
              </a:spcBef>
              <a:buClr>
                <a:srgbClr val="8D837B"/>
              </a:buClr>
              <a:buSzPts val="1800"/>
              <a:buFont typeface="Arial"/>
              <a:defRPr sz="1800">
                <a:solidFill>
                  <a:srgbClr val="8D837B"/>
                </a:solidFill>
              </a:defRPr>
            </a:pPr>
            <a:r>
              <a:t>Write “User Wrote This” into Text From User field</a:t>
            </a:r>
          </a:p>
          <a:p>
            <a:pPr lvl="1" marL="182562" indent="-182562">
              <a:spcBef>
                <a:spcPts val="500"/>
              </a:spcBef>
              <a:buClr>
                <a:srgbClr val="8D837B"/>
              </a:buClr>
              <a:buSzPts val="1800"/>
              <a:buFont typeface="Arial"/>
              <a:defRPr sz="1800">
                <a:solidFill>
                  <a:srgbClr val="8D837B"/>
                </a:solidFill>
              </a:defRPr>
            </a:pPr>
            <a:r>
              <a:t>Save a new record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6"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67" name="Google Shape;1471;p125"/>
          <p:cNvSpPr txBox="1"/>
          <p:nvPr>
            <p:ph type="body" sz="quarter" idx="1"/>
          </p:nvPr>
        </p:nvSpPr>
        <p:spPr>
          <a:xfrm>
            <a:off x="495299" y="1455082"/>
            <a:ext cx="11046002" cy="1178461"/>
          </a:xfrm>
          <a:prstGeom prst="rect">
            <a:avLst/>
          </a:prstGeom>
        </p:spPr>
        <p:txBody>
          <a:bodyPr/>
          <a:lstStyle>
            <a:lvl1pPr marL="0"/>
            <a:lvl2pPr marL="182562" indent="-182562">
              <a:spcBef>
                <a:spcPts val="500"/>
              </a:spcBef>
              <a:buClr>
                <a:srgbClr val="8D837B"/>
              </a:buClr>
              <a:buSzPts val="1800"/>
              <a:buFont typeface="Arial"/>
              <a:defRPr sz="1800">
                <a:solidFill>
                  <a:srgbClr val="8D837B"/>
                </a:solidFill>
              </a:defRPr>
            </a:lvl2pPr>
          </a:lstStyle>
          <a:p>
            <a:pPr/>
            <a:r>
              <a:t>FlowOrder-AfterFlow.flow</a:t>
            </a:r>
          </a:p>
          <a:p>
            <a:pPr lvl="1"/>
            <a:r>
              <a:t>Field: Text From User</a:t>
            </a:r>
          </a:p>
        </p:txBody>
      </p:sp>
      <p:sp>
        <p:nvSpPr>
          <p:cNvPr id="2168" name="Before Triggers"/>
          <p:cNvSpPr/>
          <p:nvPr/>
        </p:nvSpPr>
        <p:spPr>
          <a:xfrm>
            <a:off x="4308552"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Triggers</a:t>
            </a:r>
          </a:p>
        </p:txBody>
      </p:sp>
      <p:sp>
        <p:nvSpPr>
          <p:cNvPr id="2169" name="Change Record"/>
          <p:cNvSpPr/>
          <p:nvPr/>
        </p:nvSpPr>
        <p:spPr>
          <a:xfrm>
            <a:off x="608099"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Change Record</a:t>
            </a:r>
          </a:p>
        </p:txBody>
      </p:sp>
      <p:sp>
        <p:nvSpPr>
          <p:cNvPr id="2170" name="Changes Saved"/>
          <p:cNvSpPr/>
          <p:nvPr/>
        </p:nvSpPr>
        <p:spPr>
          <a:xfrm>
            <a:off x="7966930"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Changes Saved</a:t>
            </a:r>
          </a:p>
        </p:txBody>
      </p:sp>
      <p:sp>
        <p:nvSpPr>
          <p:cNvPr id="2171" name="Line"/>
          <p:cNvSpPr/>
          <p:nvPr/>
        </p:nvSpPr>
        <p:spPr>
          <a:xfrm>
            <a:off x="1779433"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72" name="Line"/>
          <p:cNvSpPr/>
          <p:nvPr/>
        </p:nvSpPr>
        <p:spPr>
          <a:xfrm>
            <a:off x="5479885" y="2882512"/>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73" name="Google Shape;1471;p125"/>
          <p:cNvSpPr txBox="1"/>
          <p:nvPr/>
        </p:nvSpPr>
        <p:spPr>
          <a:xfrm>
            <a:off x="401549" y="3374717"/>
            <a:ext cx="2060206"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User Wrote This</a:t>
            </a:r>
          </a:p>
        </p:txBody>
      </p:sp>
      <p:sp>
        <p:nvSpPr>
          <p:cNvPr id="2174" name="Google Shape;1471;p125"/>
          <p:cNvSpPr txBox="1"/>
          <p:nvPr/>
        </p:nvSpPr>
        <p:spPr>
          <a:xfrm>
            <a:off x="3703549" y="4225617"/>
            <a:ext cx="2354391"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IAmABeforeFlow</a:t>
            </a:r>
          </a:p>
        </p:txBody>
      </p:sp>
      <p:sp>
        <p:nvSpPr>
          <p:cNvPr id="2175" name="Before Triggers Refire"/>
          <p:cNvSpPr/>
          <p:nvPr/>
        </p:nvSpPr>
        <p:spPr>
          <a:xfrm>
            <a:off x="6116704"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Triggers Refire</a:t>
            </a:r>
          </a:p>
        </p:txBody>
      </p:sp>
      <p:sp>
        <p:nvSpPr>
          <p:cNvPr id="2176" name="Line"/>
          <p:cNvSpPr/>
          <p:nvPr/>
        </p:nvSpPr>
        <p:spPr>
          <a:xfrm>
            <a:off x="7288038"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77" name="Google Shape;1471;p125"/>
          <p:cNvSpPr txBox="1"/>
          <p:nvPr/>
        </p:nvSpPr>
        <p:spPr>
          <a:xfrm>
            <a:off x="7390255" y="4661198"/>
            <a:ext cx="2297736"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IAmABeforeFlow</a:t>
            </a:r>
          </a:p>
        </p:txBody>
      </p:sp>
      <p:sp>
        <p:nvSpPr>
          <p:cNvPr id="2178" name="Before Flows"/>
          <p:cNvSpPr/>
          <p:nvPr/>
        </p:nvSpPr>
        <p:spPr>
          <a:xfrm>
            <a:off x="2458326" y="2492018"/>
            <a:ext cx="1144384"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Flows</a:t>
            </a:r>
          </a:p>
        </p:txBody>
      </p:sp>
      <p:sp>
        <p:nvSpPr>
          <p:cNvPr id="2179" name="Google Shape;1471;p125"/>
          <p:cNvSpPr txBox="1"/>
          <p:nvPr/>
        </p:nvSpPr>
        <p:spPr>
          <a:xfrm>
            <a:off x="2158118" y="3603317"/>
            <a:ext cx="2297735" cy="8425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Changed to</a:t>
            </a:r>
          </a:p>
          <a:p>
            <a:pPr lvl="1">
              <a:buClr>
                <a:srgbClr val="8D837B"/>
              </a:buClr>
              <a:buFont typeface="Arial"/>
              <a:defRPr sz="1800">
                <a:solidFill>
                  <a:srgbClr val="8D837B"/>
                </a:solidFill>
              </a:defRPr>
            </a:pPr>
            <a:r>
              <a:t>IAmABeforeFlow</a:t>
            </a:r>
          </a:p>
        </p:txBody>
      </p:sp>
      <p:sp>
        <p:nvSpPr>
          <p:cNvPr id="2180" name="Line"/>
          <p:cNvSpPr/>
          <p:nvPr/>
        </p:nvSpPr>
        <p:spPr>
          <a:xfrm>
            <a:off x="3629659"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81" name="Line"/>
          <p:cNvSpPr/>
          <p:nvPr/>
        </p:nvSpPr>
        <p:spPr>
          <a:xfrm flipV="1">
            <a:off x="6053896" y="2263030"/>
            <a:ext cx="1270001" cy="1270001"/>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2182" name="Line"/>
          <p:cNvSpPr/>
          <p:nvPr/>
        </p:nvSpPr>
        <p:spPr>
          <a:xfrm flipH="1" flipV="1">
            <a:off x="6053896" y="2263030"/>
            <a:ext cx="1270001" cy="1270001"/>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4"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85" name="Google Shape;1471;p125"/>
          <p:cNvSpPr txBox="1"/>
          <p:nvPr>
            <p:ph type="body" idx="1"/>
          </p:nvPr>
        </p:nvSpPr>
        <p:spPr>
          <a:xfrm>
            <a:off x="508025" y="1616290"/>
            <a:ext cx="11046002" cy="3779401"/>
          </a:xfrm>
          <a:prstGeom prst="rect">
            <a:avLst/>
          </a:prstGeom>
        </p:spPr>
        <p:txBody>
          <a:bodyPr/>
          <a:lstStyle/>
          <a:p>
            <a:pPr marL="0"/>
            <a:r>
              <a:t>Flow Orders</a:t>
            </a:r>
          </a:p>
          <a:p>
            <a:pPr lvl="1" marL="182562" indent="-182562">
              <a:spcBef>
                <a:spcPts val="500"/>
              </a:spcBef>
              <a:buClr>
                <a:srgbClr val="8D837B"/>
              </a:buClr>
              <a:buSzPts val="1800"/>
              <a:buFont typeface="Arial"/>
              <a:defRPr sz="1800">
                <a:solidFill>
                  <a:srgbClr val="8D837B"/>
                </a:solidFill>
              </a:defRPr>
            </a:pPr>
            <a:r>
              <a:t>Activate FlowOrder-AfterFlow.flow</a:t>
            </a:r>
          </a:p>
          <a:p>
            <a:pPr lvl="1" marL="182562" indent="-182562">
              <a:spcBef>
                <a:spcPts val="500"/>
              </a:spcBef>
              <a:buClr>
                <a:srgbClr val="8D837B"/>
              </a:buClr>
              <a:buSzPts val="1800"/>
              <a:buFont typeface="Arial"/>
              <a:defRPr sz="1800">
                <a:solidFill>
                  <a:srgbClr val="8D837B"/>
                </a:solidFill>
              </a:defRPr>
            </a:pPr>
            <a:r>
              <a:t>Create a new FlowOrder record</a:t>
            </a:r>
          </a:p>
          <a:p>
            <a:pPr lvl="1" marL="182562" indent="-182562">
              <a:spcBef>
                <a:spcPts val="500"/>
              </a:spcBef>
              <a:buClr>
                <a:srgbClr val="8D837B"/>
              </a:buClr>
              <a:buSzPts val="1800"/>
              <a:buFont typeface="Arial"/>
              <a:defRPr sz="1800">
                <a:solidFill>
                  <a:srgbClr val="8D837B"/>
                </a:solidFill>
              </a:defRPr>
            </a:pPr>
            <a:r>
              <a:t>Write “User Wrote This” into Text From User field</a:t>
            </a:r>
          </a:p>
          <a:p>
            <a:pPr lvl="1" marL="182562" indent="-182562">
              <a:spcBef>
                <a:spcPts val="500"/>
              </a:spcBef>
              <a:buClr>
                <a:srgbClr val="8D837B"/>
              </a:buClr>
              <a:buSzPts val="1800"/>
              <a:buFont typeface="Arial"/>
              <a:defRPr sz="1800">
                <a:solidFill>
                  <a:srgbClr val="8D837B"/>
                </a:solidFill>
              </a:defRPr>
            </a:pPr>
            <a:r>
              <a:t>Save a new record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0" name="Google Shape;1470;p125"/>
          <p:cNvSpPr txBox="1"/>
          <p:nvPr>
            <p:ph type="title"/>
          </p:nvPr>
        </p:nvSpPr>
        <p:spPr>
          <a:xfrm>
            <a:off x="495299" y="144862"/>
            <a:ext cx="11046002" cy="990002"/>
          </a:xfrm>
          <a:prstGeom prst="rect">
            <a:avLst/>
          </a:prstGeom>
        </p:spPr>
        <p:txBody>
          <a:bodyPr/>
          <a:lstStyle/>
          <a:p>
            <a:pPr/>
            <a:r>
              <a:t>Connecting</a:t>
            </a:r>
          </a:p>
        </p:txBody>
      </p:sp>
      <p:sp>
        <p:nvSpPr>
          <p:cNvPr id="2061" name="Google Shape;1471;p125"/>
          <p:cNvSpPr txBox="1"/>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pic>
        <p:nvPicPr>
          <p:cNvPr id="2062"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7" name="Google Shape;1470;p125"/>
          <p:cNvSpPr txBox="1"/>
          <p:nvPr>
            <p:ph type="title"/>
          </p:nvPr>
        </p:nvSpPr>
        <p:spPr>
          <a:xfrm>
            <a:off x="495299" y="144862"/>
            <a:ext cx="11046002" cy="990002"/>
          </a:xfrm>
          <a:prstGeom prst="rect">
            <a:avLst/>
          </a:prstGeom>
        </p:spPr>
        <p:txBody>
          <a:bodyPr/>
          <a:lstStyle/>
          <a:p>
            <a:pPr/>
            <a:r>
              <a:t>Order of Execution</a:t>
            </a:r>
          </a:p>
        </p:txBody>
      </p:sp>
      <p:sp>
        <p:nvSpPr>
          <p:cNvPr id="2188" name="Google Shape;1471;p125"/>
          <p:cNvSpPr txBox="1"/>
          <p:nvPr>
            <p:ph type="body" sz="quarter" idx="1"/>
          </p:nvPr>
        </p:nvSpPr>
        <p:spPr>
          <a:xfrm>
            <a:off x="495299" y="1455082"/>
            <a:ext cx="11046002" cy="1178461"/>
          </a:xfrm>
          <a:prstGeom prst="rect">
            <a:avLst/>
          </a:prstGeom>
        </p:spPr>
        <p:txBody>
          <a:bodyPr/>
          <a:lstStyle>
            <a:lvl1pPr marL="0"/>
            <a:lvl2pPr marL="182562" indent="-182562">
              <a:spcBef>
                <a:spcPts val="500"/>
              </a:spcBef>
              <a:buClr>
                <a:srgbClr val="8D837B"/>
              </a:buClr>
              <a:buSzPts val="1800"/>
              <a:buFont typeface="Arial"/>
              <a:defRPr sz="1800">
                <a:solidFill>
                  <a:srgbClr val="8D837B"/>
                </a:solidFill>
              </a:defRPr>
            </a:lvl2pPr>
          </a:lstStyle>
          <a:p>
            <a:pPr/>
            <a:r>
              <a:t>FlowOrder-AfterFlow.flow</a:t>
            </a:r>
          </a:p>
          <a:p>
            <a:pPr lvl="1"/>
            <a:r>
              <a:t>Field: Text From User</a:t>
            </a:r>
          </a:p>
        </p:txBody>
      </p:sp>
      <p:sp>
        <p:nvSpPr>
          <p:cNvPr id="2189" name="Before Triggers"/>
          <p:cNvSpPr/>
          <p:nvPr/>
        </p:nvSpPr>
        <p:spPr>
          <a:xfrm>
            <a:off x="4308552"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Triggers</a:t>
            </a:r>
          </a:p>
        </p:txBody>
      </p:sp>
      <p:sp>
        <p:nvSpPr>
          <p:cNvPr id="2190" name="Change Record"/>
          <p:cNvSpPr/>
          <p:nvPr/>
        </p:nvSpPr>
        <p:spPr>
          <a:xfrm>
            <a:off x="608099"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Change Record</a:t>
            </a:r>
          </a:p>
        </p:txBody>
      </p:sp>
      <p:sp>
        <p:nvSpPr>
          <p:cNvPr id="2191" name="Changes Saved"/>
          <p:cNvSpPr/>
          <p:nvPr/>
        </p:nvSpPr>
        <p:spPr>
          <a:xfrm>
            <a:off x="9859231"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Changes Saved</a:t>
            </a:r>
          </a:p>
        </p:txBody>
      </p:sp>
      <p:sp>
        <p:nvSpPr>
          <p:cNvPr id="2192" name="Line"/>
          <p:cNvSpPr/>
          <p:nvPr/>
        </p:nvSpPr>
        <p:spPr>
          <a:xfrm>
            <a:off x="1779433"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93" name="Line"/>
          <p:cNvSpPr/>
          <p:nvPr/>
        </p:nvSpPr>
        <p:spPr>
          <a:xfrm>
            <a:off x="5479885" y="2882512"/>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94" name="Google Shape;1471;p125"/>
          <p:cNvSpPr txBox="1"/>
          <p:nvPr/>
        </p:nvSpPr>
        <p:spPr>
          <a:xfrm>
            <a:off x="401549" y="3374717"/>
            <a:ext cx="2060206"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User Wrote This</a:t>
            </a:r>
          </a:p>
        </p:txBody>
      </p:sp>
      <p:sp>
        <p:nvSpPr>
          <p:cNvPr id="2195" name="Google Shape;1471;p125"/>
          <p:cNvSpPr txBox="1"/>
          <p:nvPr/>
        </p:nvSpPr>
        <p:spPr>
          <a:xfrm>
            <a:off x="3703549" y="4225617"/>
            <a:ext cx="2354391"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IAmABeforeFlow</a:t>
            </a:r>
          </a:p>
        </p:txBody>
      </p:sp>
      <p:sp>
        <p:nvSpPr>
          <p:cNvPr id="2196" name="Before Triggers Refire"/>
          <p:cNvSpPr/>
          <p:nvPr/>
        </p:nvSpPr>
        <p:spPr>
          <a:xfrm>
            <a:off x="8009004" y="2476500"/>
            <a:ext cx="1144385"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Triggers Refire</a:t>
            </a:r>
          </a:p>
        </p:txBody>
      </p:sp>
      <p:sp>
        <p:nvSpPr>
          <p:cNvPr id="2197" name="Line"/>
          <p:cNvSpPr/>
          <p:nvPr/>
        </p:nvSpPr>
        <p:spPr>
          <a:xfrm>
            <a:off x="9180338"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198" name="Google Shape;1471;p125"/>
          <p:cNvSpPr txBox="1"/>
          <p:nvPr/>
        </p:nvSpPr>
        <p:spPr>
          <a:xfrm>
            <a:off x="7432330" y="5105698"/>
            <a:ext cx="2297735"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IAmAnAfterFlow</a:t>
            </a:r>
          </a:p>
        </p:txBody>
      </p:sp>
      <p:sp>
        <p:nvSpPr>
          <p:cNvPr id="2199" name="Before Flows"/>
          <p:cNvSpPr/>
          <p:nvPr/>
        </p:nvSpPr>
        <p:spPr>
          <a:xfrm>
            <a:off x="2458326" y="2492018"/>
            <a:ext cx="1144384"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Before Flows</a:t>
            </a:r>
          </a:p>
        </p:txBody>
      </p:sp>
      <p:sp>
        <p:nvSpPr>
          <p:cNvPr id="2200" name="Google Shape;1471;p125"/>
          <p:cNvSpPr txBox="1"/>
          <p:nvPr/>
        </p:nvSpPr>
        <p:spPr>
          <a:xfrm>
            <a:off x="2158118" y="3603317"/>
            <a:ext cx="2297735" cy="8425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Changed to</a:t>
            </a:r>
          </a:p>
          <a:p>
            <a:pPr lvl="1">
              <a:buClr>
                <a:srgbClr val="8D837B"/>
              </a:buClr>
              <a:buFont typeface="Arial"/>
              <a:defRPr sz="1800">
                <a:solidFill>
                  <a:srgbClr val="8D837B"/>
                </a:solidFill>
              </a:defRPr>
            </a:pPr>
            <a:r>
              <a:t>IAmABeforeFlow</a:t>
            </a:r>
          </a:p>
        </p:txBody>
      </p:sp>
      <p:sp>
        <p:nvSpPr>
          <p:cNvPr id="2201" name="Line"/>
          <p:cNvSpPr/>
          <p:nvPr/>
        </p:nvSpPr>
        <p:spPr>
          <a:xfrm>
            <a:off x="3629659" y="2898030"/>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202" name="After Flows"/>
          <p:cNvSpPr/>
          <p:nvPr/>
        </p:nvSpPr>
        <p:spPr>
          <a:xfrm>
            <a:off x="6158779" y="2476500"/>
            <a:ext cx="1144384" cy="812026"/>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After Flows</a:t>
            </a:r>
          </a:p>
        </p:txBody>
      </p:sp>
      <p:sp>
        <p:nvSpPr>
          <p:cNvPr id="2203" name="Google Shape;1471;p125"/>
          <p:cNvSpPr txBox="1"/>
          <p:nvPr/>
        </p:nvSpPr>
        <p:spPr>
          <a:xfrm>
            <a:off x="5790318" y="4508798"/>
            <a:ext cx="2297735" cy="8425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Changed to</a:t>
            </a:r>
          </a:p>
          <a:p>
            <a:pPr lvl="1">
              <a:buClr>
                <a:srgbClr val="8D837B"/>
              </a:buClr>
              <a:buFont typeface="Arial"/>
              <a:defRPr sz="1800">
                <a:solidFill>
                  <a:srgbClr val="8D837B"/>
                </a:solidFill>
              </a:defRPr>
            </a:pPr>
            <a:r>
              <a:t>IAmAnAfterFlow</a:t>
            </a:r>
          </a:p>
        </p:txBody>
      </p:sp>
      <p:sp>
        <p:nvSpPr>
          <p:cNvPr id="2204" name="Line"/>
          <p:cNvSpPr/>
          <p:nvPr/>
        </p:nvSpPr>
        <p:spPr>
          <a:xfrm>
            <a:off x="7330112" y="2879669"/>
            <a:ext cx="651944"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2205" name="Google Shape;1471;p125"/>
          <p:cNvSpPr txBox="1"/>
          <p:nvPr/>
        </p:nvSpPr>
        <p:spPr>
          <a:xfrm>
            <a:off x="9282555" y="5423198"/>
            <a:ext cx="2297736" cy="53770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lvl="1">
              <a:buClr>
                <a:srgbClr val="8D837B"/>
              </a:buClr>
              <a:buFont typeface="Arial"/>
              <a:defRPr sz="1800">
                <a:solidFill>
                  <a:srgbClr val="8D837B"/>
                </a:solidFill>
              </a:defRPr>
            </a:pPr>
            <a:r>
              <a:t>IAmAnAfterFlow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7"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208" name="Google Shape;1486;p127"/>
          <p:cNvSpPr txBox="1"/>
          <p:nvPr>
            <p:ph type="title"/>
          </p:nvPr>
        </p:nvSpPr>
        <p:spPr>
          <a:xfrm>
            <a:off x="495299" y="139702"/>
            <a:ext cx="11046002" cy="990002"/>
          </a:xfrm>
          <a:prstGeom prst="rect">
            <a:avLst/>
          </a:prstGeom>
        </p:spPr>
        <p:txBody>
          <a:bodyPr/>
          <a:lstStyle/>
          <a:p>
            <a:pPr/>
            <a:r>
              <a:t>Thank You For Coming!</a:t>
            </a:r>
          </a:p>
        </p:txBody>
      </p:sp>
      <p:pic>
        <p:nvPicPr>
          <p:cNvPr id="2209"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210"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
        <p:nvSpPr>
          <p:cNvPr id="2211" name="Google Shape;1484;p127"/>
          <p:cNvSpPr txBox="1"/>
          <p:nvPr>
            <p:ph type="body" idx="1"/>
          </p:nvPr>
        </p:nvSpPr>
        <p:spPr>
          <a:xfrm>
            <a:off x="508025" y="1616290"/>
            <a:ext cx="11046002" cy="3779401"/>
          </a:xfrm>
          <a:prstGeom prst="rect">
            <a:avLst/>
          </a:prstGeom>
        </p:spPr>
        <p:txBody>
          <a:bodyPr/>
          <a:lstStyle/>
          <a:p>
            <a:pPr marL="0"/>
            <a:r>
              <a:rPr u="sng">
                <a:solidFill>
                  <a:srgbClr val="001871"/>
                </a:solidFill>
                <a:uFill>
                  <a:solidFill>
                    <a:srgbClr val="001871"/>
                  </a:solidFill>
                </a:uFill>
                <a:hlinkClick r:id="rId5" invalidUrl="" action="" tgtFrame="" tooltip="" history="1" highlightClick="0" endSnd="0"/>
              </a:rPr>
              <a:t>https://developer.salesforce.com/docs/atlas.en-us.apexcode.meta/apexcode/apex_triggers_order_of_execution.htm</a:t>
            </a:r>
          </a:p>
          <a:p>
            <a:pPr marL="0"/>
          </a:p>
          <a:p>
            <a:pPr marL="0"/>
            <a:r>
              <a:t>Code, Metadata and Presentation at:</a:t>
            </a:r>
          </a:p>
          <a:p>
            <a:pPr marL="0"/>
            <a:r>
              <a:rPr u="sng">
                <a:solidFill>
                  <a:srgbClr val="001871"/>
                </a:solidFill>
                <a:uFill>
                  <a:solidFill>
                    <a:srgbClr val="001871"/>
                  </a:solidFill>
                </a:uFill>
                <a:hlinkClick r:id="rId6" invalidUrl="" action="" tgtFrame="" tooltip="" history="1" highlightClick="0" endSnd="0"/>
              </a:rPr>
              <a:t>http://SyracuseDevelopers.com/meetings/202005/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4" name="Google Shape;1470;p125"/>
          <p:cNvSpPr txBox="1"/>
          <p:nvPr>
            <p:ph type="title"/>
          </p:nvPr>
        </p:nvSpPr>
        <p:spPr>
          <a:xfrm>
            <a:off x="495299" y="144862"/>
            <a:ext cx="11046002" cy="990002"/>
          </a:xfrm>
          <a:prstGeom prst="rect">
            <a:avLst/>
          </a:prstGeom>
        </p:spPr>
        <p:txBody>
          <a:bodyPr/>
          <a:lstStyle/>
          <a:p>
            <a:pPr/>
            <a:r>
              <a:t>Events</a:t>
            </a:r>
          </a:p>
        </p:txBody>
      </p:sp>
      <p:sp>
        <p:nvSpPr>
          <p:cNvPr id="2065" name="Google Shape;1471;p125"/>
          <p:cNvSpPr txBox="1"/>
          <p:nvPr>
            <p:ph type="body" idx="1"/>
          </p:nvPr>
        </p:nvSpPr>
        <p:spPr>
          <a:xfrm>
            <a:off x="508025" y="1705984"/>
            <a:ext cx="11046002" cy="3689707"/>
          </a:xfrm>
          <a:prstGeom prst="rect">
            <a:avLst/>
          </a:prstGeom>
        </p:spPr>
        <p:txBody>
          <a:bodyPr numCol="2" spcCol="552300"/>
          <a:lstStyle/>
          <a:p>
            <a:pPr marL="0">
              <a:defRPr>
                <a:latin typeface="Salesforce Sans"/>
                <a:ea typeface="Salesforce Sans"/>
                <a:cs typeface="Salesforce Sans"/>
                <a:sym typeface="Salesforce Sans"/>
              </a:defRPr>
            </a:pPr>
            <a:r>
              <a:t>MidAtlantic Dreamin’ (formerly Phillyforce)</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Postponed</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Upstate Dreamin’</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May be postponed</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Northeast Dreamin’</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Postponed</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TrailheaDX</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Virtual Event</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p>
          <a:p>
            <a:pPr marL="0">
              <a:defRPr>
                <a:latin typeface="Salesforce Sans"/>
                <a:ea typeface="Salesforce Sans"/>
                <a:cs typeface="Salesforce Sans"/>
                <a:sym typeface="Salesforce Sans"/>
              </a:defRPr>
            </a:pPr>
            <a:r>
              <a:t>Dreamforce</a:t>
            </a:r>
          </a:p>
          <a:p>
            <a:pPr lvl="1" marL="182563"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Virtual Event</a:t>
            </a:r>
          </a:p>
        </p:txBody>
      </p:sp>
      <p:pic>
        <p:nvPicPr>
          <p:cNvPr id="2066"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8" name="Google Shape;1470;p125"/>
          <p:cNvSpPr txBox="1"/>
          <p:nvPr>
            <p:ph type="title"/>
          </p:nvPr>
        </p:nvSpPr>
        <p:spPr>
          <a:xfrm>
            <a:off x="495299" y="144862"/>
            <a:ext cx="11046002" cy="990002"/>
          </a:xfrm>
          <a:prstGeom prst="rect">
            <a:avLst/>
          </a:prstGeom>
        </p:spPr>
        <p:txBody>
          <a:bodyPr/>
          <a:lstStyle/>
          <a:p>
            <a:pPr/>
            <a:r>
              <a:t>Flows</a:t>
            </a:r>
          </a:p>
        </p:txBody>
      </p:sp>
      <p:sp>
        <p:nvSpPr>
          <p:cNvPr id="2069" name="Google Shape;1471;p125"/>
          <p:cNvSpPr txBox="1"/>
          <p:nvPr>
            <p:ph type="body" idx="1"/>
          </p:nvPr>
        </p:nvSpPr>
        <p:spPr>
          <a:xfrm>
            <a:off x="508025" y="1616290"/>
            <a:ext cx="11046002" cy="3779401"/>
          </a:xfrm>
          <a:prstGeom prst="rect">
            <a:avLst/>
          </a:prstGeom>
        </p:spPr>
        <p:txBody>
          <a:bodyPr/>
          <a:lstStyle/>
          <a:p>
            <a:pPr marL="0"/>
            <a:r>
              <a:t>Summer 20 Sandbox</a:t>
            </a:r>
          </a:p>
          <a:p>
            <a:pPr marL="0"/>
          </a:p>
          <a:p>
            <a:pPr marL="0"/>
            <a:r>
              <a:t>Some features may not be available in production today</a:t>
            </a:r>
          </a:p>
          <a:p>
            <a:pPr marL="0"/>
          </a:p>
          <a:p>
            <a:pPr marL="0"/>
            <a:r>
              <a:t>Changes to order of execution may not be reflected in certification exams</a:t>
            </a:r>
          </a:p>
          <a:p>
            <a:pPr marL="0"/>
          </a:p>
          <a:p>
            <a:pPr marL="0"/>
            <a:r>
              <a:t>All code and metadata available at </a:t>
            </a:r>
            <a:r>
              <a:rPr u="sng">
                <a:solidFill>
                  <a:srgbClr val="001871"/>
                </a:solidFill>
                <a:uFill>
                  <a:solidFill>
                    <a:srgbClr val="001871"/>
                  </a:solidFill>
                </a:uFill>
                <a:hlinkClick r:id="rId2" invalidUrl="" action="" tgtFrame="" tooltip="" history="1" highlightClick="0" endSnd="0"/>
              </a:rPr>
              <a:t>SyracuseDevelopers.com</a:t>
            </a:r>
          </a:p>
        </p:txBody>
      </p:sp>
      <p:pic>
        <p:nvPicPr>
          <p:cNvPr id="2070" name="Google Shape;1499;p128" descr="Google Shape;1499;p128"/>
          <p:cNvPicPr>
            <a:picLocks noChangeAspect="1"/>
          </p:cNvPicPr>
          <p:nvPr/>
        </p:nvPicPr>
        <p:blipFill>
          <a:blip r:embed="rId3">
            <a:extLst/>
          </a:blip>
          <a:stretch>
            <a:fillRect/>
          </a:stretch>
        </p:blipFill>
        <p:spPr>
          <a:xfrm>
            <a:off x="8737817" y="3054427"/>
            <a:ext cx="2828771" cy="3604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2" name="Google Shape;1470;p125"/>
          <p:cNvSpPr txBox="1"/>
          <p:nvPr>
            <p:ph type="title"/>
          </p:nvPr>
        </p:nvSpPr>
        <p:spPr>
          <a:xfrm>
            <a:off x="495299" y="144862"/>
            <a:ext cx="11046002" cy="990002"/>
          </a:xfrm>
          <a:prstGeom prst="rect">
            <a:avLst/>
          </a:prstGeom>
        </p:spPr>
        <p:txBody>
          <a:bodyPr/>
          <a:lstStyle/>
          <a:p>
            <a:pPr/>
            <a:r>
              <a:t>Agenda</a:t>
            </a:r>
          </a:p>
        </p:txBody>
      </p:sp>
      <p:sp>
        <p:nvSpPr>
          <p:cNvPr id="2073" name="Google Shape;1471;p125"/>
          <p:cNvSpPr txBox="1"/>
          <p:nvPr>
            <p:ph type="body" idx="1"/>
          </p:nvPr>
        </p:nvSpPr>
        <p:spPr>
          <a:xfrm>
            <a:off x="508025" y="1616290"/>
            <a:ext cx="11046002" cy="3779401"/>
          </a:xfrm>
          <a:prstGeom prst="rect">
            <a:avLst/>
          </a:prstGeom>
        </p:spPr>
        <p:txBody>
          <a:bodyPr/>
          <a:lstStyle/>
          <a:p>
            <a:pPr marL="0"/>
            <a:r>
              <a:t>User Mode vs System Mode</a:t>
            </a:r>
          </a:p>
          <a:p>
            <a:pPr marL="0"/>
          </a:p>
          <a:p>
            <a:pPr marL="0"/>
            <a:r>
              <a:t>Override FLS</a:t>
            </a:r>
          </a:p>
          <a:p>
            <a:pPr marL="0"/>
          </a:p>
          <a:p>
            <a:pPr marL="0"/>
            <a:r>
              <a:t>Use flows to satisfy a validation rule</a:t>
            </a:r>
          </a:p>
          <a:p>
            <a:pPr marL="0"/>
          </a:p>
          <a:p>
            <a:pPr marL="0"/>
            <a:r>
              <a:t>Compare order of execution with triggers</a:t>
            </a:r>
          </a:p>
        </p:txBody>
      </p:sp>
      <p:pic>
        <p:nvPicPr>
          <p:cNvPr id="2074" name="Google Shape;1499;p128" descr="Google Shape;1499;p128"/>
          <p:cNvPicPr>
            <a:picLocks noChangeAspect="1"/>
          </p:cNvPicPr>
          <p:nvPr/>
        </p:nvPicPr>
        <p:blipFill>
          <a:blip r:embed="rId2">
            <a:extLst/>
          </a:blip>
          <a:stretch>
            <a:fillRect/>
          </a:stretch>
        </p:blipFill>
        <p:spPr>
          <a:xfrm>
            <a:off x="8737817" y="3054427"/>
            <a:ext cx="2828771" cy="3604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6" name="Google Shape;1470;p125"/>
          <p:cNvSpPr txBox="1"/>
          <p:nvPr>
            <p:ph type="title"/>
          </p:nvPr>
        </p:nvSpPr>
        <p:spPr>
          <a:xfrm>
            <a:off x="495299" y="144862"/>
            <a:ext cx="11046002" cy="990002"/>
          </a:xfrm>
          <a:prstGeom prst="rect">
            <a:avLst/>
          </a:prstGeom>
        </p:spPr>
        <p:txBody>
          <a:bodyPr/>
          <a:lstStyle/>
          <a:p>
            <a:pPr/>
            <a:r>
              <a:t>System Mode</a:t>
            </a:r>
          </a:p>
        </p:txBody>
      </p:sp>
      <p:graphicFrame>
        <p:nvGraphicFramePr>
          <p:cNvPr id="2077" name="Table"/>
          <p:cNvGraphicFramePr/>
          <p:nvPr/>
        </p:nvGraphicFramePr>
        <p:xfrm>
          <a:off x="587198" y="1244600"/>
          <a:ext cx="11017604" cy="428291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668301"/>
                <a:gridCol w="3668301"/>
                <a:gridCol w="3668301"/>
              </a:tblGrid>
              <a:tr h="428816">
                <a:tc>
                  <a:txBody>
                    <a:bodyPr/>
                    <a:lstStyle/>
                    <a:p>
                      <a:pPr algn="l">
                        <a:defRPr sz="1400"/>
                      </a:pPr>
                    </a:p>
                  </a:txBody>
                  <a:tcPr marL="0" marR="0" marT="0" marB="0" anchor="ctr" anchorCtr="0" horzOverflow="overflow"/>
                </a:tc>
                <a:tc>
                  <a:txBody>
                    <a:bodyPr/>
                    <a:lstStyle/>
                    <a:p>
                      <a:pPr algn="ctr">
                        <a:defRPr sz="1800">
                          <a:solidFill>
                            <a:srgbClr val="000000"/>
                          </a:solidFill>
                        </a:defRPr>
                      </a:pPr>
                      <a:r>
                        <a:rPr sz="1400">
                          <a:solidFill>
                            <a:srgbClr val="1C1C1C"/>
                          </a:solidFill>
                        </a:rPr>
                        <a:t>User Mode</a:t>
                      </a:r>
                    </a:p>
                  </a:txBody>
                  <a:tcPr marL="0" marR="0" marT="0" marB="0" anchor="ctr" anchorCtr="0" horzOverflow="overflow"/>
                </a:tc>
                <a:tc>
                  <a:txBody>
                    <a:bodyPr/>
                    <a:lstStyle/>
                    <a:p>
                      <a:pPr algn="ctr">
                        <a:defRPr sz="1800">
                          <a:solidFill>
                            <a:srgbClr val="000000"/>
                          </a:solidFill>
                        </a:defRPr>
                      </a:pPr>
                      <a:r>
                        <a:rPr sz="1400">
                          <a:solidFill>
                            <a:srgbClr val="1C1C1C"/>
                          </a:solidFill>
                        </a:rPr>
                        <a:t>System Mode</a:t>
                      </a:r>
                    </a:p>
                  </a:txBody>
                  <a:tcPr marL="0" marR="0" marT="0" marB="0" anchor="ctr" anchorCtr="0" horzOverflow="overflow"/>
                </a:tc>
              </a:tr>
              <a:tr h="735291">
                <a:tc>
                  <a:txBody>
                    <a:bodyPr/>
                    <a:lstStyle/>
                    <a:p>
                      <a:pPr algn="l">
                        <a:defRPr sz="1800">
                          <a:solidFill>
                            <a:srgbClr val="000000"/>
                          </a:solidFill>
                        </a:defRPr>
                      </a:pPr>
                      <a:r>
                        <a:rPr sz="1400">
                          <a:solidFill>
                            <a:srgbClr val="1C1C1C"/>
                          </a:solidFill>
                        </a:rPr>
                        <a:t>Objects - Create, Edit, Delete</a:t>
                      </a:r>
                    </a:p>
                  </a:txBody>
                  <a:tcPr marL="0" marR="0" marT="0" marB="0" anchor="ctr" anchorCtr="0" horzOverflow="overflow"/>
                </a:tc>
                <a:tc>
                  <a:txBody>
                    <a:bodyPr/>
                    <a:lstStyle/>
                    <a:p>
                      <a:pPr algn="l">
                        <a:defRPr sz="1800">
                          <a:solidFill>
                            <a:srgbClr val="000000"/>
                          </a:solidFill>
                        </a:defRPr>
                      </a:pPr>
                      <a:r>
                        <a:rPr sz="1400">
                          <a:solidFill>
                            <a:srgbClr val="1C1C1C"/>
                          </a:solidFill>
                        </a:rPr>
                        <a:t>User needs object permission in profile or permission set</a:t>
                      </a:r>
                    </a:p>
                  </a:txBody>
                  <a:tcPr marL="0" marR="0" marT="0" marB="0" anchor="ctr" anchorCtr="0" horzOverflow="overflow"/>
                </a:tc>
                <a:tc>
                  <a:txBody>
                    <a:bodyPr/>
                    <a:lstStyle/>
                    <a:p>
                      <a:pPr algn="l">
                        <a:defRPr sz="1800">
                          <a:solidFill>
                            <a:srgbClr val="000000"/>
                          </a:solidFill>
                        </a:defRPr>
                      </a:pPr>
                      <a:r>
                        <a:rPr sz="1400">
                          <a:solidFill>
                            <a:srgbClr val="1C1C1C"/>
                          </a:solidFill>
                        </a:rPr>
                        <a:t>Whatever.  You can do it.</a:t>
                      </a:r>
                    </a:p>
                  </a:txBody>
                  <a:tcPr marL="0" marR="0" marT="0" marB="0" anchor="ctr" anchorCtr="0" horzOverflow="overflow"/>
                </a:tc>
              </a:tr>
              <a:tr h="735291">
                <a:tc>
                  <a:txBody>
                    <a:bodyPr/>
                    <a:lstStyle/>
                    <a:p>
                      <a:pPr algn="l">
                        <a:defRPr sz="1800">
                          <a:solidFill>
                            <a:srgbClr val="000000"/>
                          </a:solidFill>
                        </a:defRPr>
                      </a:pPr>
                      <a:r>
                        <a:rPr sz="1400">
                          <a:solidFill>
                            <a:srgbClr val="1C1C1C"/>
                          </a:solidFill>
                        </a:rPr>
                        <a:t>Field Level Security - View, Edit</a:t>
                      </a:r>
                    </a:p>
                  </a:txBody>
                  <a:tcPr marL="0" marR="0" marT="0" marB="0" anchor="ctr" anchorCtr="0" horzOverflow="overflow"/>
                </a:tc>
                <a:tc>
                  <a:txBody>
                    <a:bodyPr/>
                    <a:lstStyle/>
                    <a:p>
                      <a:pPr algn="l">
                        <a:defRPr sz="1800">
                          <a:solidFill>
                            <a:srgbClr val="000000"/>
                          </a:solidFill>
                        </a:defRPr>
                      </a:pPr>
                      <a:r>
                        <a:rPr sz="1400">
                          <a:solidFill>
                            <a:srgbClr val="1C1C1C"/>
                          </a:solidFill>
                        </a:rPr>
                        <a:t>User needs view or edit permission in profile or permission set</a:t>
                      </a:r>
                    </a:p>
                  </a:txBody>
                  <a:tcPr marL="0" marR="0" marT="0" marB="0" anchor="ctr" anchorCtr="0" horzOverflow="overflow"/>
                </a:tc>
                <a:tc>
                  <a:txBody>
                    <a:bodyPr/>
                    <a:lstStyle/>
                    <a:p>
                      <a:pPr algn="l">
                        <a:defRPr sz="1800">
                          <a:solidFill>
                            <a:srgbClr val="000000"/>
                          </a:solidFill>
                        </a:defRPr>
                      </a:pPr>
                      <a:r>
                        <a:rPr sz="1400">
                          <a:solidFill>
                            <a:srgbClr val="1C1C1C"/>
                          </a:solidFill>
                        </a:rPr>
                        <a:t>Whatever.  You can do it.</a:t>
                      </a:r>
                    </a:p>
                  </a:txBody>
                  <a:tcPr marL="0" marR="0" marT="0" marB="0" anchor="ctr" anchorCtr="0" horzOverflow="overflow"/>
                </a:tc>
              </a:tr>
              <a:tr h="735291">
                <a:tc>
                  <a:txBody>
                    <a:bodyPr/>
                    <a:lstStyle/>
                    <a:p>
                      <a:pPr algn="l">
                        <a:defRPr sz="1800">
                          <a:solidFill>
                            <a:srgbClr val="000000"/>
                          </a:solidFill>
                        </a:defRPr>
                      </a:pPr>
                      <a:r>
                        <a:rPr sz="1400">
                          <a:solidFill>
                            <a:srgbClr val="1C1C1C"/>
                          </a:solidFill>
                        </a:rPr>
                        <a:t>Permissions like Customize Application</a:t>
                      </a:r>
                    </a:p>
                  </a:txBody>
                  <a:tcPr marL="0" marR="0" marT="0" marB="0" anchor="ctr" anchorCtr="0" horzOverflow="overflow"/>
                </a:tc>
                <a:tc>
                  <a:txBody>
                    <a:bodyPr/>
                    <a:lstStyle/>
                    <a:p>
                      <a:pPr algn="l">
                        <a:defRPr sz="1800">
                          <a:solidFill>
                            <a:srgbClr val="000000"/>
                          </a:solidFill>
                        </a:defRPr>
                      </a:pPr>
                      <a:r>
                        <a:rPr sz="1400">
                          <a:solidFill>
                            <a:srgbClr val="1C1C1C"/>
                          </a:solidFill>
                        </a:rPr>
                        <a:t>User needs permission in profile or permission set</a:t>
                      </a:r>
                    </a:p>
                  </a:txBody>
                  <a:tcPr marL="0" marR="0" marT="0" marB="0" anchor="ctr" anchorCtr="0" horzOverflow="overflow"/>
                </a:tc>
                <a:tc>
                  <a:txBody>
                    <a:bodyPr/>
                    <a:lstStyle/>
                    <a:p>
                      <a:pPr algn="l">
                        <a:defRPr sz="1800">
                          <a:solidFill>
                            <a:srgbClr val="000000"/>
                          </a:solidFill>
                        </a:defRPr>
                      </a:pPr>
                      <a:r>
                        <a:rPr sz="1400">
                          <a:solidFill>
                            <a:srgbClr val="1C1C1C"/>
                          </a:solidFill>
                        </a:rPr>
                        <a:t>Whatever.  You can do it.</a:t>
                      </a:r>
                    </a:p>
                  </a:txBody>
                  <a:tcPr marL="0" marR="0" marT="0" marB="0" anchor="ctr" anchorCtr="0" horzOverflow="overflow"/>
                </a:tc>
              </a:tr>
              <a:tr h="900233">
                <a:tc>
                  <a:txBody>
                    <a:bodyPr/>
                    <a:lstStyle/>
                    <a:p>
                      <a:pPr algn="l">
                        <a:defRPr sz="1800">
                          <a:solidFill>
                            <a:srgbClr val="000000"/>
                          </a:solidFill>
                        </a:defRPr>
                      </a:pPr>
                      <a:r>
                        <a:rPr sz="1400">
                          <a:solidFill>
                            <a:srgbClr val="1C1C1C"/>
                          </a:solidFill>
                        </a:rPr>
                        <a:t>Record access</a:t>
                      </a:r>
                    </a:p>
                  </a:txBody>
                  <a:tcPr marL="0" marR="0" marT="0" marB="0" anchor="ctr" anchorCtr="0" horzOverflow="overflow"/>
                </a:tc>
                <a:tc>
                  <a:txBody>
                    <a:bodyPr/>
                    <a:lstStyle/>
                    <a:p>
                      <a:pPr algn="l">
                        <a:defRPr sz="1800">
                          <a:solidFill>
                            <a:srgbClr val="000000"/>
                          </a:solidFill>
                        </a:defRPr>
                      </a:pPr>
                      <a:r>
                        <a:rPr sz="1400">
                          <a:solidFill>
                            <a:srgbClr val="1C1C1C"/>
                          </a:solidFill>
                        </a:rPr>
                        <a:t>Record needs to shared with user to view or edit (either through ownership, implicit sharing, manual sharing, etc)</a:t>
                      </a:r>
                    </a:p>
                  </a:txBody>
                  <a:tcPr marL="0" marR="0" marT="0" marB="0" anchor="ctr" anchorCtr="0" horzOverflow="overflow"/>
                </a:tc>
                <a:tc>
                  <a:txBody>
                    <a:bodyPr/>
                    <a:lstStyle/>
                    <a:p>
                      <a:pPr algn="l">
                        <a:defRPr sz="1800">
                          <a:solidFill>
                            <a:srgbClr val="000000"/>
                          </a:solidFill>
                        </a:defRPr>
                      </a:pPr>
                      <a:r>
                        <a:rPr sz="1400">
                          <a:solidFill>
                            <a:srgbClr val="1C1C1C"/>
                          </a:solidFill>
                        </a:rPr>
                        <a:t>“with sharing” honors record level access
“without sharing” lets you see everything</a:t>
                      </a:r>
                    </a:p>
                  </a:txBody>
                  <a:tcPr marL="0" marR="0" marT="0" marB="0" anchor="ctr" anchorCtr="0" horzOverflow="overflow"/>
                </a:tc>
              </a:tr>
              <a:tr h="735291">
                <a:tc>
                  <a:txBody>
                    <a:bodyPr/>
                    <a:lstStyle/>
                    <a:p>
                      <a:pPr algn="l">
                        <a:defRPr sz="1800">
                          <a:solidFill>
                            <a:srgbClr val="000000"/>
                          </a:solidFill>
                        </a:defRPr>
                      </a:pPr>
                      <a:r>
                        <a:rPr sz="1400">
                          <a:solidFill>
                            <a:srgbClr val="1C1C1C"/>
                          </a:solidFill>
                        </a:rPr>
                        <a:t>Some things that run in this mode</a:t>
                      </a:r>
                    </a:p>
                  </a:txBody>
                  <a:tcPr marL="0" marR="0" marT="0" marB="0" anchor="ctr" anchorCtr="0" horzOverflow="overflow"/>
                </a:tc>
                <a:tc>
                  <a:txBody>
                    <a:bodyPr/>
                    <a:lstStyle/>
                    <a:p>
                      <a:pPr algn="l">
                        <a:defRPr sz="1800">
                          <a:solidFill>
                            <a:srgbClr val="000000"/>
                          </a:solidFill>
                        </a:defRPr>
                      </a:pPr>
                      <a:r>
                        <a:rPr sz="1400">
                          <a:solidFill>
                            <a:srgbClr val="1C1C1C"/>
                          </a:solidFill>
                        </a:rPr>
                        <a:t>Screen flows (prior to Spring 20), manually editing records through the UI</a:t>
                      </a:r>
                    </a:p>
                  </a:txBody>
                  <a:tcPr marL="0" marR="0" marT="0" marB="0" anchor="ctr" anchorCtr="0" horzOverflow="overflow"/>
                </a:tc>
                <a:tc>
                  <a:txBody>
                    <a:bodyPr/>
                    <a:lstStyle/>
                    <a:p>
                      <a:pPr algn="l">
                        <a:defRPr sz="1800">
                          <a:solidFill>
                            <a:srgbClr val="000000"/>
                          </a:solidFill>
                        </a:defRPr>
                      </a:pPr>
                      <a:r>
                        <a:rPr sz="1400">
                          <a:solidFill>
                            <a:srgbClr val="1C1C1C"/>
                          </a:solidFill>
                        </a:rPr>
                        <a:t>Triggers, validation rules, process builder, most apex code</a:t>
                      </a:r>
                    </a:p>
                  </a:txBody>
                  <a:tcPr marL="0" marR="0" marT="0" marB="0" anchor="ctr" anchorCtr="0" horzOverflow="overflow"/>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9" name="Google Shape;1470;p125"/>
          <p:cNvSpPr txBox="1"/>
          <p:nvPr>
            <p:ph type="title"/>
          </p:nvPr>
        </p:nvSpPr>
        <p:spPr>
          <a:xfrm>
            <a:off x="495299" y="144862"/>
            <a:ext cx="11046002" cy="990002"/>
          </a:xfrm>
          <a:prstGeom prst="rect">
            <a:avLst/>
          </a:prstGeom>
        </p:spPr>
        <p:txBody>
          <a:bodyPr/>
          <a:lstStyle/>
          <a:p>
            <a:pPr/>
            <a:r>
              <a:t>System Mode Simplified</a:t>
            </a:r>
          </a:p>
        </p:txBody>
      </p:sp>
      <p:sp>
        <p:nvSpPr>
          <p:cNvPr id="2080" name="Google Shape;1471;p125"/>
          <p:cNvSpPr txBox="1"/>
          <p:nvPr>
            <p:ph type="body" idx="1"/>
          </p:nvPr>
        </p:nvSpPr>
        <p:spPr>
          <a:xfrm>
            <a:off x="508025" y="1616290"/>
            <a:ext cx="11046002" cy="3779401"/>
          </a:xfrm>
          <a:prstGeom prst="rect">
            <a:avLst/>
          </a:prstGeom>
        </p:spPr>
        <p:txBody>
          <a:bodyPr/>
          <a:lstStyle/>
          <a:p>
            <a:pPr marL="0"/>
            <a:r>
              <a:t>User Mode</a:t>
            </a:r>
          </a:p>
          <a:p>
            <a:pPr lvl="1" marL="182562" indent="-182562">
              <a:spcBef>
                <a:spcPts val="500"/>
              </a:spcBef>
              <a:buClr>
                <a:srgbClr val="8D837B"/>
              </a:buClr>
              <a:buSzPts val="1800"/>
              <a:buFont typeface="Arial"/>
              <a:defRPr sz="1800">
                <a:solidFill>
                  <a:srgbClr val="8D837B"/>
                </a:solidFill>
              </a:defRPr>
            </a:pPr>
            <a:r>
              <a:t>Your permissions are whatever the admin set them to</a:t>
            </a:r>
          </a:p>
          <a:p>
            <a:pPr lvl="1" marL="182562" indent="-182562">
              <a:spcBef>
                <a:spcPts val="500"/>
              </a:spcBef>
              <a:buClr>
                <a:srgbClr val="8D837B"/>
              </a:buClr>
              <a:buSzPts val="1800"/>
              <a:buFont typeface="Arial"/>
              <a:defRPr sz="1800">
                <a:solidFill>
                  <a:srgbClr val="8D837B"/>
                </a:solidFill>
              </a:defRPr>
            </a:pPr>
          </a:p>
          <a:p>
            <a:pPr marL="0"/>
            <a:r>
              <a:t>System Mode With Sharing</a:t>
            </a:r>
          </a:p>
          <a:p>
            <a:pPr lvl="1" marL="182562" indent="-182562">
              <a:spcBef>
                <a:spcPts val="500"/>
              </a:spcBef>
              <a:buClr>
                <a:srgbClr val="8D837B"/>
              </a:buClr>
              <a:buSzPts val="1800"/>
              <a:buFont typeface="Arial"/>
              <a:defRPr sz="1800">
                <a:solidFill>
                  <a:srgbClr val="8D837B"/>
                </a:solidFill>
              </a:defRPr>
            </a:pPr>
            <a:r>
              <a:t>You can do anything, but only with records you can see</a:t>
            </a:r>
          </a:p>
          <a:p>
            <a:pPr lvl="1" marL="182562" indent="-182562">
              <a:spcBef>
                <a:spcPts val="500"/>
              </a:spcBef>
              <a:buClr>
                <a:srgbClr val="8D837B"/>
              </a:buClr>
              <a:buSzPts val="1800"/>
              <a:buFont typeface="Arial"/>
              <a:defRPr sz="1800">
                <a:solidFill>
                  <a:srgbClr val="8D837B"/>
                </a:solidFill>
              </a:defRPr>
            </a:pPr>
          </a:p>
          <a:p>
            <a:pPr marL="0"/>
            <a:r>
              <a:t>System Mode Without Sharing</a:t>
            </a:r>
          </a:p>
          <a:p>
            <a:pPr lvl="1" marL="182562" indent="-182562">
              <a:spcBef>
                <a:spcPts val="500"/>
              </a:spcBef>
              <a:buClr>
                <a:srgbClr val="8D837B"/>
              </a:buClr>
              <a:buSzPts val="1800"/>
              <a:buFont typeface="Arial"/>
              <a:defRPr sz="1800">
                <a:solidFill>
                  <a:srgbClr val="8D837B"/>
                </a:solidFill>
              </a:defRPr>
            </a:pPr>
            <a:r>
              <a:t>You have the potential to screw up everything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2" name="Google Shape;1470;p125"/>
          <p:cNvSpPr txBox="1"/>
          <p:nvPr>
            <p:ph type="title"/>
          </p:nvPr>
        </p:nvSpPr>
        <p:spPr>
          <a:xfrm>
            <a:off x="495299" y="144862"/>
            <a:ext cx="11046002" cy="990002"/>
          </a:xfrm>
          <a:prstGeom prst="rect">
            <a:avLst/>
          </a:prstGeom>
        </p:spPr>
        <p:txBody>
          <a:bodyPr/>
          <a:lstStyle/>
          <a:p>
            <a:pPr/>
            <a:r>
              <a:t>System Mode Demo</a:t>
            </a:r>
          </a:p>
        </p:txBody>
      </p:sp>
      <p:sp>
        <p:nvSpPr>
          <p:cNvPr id="2083" name="Google Shape;1471;p125"/>
          <p:cNvSpPr txBox="1"/>
          <p:nvPr>
            <p:ph type="body" idx="1"/>
          </p:nvPr>
        </p:nvSpPr>
        <p:spPr>
          <a:xfrm>
            <a:off x="508025" y="1616290"/>
            <a:ext cx="11046002" cy="3779401"/>
          </a:xfrm>
          <a:prstGeom prst="rect">
            <a:avLst/>
          </a:prstGeom>
        </p:spPr>
        <p:txBody>
          <a:bodyPr/>
          <a:lstStyle/>
          <a:p>
            <a:pPr marL="0" defTabSz="859536">
              <a:spcBef>
                <a:spcPts val="1000"/>
              </a:spcBef>
              <a:defRPr sz="1879"/>
            </a:pPr>
            <a:r>
              <a:t>Write to a field the user doesn’t have access to</a:t>
            </a:r>
          </a:p>
          <a:p>
            <a:pPr lvl="1" marL="171608" indent="-171608" defTabSz="859536">
              <a:spcBef>
                <a:spcPts val="400"/>
              </a:spcBef>
              <a:buClr>
                <a:srgbClr val="8D837B"/>
              </a:buClr>
              <a:buSzPts val="1600"/>
              <a:buFont typeface="Arial"/>
              <a:defRPr sz="1692">
                <a:solidFill>
                  <a:srgbClr val="8D837B"/>
                </a:solidFill>
              </a:defRPr>
            </a:pPr>
            <a:r>
              <a:t>Object: UserorSysMode__c</a:t>
            </a:r>
          </a:p>
          <a:p>
            <a:pPr lvl="1" marL="171608" indent="-171608" defTabSz="859536">
              <a:spcBef>
                <a:spcPts val="400"/>
              </a:spcBef>
              <a:buClr>
                <a:srgbClr val="8D837B"/>
              </a:buClr>
              <a:buSzPts val="1600"/>
              <a:buFont typeface="Arial"/>
              <a:defRPr sz="1692">
                <a:solidFill>
                  <a:srgbClr val="8D837B"/>
                </a:solidFill>
              </a:defRPr>
            </a:pPr>
            <a:r>
              <a:t>Field: This_is_not_writable__c</a:t>
            </a:r>
          </a:p>
          <a:p>
            <a:pPr lvl="1" marL="171608" indent="-171608" defTabSz="859536">
              <a:spcBef>
                <a:spcPts val="400"/>
              </a:spcBef>
              <a:buClr>
                <a:srgbClr val="8D837B"/>
              </a:buClr>
              <a:buSzPts val="1600"/>
              <a:buFont typeface="Arial"/>
              <a:defRPr sz="1692">
                <a:solidFill>
                  <a:srgbClr val="8D837B"/>
                </a:solidFill>
              </a:defRPr>
            </a:pPr>
            <a:r>
              <a:t>FLS: Read-only for all profiles</a:t>
            </a:r>
          </a:p>
          <a:p>
            <a:pPr lvl="1" marL="171608" indent="-171608" defTabSz="859536">
              <a:spcBef>
                <a:spcPts val="400"/>
              </a:spcBef>
              <a:buClr>
                <a:srgbClr val="8D837B"/>
              </a:buClr>
              <a:buSzPts val="1600"/>
              <a:buFont typeface="Arial"/>
              <a:defRPr sz="1692">
                <a:solidFill>
                  <a:srgbClr val="8D837B"/>
                </a:solidFill>
              </a:defRPr>
            </a:pPr>
            <a:r>
              <a:t>User has custom profile (Sys Admin has modify all capabilities)</a:t>
            </a:r>
          </a:p>
          <a:p>
            <a:pPr lvl="1" marL="171608" indent="-171608" defTabSz="859536">
              <a:spcBef>
                <a:spcPts val="400"/>
              </a:spcBef>
              <a:buClr>
                <a:srgbClr val="8D837B"/>
              </a:buClr>
              <a:buSzPts val="1600"/>
              <a:buFont typeface="Arial"/>
              <a:defRPr sz="1692">
                <a:solidFill>
                  <a:srgbClr val="8D837B"/>
                </a:solidFill>
              </a:defRPr>
            </a:pPr>
          </a:p>
          <a:p>
            <a:pPr marL="0" defTabSz="859536">
              <a:spcBef>
                <a:spcPts val="1000"/>
              </a:spcBef>
              <a:defRPr sz="1879"/>
            </a:pPr>
            <a:r>
              <a:t>FLS-UserMode.flow</a:t>
            </a:r>
          </a:p>
          <a:p>
            <a:pPr lvl="1" marL="171608" indent="-171608" defTabSz="859536">
              <a:spcBef>
                <a:spcPts val="400"/>
              </a:spcBef>
              <a:buClr>
                <a:srgbClr val="8D837B"/>
              </a:buClr>
              <a:buSzPts val="1600"/>
              <a:buFont typeface="Arial"/>
              <a:defRPr sz="1692">
                <a:solidFill>
                  <a:srgbClr val="8D837B"/>
                </a:solidFill>
              </a:defRPr>
            </a:pPr>
            <a:r>
              <a:t>Attempts to write to field, running in User Mode</a:t>
            </a:r>
          </a:p>
          <a:p>
            <a:pPr lvl="1" marL="171608" indent="-171608" defTabSz="859536">
              <a:spcBef>
                <a:spcPts val="400"/>
              </a:spcBef>
              <a:buClr>
                <a:srgbClr val="8D837B"/>
              </a:buClr>
              <a:buSzPts val="1600"/>
              <a:buFont typeface="Arial"/>
              <a:defRPr sz="1692">
                <a:solidFill>
                  <a:srgbClr val="8D837B"/>
                </a:solidFill>
              </a:defRPr>
            </a:pPr>
          </a:p>
          <a:p>
            <a:pPr marL="0" defTabSz="859536">
              <a:spcBef>
                <a:spcPts val="1000"/>
              </a:spcBef>
              <a:defRPr sz="1879"/>
            </a:pPr>
            <a:r>
              <a:t>FLS-SysMode.flow</a:t>
            </a:r>
          </a:p>
          <a:p>
            <a:pPr lvl="1" marL="171608" indent="-171608" defTabSz="859536">
              <a:spcBef>
                <a:spcPts val="400"/>
              </a:spcBef>
              <a:buClr>
                <a:srgbClr val="8D837B"/>
              </a:buClr>
              <a:buSzPts val="1600"/>
              <a:buFont typeface="Arial"/>
              <a:defRPr sz="1692">
                <a:solidFill>
                  <a:srgbClr val="8D837B"/>
                </a:solidFill>
              </a:defRPr>
            </a:pPr>
            <a:r>
              <a:t>Attempts to write to field, running in Sys Mode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5" name="Google Shape;1470;p125"/>
          <p:cNvSpPr txBox="1"/>
          <p:nvPr>
            <p:ph type="title"/>
          </p:nvPr>
        </p:nvSpPr>
        <p:spPr>
          <a:xfrm>
            <a:off x="495299" y="144862"/>
            <a:ext cx="11046002" cy="990002"/>
          </a:xfrm>
          <a:prstGeom prst="rect">
            <a:avLst/>
          </a:prstGeom>
        </p:spPr>
        <p:txBody>
          <a:bodyPr/>
          <a:lstStyle/>
          <a:p>
            <a:pPr/>
            <a:r>
              <a:t>Order of Execution</a:t>
            </a:r>
          </a:p>
        </p:txBody>
      </p:sp>
      <p:pic>
        <p:nvPicPr>
          <p:cNvPr id="2086" name="Image" descr="Image"/>
          <p:cNvPicPr>
            <a:picLocks noChangeAspect="1"/>
          </p:cNvPicPr>
          <p:nvPr/>
        </p:nvPicPr>
        <p:blipFill>
          <a:blip r:embed="rId2">
            <a:extLst/>
          </a:blip>
          <a:stretch>
            <a:fillRect/>
          </a:stretch>
        </p:blipFill>
        <p:spPr>
          <a:xfrm>
            <a:off x="1412643" y="1151768"/>
            <a:ext cx="9401525" cy="52883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