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b="def" i="def"/>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b="def" i="def"/>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b="def" i="def"/>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b="def" i="def"/>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54" name="Shape 2054"/>
          <p:cNvSpPr/>
          <p:nvPr>
            <p:ph type="sldImg"/>
          </p:nvPr>
        </p:nvSpPr>
        <p:spPr>
          <a:xfrm>
            <a:off x="1143000" y="685800"/>
            <a:ext cx="4572000" cy="3429000"/>
          </a:xfrm>
          <a:prstGeom prst="rect">
            <a:avLst/>
          </a:prstGeom>
        </p:spPr>
        <p:txBody>
          <a:bodyPr/>
          <a:lstStyle/>
          <a:p>
            <a:pPr/>
          </a:p>
        </p:txBody>
      </p:sp>
      <p:sp>
        <p:nvSpPr>
          <p:cNvPr id="2055" name="Shape 20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72.png"/><Relationship Id="rId9" Type="http://schemas.openxmlformats.org/officeDocument/2006/relationships/image" Target="../media/image96.pn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1" Type="http://schemas.openxmlformats.org/officeDocument/2006/relationships/image" Target="../media/image106.png"/><Relationship Id="rId12" Type="http://schemas.openxmlformats.org/officeDocument/2006/relationships/image" Target="../media/image107.png"/><Relationship Id="rId13" Type="http://schemas.openxmlformats.org/officeDocument/2006/relationships/image" Target="../media/image108.png"/><Relationship Id="rId14" Type="http://schemas.openxmlformats.org/officeDocument/2006/relationships/image" Target="../media/image109.png"/><Relationship Id="rId15" Type="http://schemas.openxmlformats.org/officeDocument/2006/relationships/image" Target="../media/image110.pn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png"/></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2.png"/><Relationship Id="rId3" Type="http://schemas.openxmlformats.org/officeDocument/2006/relationships/image" Target="../media/image9.pn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9.png"/></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112.pn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4.png"/><Relationship Id="rId3" Type="http://schemas.openxmlformats.org/officeDocument/2006/relationships/image" Target="../media/image9.png"/></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1.tif"/></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1.tif"/></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1.tif"/></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tif"/></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0.jpeg"/><Relationship Id="rId6" Type="http://schemas.openxmlformats.org/officeDocument/2006/relationships/image" Target="../media/image1.tif"/></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1.jpeg"/><Relationship Id="rId6" Type="http://schemas.openxmlformats.org/officeDocument/2006/relationships/image" Target="../media/image1.tif"/></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8.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4.jpeg"/><Relationship Id="rId6" Type="http://schemas.openxmlformats.org/officeDocument/2006/relationships/image" Target="../media/image9.png"/><Relationship Id="rId7" Type="http://schemas.openxmlformats.org/officeDocument/2006/relationships/image" Target="../media/image1.tif"/></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8.pn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tif"/></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tif"/></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9.png"/><Relationship Id="rId4" Type="http://schemas.openxmlformats.org/officeDocument/2006/relationships/image" Target="../media/image1.tif"/></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4.png"/><Relationship Id="rId4" Type="http://schemas.openxmlformats.org/officeDocument/2006/relationships/image" Target="../media/image1.tif"/></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30.png"/><Relationship Id="rId6" Type="http://schemas.openxmlformats.org/officeDocument/2006/relationships/image" Target="../media/image1.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1.tif"/></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1.tif"/></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tif"/></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tif"/></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1.tif"/></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56.png"/><Relationship Id="rId4" Type="http://schemas.openxmlformats.org/officeDocument/2006/relationships/image" Target="../media/image9.png"/><Relationship Id="rId5" Type="http://schemas.openxmlformats.org/officeDocument/2006/relationships/image" Target="../media/image1.tif"/></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 Id="rId6" Type="http://schemas.openxmlformats.org/officeDocument/2006/relationships/image" Target="../media/image1.tif"/></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4.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1.tif"/></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1.tif"/></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9.png"/><Relationship Id="rId4" Type="http://schemas.openxmlformats.org/officeDocument/2006/relationships/image" Target="../media/image79.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image" Target="../media/image23.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3.png"/><Relationship Id="rId14" Type="http://schemas.openxmlformats.org/officeDocument/2006/relationships/image" Target="../media/image72.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 Id="rId3" Type="http://schemas.openxmlformats.org/officeDocument/2006/relationships/image" Target="../media/image9.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85.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73.pn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80.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_B">
    <p:bg>
      <p:bgPr>
        <a:solidFill>
          <a:srgbClr val="178BD1"/>
        </a:solidFill>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pPr/>
            <a:r>
              <a:t>Title Text</a:t>
            </a:r>
          </a:p>
        </p:txBody>
      </p:sp>
      <p:sp>
        <p:nvSpPr>
          <p:cNvPr id="15" name="Body Level One…"/>
          <p:cNvSpPr txBox="1"/>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Google Shape;29;p2"/>
          <p:cNvSpPr txBox="1"/>
          <p:nvPr>
            <p:ph type="body" sz="quarter" idx="21"/>
          </p:nvPr>
        </p:nvSpPr>
        <p:spPr>
          <a:xfrm>
            <a:off x="562425" y="3862166"/>
            <a:ext cx="8552700" cy="611401"/>
          </a:xfrm>
          <a:prstGeom prst="rect">
            <a:avLst/>
          </a:prstGeom>
        </p:spPr>
        <p:txBody>
          <a:bodyPr/>
          <a:lstStyle/>
          <a:p>
            <a:pPr>
              <a:spcBef>
                <a:spcPts val="0"/>
              </a:spcBef>
              <a:defRPr>
                <a:solidFill>
                  <a:srgbClr val="FFFFFF"/>
                </a:solidFill>
              </a:defRPr>
            </a:pPr>
          </a:p>
        </p:txBody>
      </p:sp>
      <p:sp>
        <p:nvSpPr>
          <p:cNvPr id="17" name="Google Shape;30;p2"/>
          <p:cNvSpPr txBox="1"/>
          <p:nvPr>
            <p:ph type="body" sz="quarter" idx="22"/>
          </p:nvPr>
        </p:nvSpPr>
        <p:spPr>
          <a:xfrm>
            <a:off x="562425" y="5429120"/>
            <a:ext cx="8552700" cy="970801"/>
          </a:xfrm>
          <a:prstGeom prst="rect">
            <a:avLst/>
          </a:prstGeom>
        </p:spPr>
        <p:txBody>
          <a:bodyPr/>
          <a:lstStyle/>
          <a:p>
            <a:pPr>
              <a:spcBef>
                <a:spcPts val="0"/>
              </a:spcBef>
              <a:defRPr b="1" sz="1400">
                <a:solidFill>
                  <a:srgbClr val="FFFFFF"/>
                </a:solidFill>
              </a:defRPr>
            </a:p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p:nvPr>
            <p:ph type="title"/>
          </p:nvPr>
        </p:nvSpPr>
        <p:spPr>
          <a:prstGeom prst="rect">
            <a:avLst/>
          </a:prstGeom>
        </p:spPr>
        <p:txBody>
          <a:bodyPr/>
          <a:lstStyle/>
          <a:p>
            <a:pPr/>
            <a:r>
              <a:t>Title Text</a:t>
            </a:r>
          </a:p>
        </p:txBody>
      </p:sp>
      <p:sp>
        <p:nvSpPr>
          <p:cNvPr id="11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4"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t="0" r="8018" b="0"/>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0" name="Google Shape;1204;p104" descr="Google Shape;1204;p104"/>
              <p:cNvPicPr>
                <a:picLocks noChangeAspect="1"/>
              </p:cNvPicPr>
              <p:nvPr/>
            </p:nvPicPr>
            <p:blipFill>
              <a:blip r:embed="rId4">
                <a:extLst/>
              </a:blip>
              <a:srcRect l="9559" t="0" r="0"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sx="100000" sy="100000" kx="0" ky="0" algn="b" rotWithShape="0" blurRad="457200" dist="0" dir="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sx="100000" sy="100000" kx="0" ky="0" algn="b" rotWithShape="0" blurRad="406400" dist="0" dir="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sx="100000" sy="100000" kx="0" ky="0" algn="b" rotWithShape="0" blurRad="228600" dist="0" dir="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flipH="1" rot="21538484">
                <a:off x="4861" y="1445451"/>
                <a:ext cx="630603" cy="549220"/>
              </a:xfrm>
              <a:prstGeom prst="rect">
                <a:avLst/>
              </a:prstGeom>
              <a:ln w="12700" cap="flat">
                <a:noFill/>
                <a:miter lim="400000"/>
              </a:ln>
              <a:effectLst>
                <a:outerShdw sx="100000" sy="100000" kx="0" ky="0" algn="b" rotWithShape="0" blurRad="355600" dist="0" dir="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sx="100000" sy="100000" kx="0" ky="0" algn="b" rotWithShape="0" blurRad="355600" dist="0" dir="0">
                  <a:srgbClr val="000000">
                    <a:alpha val="70200"/>
                  </a:srgbClr>
                </a:outerShdw>
              </a:effectLst>
            </p:spPr>
          </p:pic>
        </p:grpSp>
      </p:grpSp>
      <p:sp>
        <p:nvSpPr>
          <p:cNvPr id="1856"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esentation Title">
    <p:bg>
      <p:bgPr>
        <a:solidFill>
          <a:srgbClr val="2CB4E1"/>
        </a:solidFill>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b="1" baseline="30000" sz="2100">
                <a:solidFill>
                  <a:srgbClr val="434448"/>
                </a:solidFill>
              </a:defRPr>
            </a:p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l="0" t="0" r="891" b="0"/>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l="0" t="0" r="64170" b="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l="0" t="0" r="0"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879" name="Google Shape;1236;p105" descr="Google Shape;1236;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sp>
        <p:nvSpPr>
          <p:cNvPr id="1883" name="Title Text"/>
          <p:cNvSpPr txBox="1"/>
          <p:nvPr>
            <p:ph type="title"/>
          </p:nvPr>
        </p:nvSpPr>
        <p:spPr>
          <a:xfrm>
            <a:off x="1016237" y="1395542"/>
            <a:ext cx="3120901" cy="1410301"/>
          </a:xfrm>
          <a:prstGeom prst="rect">
            <a:avLst/>
          </a:prstGeom>
        </p:spPr>
        <p:txBody>
          <a:bodyPr lIns="0" tIns="0" rIns="0" bIns="0"/>
          <a:lstStyle>
            <a:lvl1pPr algn="ctr">
              <a:lnSpc>
                <a:spcPct val="90000"/>
              </a:lnSpc>
              <a:defRPr b="1" sz="2900">
                <a:solidFill>
                  <a:srgbClr val="FFFFFF"/>
                </a:solidFill>
              </a:defRPr>
            </a:lvl1pPr>
          </a:lstStyle>
          <a:p>
            <a:pPr/>
            <a:r>
              <a:t>Title Text</a:t>
            </a:r>
          </a:p>
        </p:txBody>
      </p:sp>
      <p:sp>
        <p:nvSpPr>
          <p:cNvPr id="1884" name="Body Level One…"/>
          <p:cNvSpPr txBox="1"/>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b="1" baseline="30000" sz="1700">
                <a:solidFill>
                  <a:srgbClr val="FFFFFF"/>
                </a:solidFill>
              </a:defRPr>
            </a:lvl1pPr>
            <a:lvl2pPr marL="914400" indent="-273050" algn="ctr">
              <a:lnSpc>
                <a:spcPct val="90000"/>
              </a:lnSpc>
              <a:spcBef>
                <a:spcPts val="600"/>
              </a:spcBef>
              <a:buSzPts val="1700"/>
              <a:buChar char="​"/>
              <a:defRPr b="1" baseline="30000" sz="1700">
                <a:solidFill>
                  <a:srgbClr val="FFFFFF"/>
                </a:solidFill>
              </a:defRPr>
            </a:lvl2pPr>
            <a:lvl3pPr marL="1430110" indent="-331560" algn="ctr">
              <a:lnSpc>
                <a:spcPct val="90000"/>
              </a:lnSpc>
              <a:spcBef>
                <a:spcPts val="600"/>
              </a:spcBef>
              <a:buSzPts val="1700"/>
              <a:defRPr b="1" baseline="30000" sz="1700">
                <a:solidFill>
                  <a:srgbClr val="FFFFFF"/>
                </a:solidFill>
              </a:defRPr>
            </a:lvl3pPr>
            <a:lvl4pPr marL="1942570" indent="-386820" algn="ctr">
              <a:lnSpc>
                <a:spcPct val="90000"/>
              </a:lnSpc>
              <a:spcBef>
                <a:spcPts val="600"/>
              </a:spcBef>
              <a:buSzPts val="1700"/>
              <a:defRPr b="1" baseline="30000" sz="1700">
                <a:solidFill>
                  <a:srgbClr val="FFFFFF"/>
                </a:solidFill>
              </a:defRPr>
            </a:lvl4pPr>
            <a:lvl5pPr marL="2206360" indent="-193410" algn="ctr">
              <a:lnSpc>
                <a:spcPct val="90000"/>
              </a:lnSpc>
              <a:spcBef>
                <a:spcPts val="600"/>
              </a:spcBef>
              <a:buSzPts val="1700"/>
              <a:buChar char="​"/>
              <a:defRPr b="1" baseline="30000" sz="17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5" name="Google Shape;1242;p105"/>
          <p:cNvSpPr txBox="1"/>
          <p:nvPr>
            <p:ph type="body" sz="quarter" idx="21"/>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b="1" baseline="30000" sz="1600">
                <a:solidFill>
                  <a:srgbClr val="FFFFFF"/>
                </a:solidFill>
              </a:defRPr>
            </a:pPr>
          </a:p>
        </p:txBody>
      </p:sp>
      <p:pic>
        <p:nvPicPr>
          <p:cNvPr id="1886" name="Google Shape;1243;p105" descr="Google Shape;1243;p105"/>
          <p:cNvPicPr>
            <a:picLocks noChangeAspect="1"/>
          </p:cNvPicPr>
          <p:nvPr/>
        </p:nvPicPr>
        <p:blipFill>
          <a:blip r:embed="rId15">
            <a:extLst/>
          </a:blip>
          <a:srcRect l="0" t="0" r="30719" b="0"/>
          <a:stretch>
            <a:fillRect/>
          </a:stretch>
        </p:blipFill>
        <p:spPr>
          <a:xfrm>
            <a:off x="19159322" y="3081417"/>
            <a:ext cx="779979" cy="1642494"/>
          </a:xfrm>
          <a:prstGeom prst="rect">
            <a:avLst/>
          </a:prstGeom>
          <a:ln w="12700">
            <a:miter lim="400000"/>
          </a:ln>
        </p:spPr>
      </p:pic>
      <p:sp>
        <p:nvSpPr>
          <p:cNvPr id="18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2">
    <p:bg>
      <p:bgPr>
        <a:solidFill>
          <a:srgbClr val="F3EFE4"/>
        </a:solidFill>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p:nvPr>
            <p:ph type="title"/>
          </p:nvPr>
        </p:nvSpPr>
        <p:spPr>
          <a:xfrm>
            <a:off x="539609" y="0"/>
            <a:ext cx="10157401" cy="1146001"/>
          </a:xfrm>
          <a:prstGeom prst="rect">
            <a:avLst/>
          </a:prstGeom>
        </p:spPr>
        <p:txBody>
          <a:bodyPr lIns="0" tIns="0" rIns="0" bIns="0"/>
          <a:lstStyle>
            <a:lvl1pPr>
              <a:lnSpc>
                <a:spcPct val="80000"/>
              </a:lnSpc>
              <a:defRPr b="1" sz="3400">
                <a:solidFill>
                  <a:srgbClr val="434448"/>
                </a:solidFill>
              </a:defRPr>
            </a:lvl1pPr>
          </a:lstStyle>
          <a:p>
            <a:pPr/>
            <a:r>
              <a:t>Title Text</a:t>
            </a:r>
          </a:p>
        </p:txBody>
      </p:sp>
      <p:sp>
        <p:nvSpPr>
          <p:cNvPr id="1896"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897" name="Google Shape;1249;p106"/>
          <p:cNvSpPr txBox="1"/>
          <p:nvPr>
            <p:ph type="body" sz="quarter" idx="21"/>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sp>
        <p:nvSpPr>
          <p:cNvPr id="18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3">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92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2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24" name="Google Shape;1271;p107"/>
          <p:cNvSpPr txBox="1"/>
          <p:nvPr>
            <p:ph type="body" idx="21"/>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t="0"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t="0"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t="0"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t="0" r="0"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4" y="6129287"/>
            <a:ext cx="8173454"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sp>
        <p:nvSpPr>
          <p:cNvPr id="193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4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4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Ap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5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6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61" name="Google Shape;1298;p109"/>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62" name="Google Shape;1299;p109" descr="Google Shape;1299;p109"/>
          <p:cNvPicPr>
            <a:picLocks noChangeAspect="1"/>
          </p:cNvPicPr>
          <p:nvPr/>
        </p:nvPicPr>
        <p:blipFill>
          <a:blip r:embed="rId2">
            <a:extLst/>
          </a:blip>
          <a:srcRect l="1960" t="0" r="0" b="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7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0" y="1698255"/>
              <a:ext cx="6760762"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Hilltop">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20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sp>
        <p:nvSpPr>
          <p:cNvPr id="200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Welcome Slide Template copy">
    <p:bg>
      <p:bgPr>
        <a:solidFill>
          <a:srgbClr val="D3C099"/>
        </a:solidFill>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4"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t="0" r="8018" b="0"/>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t="0" r="0"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8" name="Google Shape;1356;p113" descr="Google Shape;1356;p113"/>
            <p:cNvPicPr>
              <a:picLocks noChangeAspect="1"/>
            </p:cNvPicPr>
            <p:nvPr/>
          </p:nvPicPr>
          <p:blipFill>
            <a:blip r:embed="rId4">
              <a:extLst/>
            </a:blip>
            <a:srcRect l="9559" t="0" r="0"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olumn">
    <p:spTree>
      <p:nvGrpSpPr>
        <p:cNvPr id="1" name=""/>
        <p:cNvGrpSpPr/>
        <p:nvPr/>
      </p:nvGrpSpPr>
      <p:grpSpPr>
        <a:xfrm>
          <a:off x="0" y="0"/>
          <a:ext cx="0" cy="0"/>
          <a:chOff x="0" y="0"/>
          <a:chExt cx="0" cy="0"/>
        </a:xfrm>
      </p:grpSpPr>
      <p:sp>
        <p:nvSpPr>
          <p:cNvPr id="125" name="Title Text"/>
          <p:cNvSpPr txBox="1"/>
          <p:nvPr>
            <p:ph type="title"/>
          </p:nvPr>
        </p:nvSpPr>
        <p:spPr>
          <a:prstGeom prst="rect">
            <a:avLst/>
          </a:prstGeom>
        </p:spPr>
        <p:txBody>
          <a:bodyPr/>
          <a:lstStyle/>
          <a:p>
            <a:pPr/>
            <a:r>
              <a:t>Title Text</a:t>
            </a:r>
          </a:p>
        </p:txBody>
      </p:sp>
      <p:sp>
        <p:nvSpPr>
          <p:cNvPr id="126" name="Body Level One…"/>
          <p:cNvSpPr txBox="1"/>
          <p:nvPr>
            <p:ph type="body" sz="quarter" idx="1"/>
          </p:nvPr>
        </p:nvSpPr>
        <p:spPr>
          <a:xfrm>
            <a:off x="571500" y="1688083"/>
            <a:ext cx="3429000" cy="4224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7" name="Google Shape;82;p12"/>
          <p:cNvSpPr txBox="1"/>
          <p:nvPr>
            <p:ph type="body" sz="quarter" idx="21"/>
          </p:nvPr>
        </p:nvSpPr>
        <p:spPr>
          <a:xfrm>
            <a:off x="4377366" y="1687800"/>
            <a:ext cx="3429001" cy="4224300"/>
          </a:xfrm>
          <a:prstGeom prst="rect">
            <a:avLst/>
          </a:prstGeom>
        </p:spPr>
        <p:txBody>
          <a:bodyPr/>
          <a:lstStyle/>
          <a:p>
            <a:pPr/>
          </a:p>
        </p:txBody>
      </p:sp>
      <p:sp>
        <p:nvSpPr>
          <p:cNvPr id="128" name="Google Shape;83;p12"/>
          <p:cNvSpPr txBox="1"/>
          <p:nvPr>
            <p:ph type="body" sz="quarter" idx="22"/>
          </p:nvPr>
        </p:nvSpPr>
        <p:spPr>
          <a:xfrm>
            <a:off x="8183232" y="1687514"/>
            <a:ext cx="3429001" cy="4224300"/>
          </a:xfrm>
          <a:prstGeom prst="rect">
            <a:avLst/>
          </a:prstGeom>
        </p:spPr>
        <p:txBody>
          <a:bodyPr/>
          <a:lstStyle/>
          <a:p>
            <a:pPr/>
          </a:p>
        </p:txBody>
      </p:sp>
      <p:sp>
        <p:nvSpPr>
          <p:cNvPr id="129" name="Google Shape;84;p12"/>
          <p:cNvSpPr txBox="1"/>
          <p:nvPr>
            <p:ph type="body" sz="quarter" idx="2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p:nvPr>
            <p:ph type="title"/>
          </p:nvPr>
        </p:nvSpPr>
        <p:spPr>
          <a:prstGeom prst="rect">
            <a:avLst/>
          </a:prstGeom>
        </p:spPr>
        <p:txBody>
          <a:bodyPr/>
          <a:lstStyle/>
          <a:p>
            <a:pPr/>
            <a:r>
              <a:t>Title Text</a:t>
            </a:r>
          </a:p>
        </p:txBody>
      </p:sp>
      <p:sp>
        <p:nvSpPr>
          <p:cNvPr id="139"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0" name="Google Shape;90;p13"/>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p:nvPr>
            <p:ph type="title"/>
          </p:nvPr>
        </p:nvSpPr>
        <p:spPr>
          <a:prstGeom prst="rect">
            <a:avLst/>
          </a:prstGeom>
        </p:spPr>
        <p:txBody>
          <a:bodyPr/>
          <a:lstStyle/>
          <a:p>
            <a:pPr/>
            <a:r>
              <a:t>Title Text</a:t>
            </a:r>
          </a:p>
        </p:txBody>
      </p:sp>
      <p:sp>
        <p:nvSpPr>
          <p:cNvPr id="151"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2" name="Google Shape;95;p14"/>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p:nvPr>
            <p:ph type="title"/>
          </p:nvPr>
        </p:nvSpPr>
        <p:spPr>
          <a:prstGeom prst="rect">
            <a:avLst/>
          </a:prstGeom>
        </p:spPr>
        <p:txBody>
          <a:bodyPr/>
          <a:lstStyle/>
          <a:p>
            <a:pPr/>
            <a:r>
              <a:t>Title Text</a:t>
            </a:r>
          </a:p>
        </p:txBody>
      </p:sp>
      <p:sp>
        <p:nvSpPr>
          <p:cNvPr id="163"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Google Shape;100;p15"/>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p:nvPr>
            <p:ph type="title"/>
          </p:nvPr>
        </p:nvSpPr>
        <p:spPr>
          <a:prstGeom prst="rect">
            <a:avLst/>
          </a:prstGeom>
        </p:spPr>
        <p:txBody>
          <a:bodyPr/>
          <a:lstStyle/>
          <a:p>
            <a:pPr/>
            <a:r>
              <a:t>Title Text</a:t>
            </a:r>
          </a:p>
        </p:txBody>
      </p:sp>
      <p:sp>
        <p:nvSpPr>
          <p:cNvPr id="175"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6" name="Google Shape;105;p16"/>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p:nvPr>
            <p:ph type="title"/>
          </p:nvPr>
        </p:nvSpPr>
        <p:spPr>
          <a:prstGeom prst="rect">
            <a:avLst/>
          </a:prstGeom>
        </p:spPr>
        <p:txBody>
          <a:bodyPr/>
          <a:lstStyle/>
          <a:p>
            <a:pPr/>
            <a:r>
              <a:t>Title Text</a:t>
            </a:r>
          </a:p>
        </p:txBody>
      </p:sp>
      <p:sp>
        <p:nvSpPr>
          <p:cNvPr id="187"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8" name="Google Shape;110;p17"/>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p:nvPr>
            <p:ph type="title"/>
          </p:nvPr>
        </p:nvSpPr>
        <p:spPr>
          <a:prstGeom prst="rect">
            <a:avLst/>
          </a:prstGeom>
        </p:spPr>
        <p:txBody>
          <a:bodyPr/>
          <a:lstStyle/>
          <a:p>
            <a:pPr/>
            <a:r>
              <a:t>Title Text</a:t>
            </a:r>
          </a:p>
        </p:txBody>
      </p:sp>
      <p:sp>
        <p:nvSpPr>
          <p:cNvPr id="199"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Google Shape;115;p18"/>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p:spTree>
      <p:nvGrpSpPr>
        <p:cNvPr id="1" name=""/>
        <p:cNvGrpSpPr/>
        <p:nvPr/>
      </p:nvGrpSpPr>
      <p:grpSpPr>
        <a:xfrm>
          <a:off x="0" y="0"/>
          <a:ext cx="0" cy="0"/>
          <a:chOff x="0" y="0"/>
          <a:chExt cx="0" cy="0"/>
        </a:xfrm>
      </p:grpSpPr>
      <p:sp>
        <p:nvSpPr>
          <p:cNvPr id="209" name="Body Level One…"/>
          <p:cNvSpPr txBox="1"/>
          <p:nvPr>
            <p:ph type="body" sz="quarter" idx="1"/>
          </p:nvPr>
        </p:nvSpPr>
        <p:spPr>
          <a:xfrm>
            <a:off x="8183033" y="1840483"/>
            <a:ext cx="3426302"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0" name="Title Text"/>
          <p:cNvSpPr txBox="1"/>
          <p:nvPr>
            <p:ph type="title"/>
          </p:nvPr>
        </p:nvSpPr>
        <p:spPr>
          <a:prstGeom prst="rect">
            <a:avLst/>
          </a:prstGeom>
        </p:spPr>
        <p:txBody>
          <a:bodyPr/>
          <a:lstStyle/>
          <a:p>
            <a:pPr/>
            <a:r>
              <a:t>Title Text</a:t>
            </a:r>
          </a:p>
        </p:txBody>
      </p:sp>
      <p:sp>
        <p:nvSpPr>
          <p:cNvPr id="211" name="Google Shape;119;p19"/>
          <p:cNvSpPr txBox="1"/>
          <p:nvPr>
            <p:ph type="body" sz="half" idx="21"/>
          </p:nvPr>
        </p:nvSpPr>
        <p:spPr>
          <a:xfrm>
            <a:off x="571500" y="1839914"/>
            <a:ext cx="6862199" cy="4224300"/>
          </a:xfrm>
          <a:prstGeom prst="rect">
            <a:avLst/>
          </a:prstGeom>
        </p:spPr>
        <p:txBody>
          <a:bodyPr/>
          <a:lstStyle/>
          <a:p>
            <a:pPr/>
          </a:p>
        </p:txBody>
      </p:sp>
      <p:sp>
        <p:nvSpPr>
          <p:cNvPr id="212" name="Google Shape;120;p19"/>
          <p:cNvSpPr txBox="1"/>
          <p:nvPr>
            <p:ph type="body" sz="quarter" idx="22"/>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p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2">
    <p:spTree>
      <p:nvGrpSpPr>
        <p:cNvPr id="1" name=""/>
        <p:cNvGrpSpPr/>
        <p:nvPr/>
      </p:nvGrpSpPr>
      <p:grpSpPr>
        <a:xfrm>
          <a:off x="0" y="0"/>
          <a:ext cx="0" cy="0"/>
          <a:chOff x="0" y="0"/>
          <a:chExt cx="0" cy="0"/>
        </a:xfrm>
      </p:grpSpPr>
      <p:sp>
        <p:nvSpPr>
          <p:cNvPr id="223" name="Body Level One…"/>
          <p:cNvSpPr txBox="1"/>
          <p:nvPr>
            <p:ph type="body" sz="half" idx="1"/>
          </p:nvPr>
        </p:nvSpPr>
        <p:spPr>
          <a:xfrm>
            <a:off x="4381501" y="1840483"/>
            <a:ext cx="7217700" cy="4223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4" name="Title Text"/>
          <p:cNvSpPr txBox="1"/>
          <p:nvPr>
            <p:ph type="title"/>
          </p:nvPr>
        </p:nvSpPr>
        <p:spPr>
          <a:prstGeom prst="rect">
            <a:avLst/>
          </a:prstGeom>
        </p:spPr>
        <p:txBody>
          <a:bodyPr/>
          <a:lstStyle/>
          <a:p>
            <a:pPr/>
            <a:r>
              <a:t>Title Text</a:t>
            </a:r>
          </a:p>
        </p:txBody>
      </p:sp>
      <p:sp>
        <p:nvSpPr>
          <p:cNvPr id="225" name="Google Shape;126;p20"/>
          <p:cNvSpPr txBox="1"/>
          <p:nvPr>
            <p:ph type="body" sz="quarter" idx="21"/>
          </p:nvPr>
        </p:nvSpPr>
        <p:spPr>
          <a:xfrm>
            <a:off x="571499" y="1839914"/>
            <a:ext cx="3272401" cy="4224300"/>
          </a:xfrm>
          <a:prstGeom prst="rect">
            <a:avLst/>
          </a:prstGeom>
        </p:spPr>
        <p:txBody>
          <a:bodyPr/>
          <a:lstStyle/>
          <a:p>
            <a:pPr/>
          </a:p>
        </p:txBody>
      </p:sp>
      <p:sp>
        <p:nvSpPr>
          <p:cNvPr id="226" name="Google Shape;127;p20"/>
          <p:cNvSpPr txBox="1"/>
          <p:nvPr>
            <p:ph type="body" sz="quarter" idx="22"/>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p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column">
    <p:spTree>
      <p:nvGrpSpPr>
        <p:cNvPr id="1" name=""/>
        <p:cNvGrpSpPr/>
        <p:nvPr/>
      </p:nvGrpSpPr>
      <p:grpSpPr>
        <a:xfrm>
          <a:off x="0" y="0"/>
          <a:ext cx="0" cy="0"/>
          <a:chOff x="0" y="0"/>
          <a:chExt cx="0" cy="0"/>
        </a:xfrm>
      </p:grpSpPr>
      <p:sp>
        <p:nvSpPr>
          <p:cNvPr id="26" name="Title Text"/>
          <p:cNvSpPr txBox="1"/>
          <p:nvPr>
            <p:ph type="title"/>
          </p:nvPr>
        </p:nvSpPr>
        <p:spPr>
          <a:prstGeom prst="rect">
            <a:avLst/>
          </a:prstGeom>
        </p:spPr>
        <p:txBody>
          <a:bodyPr/>
          <a:lstStyle/>
          <a:p>
            <a:pPr/>
            <a:r>
              <a:t>Title Text</a:t>
            </a:r>
          </a:p>
        </p:txBody>
      </p:sp>
      <p:sp>
        <p:nvSpPr>
          <p:cNvPr id="27" name="Body Level One…"/>
          <p:cNvSpPr txBox="1"/>
          <p:nvPr>
            <p:ph type="body" sz="half" idx="1"/>
          </p:nvPr>
        </p:nvSpPr>
        <p:spPr>
          <a:xfrm>
            <a:off x="571500" y="1688083"/>
            <a:ext cx="5303400"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 name="Google Shape;34;p3"/>
          <p:cNvSpPr txBox="1"/>
          <p:nvPr>
            <p:ph type="body" sz="half" idx="21"/>
          </p:nvPr>
        </p:nvSpPr>
        <p:spPr>
          <a:xfrm>
            <a:off x="6313932" y="1688083"/>
            <a:ext cx="5303400" cy="4223701"/>
          </a:xfrm>
          <a:prstGeom prst="rect">
            <a:avLst/>
          </a:prstGeom>
        </p:spPr>
        <p:txBody>
          <a:bodyPr/>
          <a:lstStyle/>
          <a:p>
            <a:pPr/>
          </a:p>
        </p:txBody>
      </p:sp>
      <p:sp>
        <p:nvSpPr>
          <p:cNvPr id="29" name="Google Shape;35;p3"/>
          <p:cNvSpPr txBox="1"/>
          <p:nvPr>
            <p:ph type="body" sz="quarter" idx="22"/>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39" name="Title Text"/>
          <p:cNvSpPr txBox="1"/>
          <p:nvPr>
            <p:ph type="title"/>
          </p:nvPr>
        </p:nvSpPr>
        <p:spPr>
          <a:xfrm>
            <a:off x="571500" y="132840"/>
            <a:ext cx="6721200" cy="990002"/>
          </a:xfrm>
          <a:prstGeom prst="rect">
            <a:avLst/>
          </a:prstGeom>
        </p:spPr>
        <p:txBody>
          <a:bodyPr/>
          <a:lstStyle/>
          <a:p>
            <a:pPr/>
            <a:r>
              <a:t>Title Text</a:t>
            </a:r>
          </a:p>
        </p:txBody>
      </p:sp>
      <p:sp>
        <p:nvSpPr>
          <p:cNvPr id="240" name="Google Shape;135;p21"/>
          <p:cNvSpPr txBox="1"/>
          <p:nvPr>
            <p:ph type="body" sz="half" idx="21"/>
          </p:nvPr>
        </p:nvSpPr>
        <p:spPr>
          <a:xfrm>
            <a:off x="571500" y="1689275"/>
            <a:ext cx="6714000" cy="2589302"/>
          </a:xfrm>
          <a:prstGeom prst="rect">
            <a:avLst/>
          </a:prstGeom>
        </p:spPr>
        <p:txBody>
          <a:bodyPr/>
          <a:lstStyle/>
          <a:p>
            <a:pPr>
              <a:spcBef>
                <a:spcPts val="1300"/>
              </a:spcBef>
            </a:p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_1">
    <p:spTree>
      <p:nvGrpSpPr>
        <p:cNvPr id="1" name=""/>
        <p:cNvGrpSpPr/>
        <p:nvPr/>
      </p:nvGrpSpPr>
      <p:grpSpPr>
        <a:xfrm>
          <a:off x="0" y="0"/>
          <a:ext cx="0" cy="0"/>
          <a:chOff x="0" y="0"/>
          <a:chExt cx="0" cy="0"/>
        </a:xfrm>
      </p:grpSpPr>
      <p:sp>
        <p:nvSpPr>
          <p:cNvPr id="249"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50" name="Title Text"/>
          <p:cNvSpPr txBox="1"/>
          <p:nvPr>
            <p:ph type="title"/>
          </p:nvPr>
        </p:nvSpPr>
        <p:spPr>
          <a:xfrm>
            <a:off x="571500" y="132840"/>
            <a:ext cx="6721200" cy="990002"/>
          </a:xfrm>
          <a:prstGeom prst="rect">
            <a:avLst/>
          </a:prstGeom>
        </p:spPr>
        <p:txBody>
          <a:bodyPr/>
          <a:lstStyle/>
          <a:p>
            <a:pPr/>
            <a:r>
              <a:t>Title Text</a:t>
            </a:r>
          </a:p>
        </p:txBody>
      </p:sp>
      <p:sp>
        <p:nvSpPr>
          <p:cNvPr id="251" name="Google Shape;139;p22"/>
          <p:cNvSpPr txBox="1"/>
          <p:nvPr>
            <p:ph type="body" sz="half" idx="21"/>
          </p:nvPr>
        </p:nvSpPr>
        <p:spPr>
          <a:xfrm>
            <a:off x="571500" y="1689275"/>
            <a:ext cx="6714000" cy="2589302"/>
          </a:xfrm>
          <a:prstGeom prst="rect">
            <a:avLst/>
          </a:prstGeom>
        </p:spPr>
        <p:txBody>
          <a:bodyPr/>
          <a:lstStyle/>
          <a:p>
            <a:pPr>
              <a:spcBef>
                <a:spcPts val="1300"/>
              </a:spcBef>
            </a:p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4">
    <p:bg>
      <p:bgPr>
        <a:solidFill>
          <a:srgbClr val="178BD1"/>
        </a:solidFill>
      </p:bgPr>
    </p:bg>
    <p:spTree>
      <p:nvGrpSpPr>
        <p:cNvPr id="1" name=""/>
        <p:cNvGrpSpPr/>
        <p:nvPr/>
      </p:nvGrpSpPr>
      <p:grpSpPr>
        <a:xfrm>
          <a:off x="0" y="0"/>
          <a:ext cx="0" cy="0"/>
          <a:chOff x="0" y="0"/>
          <a:chExt cx="0" cy="0"/>
        </a:xfrm>
      </p:grpSpPr>
      <p:sp>
        <p:nvSpPr>
          <p:cNvPr id="263" name="Title Text"/>
          <p:cNvSpPr txBox="1"/>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pPr/>
            <a:r>
              <a:t>Title Text</a:t>
            </a:r>
          </a:p>
        </p:txBody>
      </p:sp>
      <p:sp>
        <p:nvSpPr>
          <p:cNvPr id="264"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65" name="Google Shape;145;p23"/>
          <p:cNvSpPr txBox="1"/>
          <p:nvPr>
            <p:ph type="body" sz="quarter" idx="21"/>
          </p:nvPr>
        </p:nvSpPr>
        <p:spPr>
          <a:xfrm>
            <a:off x="4123523" y="3862863"/>
            <a:ext cx="7470300" cy="715801"/>
          </a:xfrm>
          <a:prstGeom prst="rect">
            <a:avLst/>
          </a:prstGeom>
        </p:spPr>
        <p:txBody>
          <a:bodyPr/>
          <a:lstStyle/>
          <a:p>
            <a:pPr>
              <a:spcBef>
                <a:spcPts val="0"/>
              </a:spcBef>
              <a:defRPr sz="2400">
                <a:solidFill>
                  <a:srgbClr val="FFFFFF"/>
                </a:solidFill>
              </a:defRPr>
            </a:p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1"/>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2">
    <p:bg>
      <p:bgPr>
        <a:solidFill>
          <a:srgbClr val="178BD1"/>
        </a:solidFill>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p:nvPr>
            <p:ph type="title"/>
          </p:nvPr>
        </p:nvSpPr>
        <p:spPr>
          <a:xfrm>
            <a:off x="529987" y="1926284"/>
            <a:ext cx="10413302" cy="1994101"/>
          </a:xfrm>
          <a:prstGeom prst="rect">
            <a:avLst/>
          </a:prstGeom>
        </p:spPr>
        <p:txBody>
          <a:bodyPr/>
          <a:lstStyle>
            <a:lvl1pPr>
              <a:lnSpc>
                <a:spcPct val="100000"/>
              </a:lnSpc>
              <a:defRPr sz="5200"/>
            </a:lvl1pPr>
          </a:lstStyle>
          <a:p>
            <a:pPr/>
            <a:r>
              <a:t>Title Text</a:t>
            </a:r>
          </a:p>
        </p:txBody>
      </p:sp>
      <p:sp>
        <p:nvSpPr>
          <p:cNvPr id="292" name="Body Level One…"/>
          <p:cNvSpPr txBox="1"/>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pPr/>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p>
        </p:txBody>
      </p:sp>
      <p:sp>
        <p:nvSpPr>
          <p:cNvPr id="302" name="Title Text"/>
          <p:cNvSpPr txBox="1"/>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pPr/>
            <a:r>
              <a:t>Title Text</a:t>
            </a:r>
          </a:p>
        </p:txBody>
      </p:sp>
      <p:sp>
        <p:nvSpPr>
          <p:cNvPr id="303" name="Body Level One…"/>
          <p:cNvSpPr txBox="1"/>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_1">
    <p:bg>
      <p:bgPr>
        <a:solidFill>
          <a:srgbClr val="032750"/>
        </a:solidFill>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pPr/>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dark">
    <p:bg>
      <p:bgPr>
        <a:solidFill>
          <a:srgbClr val="178BD1"/>
        </a:solidFill>
      </p:bgPr>
    </p:bg>
    <p:spTree>
      <p:nvGrpSpPr>
        <p:cNvPr id="1" name=""/>
        <p:cNvGrpSpPr/>
        <p:nvPr/>
      </p:nvGrpSpPr>
      <p:grpSpPr>
        <a:xfrm>
          <a:off x="0" y="0"/>
          <a:ext cx="0" cy="0"/>
          <a:chOff x="0" y="0"/>
          <a:chExt cx="0" cy="0"/>
        </a:xfrm>
      </p:grpSpPr>
      <p:sp>
        <p:nvSpPr>
          <p:cNvPr id="322" name="Title Text"/>
          <p:cNvSpPr txBox="1"/>
          <p:nvPr>
            <p:ph type="title"/>
          </p:nvPr>
        </p:nvSpPr>
        <p:spPr>
          <a:prstGeom prst="rect">
            <a:avLst/>
          </a:prstGeom>
        </p:spPr>
        <p:txBody>
          <a:bodyPr/>
          <a:lstStyle>
            <a:lvl1pPr>
              <a:lnSpc>
                <a:spcPct val="100000"/>
              </a:lnSpc>
              <a:defRPr>
                <a:solidFill>
                  <a:srgbClr val="FFFFFF"/>
                </a:solidFill>
              </a:defRPr>
            </a:lvl1pPr>
          </a:lstStyle>
          <a:p>
            <a:pPr/>
            <a:r>
              <a:t>Title Text</a:t>
            </a:r>
          </a:p>
        </p:txBody>
      </p:sp>
      <p:sp>
        <p:nvSpPr>
          <p:cNvPr id="323" name="Body Level One…"/>
          <p:cNvSpPr txBox="1"/>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24" name="Google Shape;177;p27"/>
          <p:cNvSpPr txBox="1"/>
          <p:nvPr>
            <p:ph type="body" sz="quarter" idx="21"/>
          </p:nvPr>
        </p:nvSpPr>
        <p:spPr>
          <a:xfrm>
            <a:off x="571499" y="1078991"/>
            <a:ext cx="11046002" cy="329101"/>
          </a:xfrm>
          <a:prstGeom prst="rect">
            <a:avLst/>
          </a:prstGeom>
        </p:spPr>
        <p:txBody>
          <a:bodyPr anchor="ctr"/>
          <a:lstStyle/>
          <a:p>
            <a:pPr>
              <a:spcBef>
                <a:spcPts val="0"/>
              </a:spcBef>
              <a:defRPr sz="2400">
                <a:solidFill>
                  <a:srgbClr val="FFFFFF"/>
                </a:solidFill>
              </a:defRPr>
            </a:p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34" name="Google Shape;181;p28"/>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3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3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38" name="Google Shape;185;p28"/>
          <p:cNvSpPr txBox="1"/>
          <p:nvPr>
            <p:ph type="body" sz="half" idx="21"/>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p>
        </p:txBody>
      </p:sp>
      <p:sp>
        <p:nvSpPr>
          <p:cNvPr id="339" name="Google Shape;186;p28"/>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40" name="Google Shape;187;p28"/>
          <p:cNvSpPr/>
          <p:nvPr>
            <p:ph type="pic" sz="quarter" idx="22"/>
          </p:nvPr>
        </p:nvSpPr>
        <p:spPr>
          <a:xfrm>
            <a:off x="527633" y="914400"/>
            <a:ext cx="1755900" cy="1737300"/>
          </a:xfrm>
          <a:prstGeom prst="rect">
            <a:avLst/>
          </a:prstGeom>
        </p:spPr>
        <p:txBody>
          <a:bodyPr lIns="91439" tIns="45719" rIns="91439" bIns="45719">
            <a:noAutofit/>
          </a:bodyPr>
          <a:lstStyle/>
          <a:p>
            <a:pPr/>
          </a:p>
        </p:txBody>
      </p:sp>
      <p:sp>
        <p:nvSpPr>
          <p:cNvPr id="341" name="Google Shape;188;p28"/>
          <p:cNvSpPr txBox="1"/>
          <p:nvPr>
            <p:ph type="body" sz="quarter" idx="23"/>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p:nvPr>
            <p:ph type="body" sz="quarter" idx="24"/>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44" name="Google Shape;191;p28"/>
          <p:cNvSpPr txBox="1"/>
          <p:nvPr>
            <p:ph type="body" sz="quarter" idx="25"/>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54" name="Google Shape;194;p29"/>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5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5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59" name="Google Shape;199;p29"/>
          <p:cNvSpPr/>
          <p:nvPr>
            <p:ph type="pic" sz="quarter" idx="21"/>
          </p:nvPr>
        </p:nvSpPr>
        <p:spPr>
          <a:xfrm>
            <a:off x="527633" y="914400"/>
            <a:ext cx="1755900" cy="1737300"/>
          </a:xfrm>
          <a:prstGeom prst="rect">
            <a:avLst/>
          </a:prstGeom>
        </p:spPr>
        <p:txBody>
          <a:bodyPr lIns="91439" tIns="45719" rIns="91439" bIns="45719">
            <a:noAutofit/>
          </a:bodyPr>
          <a:lstStyle/>
          <a:p>
            <a:pPr/>
          </a:p>
        </p:txBody>
      </p:sp>
      <p:sp>
        <p:nvSpPr>
          <p:cNvPr id="360" name="Google Shape;200;p29"/>
          <p:cNvSpPr txBox="1"/>
          <p:nvPr>
            <p:ph type="body" sz="quarter" idx="22"/>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p:nvPr>
            <p:ph type="body" sz="quarter" idx="23"/>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63" name="Google Shape;203;p29"/>
          <p:cNvSpPr txBox="1"/>
          <p:nvPr>
            <p:ph type="body" sz="quarter" idx="24"/>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B">
    <p:spTree>
      <p:nvGrpSpPr>
        <p:cNvPr id="1" name=""/>
        <p:cNvGrpSpPr/>
        <p:nvPr/>
      </p:nvGrpSpPr>
      <p:grpSpPr>
        <a:xfrm>
          <a:off x="0" y="0"/>
          <a:ext cx="0" cy="0"/>
          <a:chOff x="0" y="0"/>
          <a:chExt cx="0" cy="0"/>
        </a:xfrm>
      </p:grpSpPr>
      <p:sp>
        <p:nvSpPr>
          <p:cNvPr id="372" name="Google Shape;205;p30"/>
          <p:cNvSpPr/>
          <p:nvPr>
            <p:ph type="pic" idx="21"/>
          </p:nvPr>
        </p:nvSpPr>
        <p:spPr>
          <a:xfrm>
            <a:off x="0" y="0"/>
            <a:ext cx="12204301" cy="3508501"/>
          </a:xfrm>
          <a:prstGeom prst="rect">
            <a:avLst/>
          </a:prstGeom>
        </p:spPr>
        <p:txBody>
          <a:bodyPr lIns="91439" tIns="45719" rIns="91439" bIns="45719">
            <a:noAutofit/>
          </a:bodyPr>
          <a:lstStyle/>
          <a:p>
            <a:p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grpSp>
      <p:sp>
        <p:nvSpPr>
          <p:cNvPr id="376" name="Google Shape;209;p30"/>
          <p:cNvSpPr/>
          <p:nvPr>
            <p:ph type="pic" sz="quarter" idx="22"/>
          </p:nvPr>
        </p:nvSpPr>
        <p:spPr>
          <a:xfrm>
            <a:off x="678354" y="2846716"/>
            <a:ext cx="1586702" cy="1106701"/>
          </a:xfrm>
          <a:prstGeom prst="rect">
            <a:avLst/>
          </a:prstGeom>
        </p:spPr>
        <p:txBody>
          <a:bodyPr lIns="91439" tIns="45719" rIns="91439" bIns="45719">
            <a:noAutofit/>
          </a:bodyPr>
          <a:lstStyle/>
          <a:p>
            <a:pPr/>
          </a:p>
        </p:txBody>
      </p:sp>
      <p:sp>
        <p:nvSpPr>
          <p:cNvPr id="377" name="Title Text"/>
          <p:cNvSpPr txBox="1"/>
          <p:nvPr>
            <p:ph type="title"/>
          </p:nvPr>
        </p:nvSpPr>
        <p:spPr>
          <a:xfrm>
            <a:off x="576072" y="3922776"/>
            <a:ext cx="11046001" cy="987601"/>
          </a:xfrm>
          <a:prstGeom prst="rect">
            <a:avLst/>
          </a:prstGeom>
        </p:spPr>
        <p:txBody>
          <a:bodyPr/>
          <a:lstStyle>
            <a:lvl1pPr>
              <a:defRPr sz="2800">
                <a:solidFill>
                  <a:srgbClr val="19325C"/>
                </a:solidFill>
              </a:defRPr>
            </a:lvl1pPr>
          </a:lstStyle>
          <a:p>
            <a:pPr/>
            <a:r>
              <a:t>Title Text</a:t>
            </a:r>
          </a:p>
        </p:txBody>
      </p:sp>
      <p:sp>
        <p:nvSpPr>
          <p:cNvPr id="378" name="Body Level One…"/>
          <p:cNvSpPr txBox="1"/>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pPr/>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Google Shape;40;p4"/>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
    <p:bg>
      <p:bgPr>
        <a:solidFill>
          <a:srgbClr val="032750"/>
        </a:solidFill>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_1">
    <p:bg>
      <p:bgPr>
        <a:solidFill>
          <a:srgbClr val="032750"/>
        </a:solidFill>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rawing Guides">
    <p:spTree>
      <p:nvGrpSpPr>
        <p:cNvPr id="1" name=""/>
        <p:cNvGrpSpPr/>
        <p:nvPr/>
      </p:nvGrpSpPr>
      <p:grpSpPr>
        <a:xfrm>
          <a:off x="0" y="0"/>
          <a:ext cx="0" cy="0"/>
          <a:chOff x="0" y="0"/>
          <a:chExt cx="0" cy="0"/>
        </a:xfrm>
      </p:grpSpPr>
      <p:sp>
        <p:nvSpPr>
          <p:cNvPr id="415" name="Google Shape;220;p34"/>
          <p:cNvSpPr/>
          <p:nvPr/>
        </p:nvSpPr>
        <p:spPr>
          <a:xfrm flipH="1" rot="8100000">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8" name="Google Shape;223;p34"/>
          <p:cNvSpPr/>
          <p:nvPr/>
        </p:nvSpPr>
        <p:spPr>
          <a:xfrm flipH="1" rot="18900000">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90000"/>
              </a:lnSpc>
              <a:defRPr sz="3200">
                <a:solidFill>
                  <a:schemeClr val="accent1"/>
                </a:solidFill>
              </a:defRPr>
            </a:lvl1pPr>
          </a:lstStyle>
          <a:p>
            <a:pPr/>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r">
              <a:spcBef>
                <a:spcPts val="900"/>
              </a:spcBef>
              <a:defRPr b="1">
                <a:solidFill>
                  <a:schemeClr val="accent1"/>
                </a:solidFill>
              </a:defRPr>
            </a:lvl1pPr>
          </a:lstStyle>
          <a:p>
            <a:pPr/>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ma14="http://schemas.microsoft.com/office/mac/drawingml/2011/main" val="1"/>
            </a:ext>
          </a:extLst>
        </p:spPr>
        <p:txBody>
          <a:bodyPr lIns="60924" tIns="60924" rIns="60924" bIns="60924">
            <a:spAutoFit/>
          </a:bodyPr>
          <a:lstStyle>
            <a:lvl1pPr>
              <a:defRPr b="1" sz="2000">
                <a:solidFill>
                  <a:schemeClr val="accent1"/>
                </a:solidFill>
              </a:defRPr>
            </a:lvl1pPr>
            <a:lvl2pPr>
              <a:spcBef>
                <a:spcPts val="800"/>
              </a:spcBef>
              <a:defRPr sz="1600">
                <a:solidFill>
                  <a:schemeClr val="accent2"/>
                </a:solidFill>
              </a:defRPr>
            </a:lvl2pPr>
          </a:lstStyle>
          <a:p>
            <a:pPr/>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44" name="Body Level One…"/>
          <p:cNvSpPr txBox="1"/>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45" name="Google Shape;247;p36"/>
          <p:cNvSpPr txBox="1"/>
          <p:nvPr>
            <p:ph type="body" sz="quarter" idx="21"/>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58" name="Body Level One…"/>
          <p:cNvSpPr txBox="1"/>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471" name="Title Text"/>
          <p:cNvSpPr txBox="1"/>
          <p:nvPr>
            <p:ph type="title"/>
          </p:nvPr>
        </p:nvSpPr>
        <p:spPr>
          <a:xfrm>
            <a:off x="495300" y="139703"/>
            <a:ext cx="11046001" cy="990001"/>
          </a:xfrm>
          <a:prstGeom prst="rect">
            <a:avLst/>
          </a:prstGeom>
        </p:spPr>
        <p:txBody>
          <a:bodyPr/>
          <a:lstStyle>
            <a:lvl1pPr>
              <a:defRPr sz="3000">
                <a:solidFill>
                  <a:srgbClr val="FFFFFF"/>
                </a:solidFill>
              </a:defRPr>
            </a:lvl1pPr>
          </a:lstStyle>
          <a:p>
            <a:pPr/>
            <a:r>
              <a:t>Title Text</a:t>
            </a:r>
          </a:p>
        </p:txBody>
      </p:sp>
      <p:sp>
        <p:nvSpPr>
          <p:cNvPr id="472" name="Body Level One…"/>
          <p:cNvSpPr txBox="1"/>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73" name="Google Shape;255;p38"/>
          <p:cNvSpPr txBox="1"/>
          <p:nvPr>
            <p:ph type="body" sz="quarter" idx="21"/>
          </p:nvPr>
        </p:nvSpPr>
        <p:spPr>
          <a:xfrm>
            <a:off x="502713" y="935814"/>
            <a:ext cx="11046002" cy="338701"/>
          </a:xfrm>
          <a:prstGeom prst="rect">
            <a:avLst/>
          </a:prstGeom>
        </p:spPr>
        <p:txBody>
          <a:bodyPr/>
          <a:lstStyle/>
          <a:p>
            <a:pPr>
              <a:spcBef>
                <a:spcPts val="0"/>
              </a:spcBef>
              <a:defRPr sz="2200">
                <a:solidFill>
                  <a:srgbClr val="FFFFFF"/>
                </a:solidFill>
              </a:defRPr>
            </a:p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l="0" t="0" r="87220" b="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l="0" t="0" r="0" b="0"/>
            <a:stretch>
              <a:fillRect/>
            </a:stretch>
          </p:blipFill>
          <p:spPr>
            <a:xfrm>
              <a:off x="1246866" y="58273"/>
              <a:ext cx="10945131" cy="6799725"/>
            </a:xfrm>
            <a:prstGeom prst="rect">
              <a:avLst/>
            </a:prstGeom>
            <a:ln w="12700" cap="flat">
              <a:noFill/>
              <a:miter lim="400000"/>
            </a:ln>
            <a:effectLst/>
          </p:spPr>
        </p:pic>
      </p:grpSp>
      <p:sp>
        <p:nvSpPr>
          <p:cNvPr id="489" name="Title Text"/>
          <p:cNvSpPr txBox="1"/>
          <p:nvPr>
            <p:ph type="title"/>
          </p:nvPr>
        </p:nvSpPr>
        <p:spPr>
          <a:xfrm>
            <a:off x="495300" y="144862"/>
            <a:ext cx="11046001" cy="990002"/>
          </a:xfrm>
          <a:prstGeom prst="rect">
            <a:avLst/>
          </a:prstGeom>
        </p:spPr>
        <p:txBody>
          <a:bodyPr/>
          <a:lstStyle>
            <a:lvl1pPr>
              <a:defRPr sz="3000">
                <a:solidFill>
                  <a:srgbClr val="205CA0"/>
                </a:solidFill>
              </a:defRPr>
            </a:lvl1pPr>
          </a:lstStyle>
          <a:p>
            <a:pPr/>
            <a:r>
              <a:t>Title Text</a:t>
            </a:r>
          </a:p>
        </p:txBody>
      </p:sp>
      <p:sp>
        <p:nvSpPr>
          <p:cNvPr id="490" name="Body Level One…"/>
          <p:cNvSpPr txBox="1"/>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91" name="Google Shape;263;p39"/>
          <p:cNvSpPr txBox="1"/>
          <p:nvPr>
            <p:ph type="body" sz="quarter" idx="21"/>
          </p:nvPr>
        </p:nvSpPr>
        <p:spPr>
          <a:xfrm>
            <a:off x="502710" y="966889"/>
            <a:ext cx="11046002" cy="307801"/>
          </a:xfrm>
          <a:prstGeom prst="rect">
            <a:avLst/>
          </a:prstGeom>
        </p:spPr>
        <p:txBody>
          <a:bodyPr/>
          <a:lstStyle/>
          <a:p>
            <a:pPr>
              <a:spcBef>
                <a:spcPts val="0"/>
              </a:spcBef>
              <a:defRPr sz="2200">
                <a:solidFill>
                  <a:srgbClr val="59575C"/>
                </a:solidFill>
              </a:defRPr>
            </a:p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 - Thank You">
    <p:bg>
      <p:bgPr>
        <a:gradFill flip="none" rotWithShape="1">
          <a:gsLst>
            <a:gs pos="0">
              <a:srgbClr val="118ED9"/>
            </a:gs>
            <a:gs pos="78899">
              <a:srgbClr val="4CC0D9"/>
            </a:gs>
            <a:gs pos="100000">
              <a:srgbClr val="68E2B3"/>
            </a:gs>
          </a:gsLst>
          <a:lin ang="5400011" scaled="0"/>
        </a:gradFill>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fill="norm" stroke="1"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fill="norm" stroke="1"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fill="norm" stroke="1"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grpSp>
      <p:pic>
        <p:nvPicPr>
          <p:cNvPr id="506" name="Google Shape;271;p40" descr="Google Shape;271;p40"/>
          <p:cNvPicPr>
            <a:picLocks noChangeAspect="1"/>
          </p:cNvPicPr>
          <p:nvPr/>
        </p:nvPicPr>
        <p:blipFill>
          <a:blip r:embed="rId3">
            <a:extLst/>
          </a:blip>
          <a:srcRect l="0" t="0" r="11917" b="0"/>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t="0" r="0" b="0"/>
          <a:stretch>
            <a:fillRect/>
          </a:stretch>
        </p:blipFill>
        <p:spPr>
          <a:xfrm>
            <a:off x="8341945" y="1214025"/>
            <a:ext cx="707676" cy="1373276"/>
          </a:xfrm>
          <a:prstGeom prst="rect">
            <a:avLst/>
          </a:prstGeom>
          <a:ln w="12700">
            <a:miter lim="400000"/>
          </a:ln>
        </p:spPr>
      </p:pic>
      <p:sp>
        <p:nvSpPr>
          <p:cNvPr id="5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 - Title Slide A">
    <p:bg>
      <p:bgPr>
        <a:solidFill>
          <a:srgbClr val="178BD1"/>
        </a:solidFill>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sp>
        <p:nvSpPr>
          <p:cNvPr id="516" name="Body Level One…"/>
          <p:cNvSpPr txBox="1"/>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17" name="Title Text"/>
          <p:cNvSpPr txBox="1"/>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pPr/>
            <a:r>
              <a:t>Title Text</a:t>
            </a:r>
          </a:p>
        </p:txBody>
      </p:sp>
      <p:sp>
        <p:nvSpPr>
          <p:cNvPr id="518" name="Google Shape;278;p41"/>
          <p:cNvSpPr txBox="1"/>
          <p:nvPr>
            <p:ph type="body" sz="quarter" idx="21"/>
          </p:nvPr>
        </p:nvSpPr>
        <p:spPr>
          <a:xfrm>
            <a:off x="2009444" y="4740047"/>
            <a:ext cx="7695901" cy="285001"/>
          </a:xfrm>
          <a:prstGeom prst="rect">
            <a:avLst/>
          </a:prstGeom>
        </p:spPr>
        <p:txBody>
          <a:bodyPr/>
          <a:lstStyle/>
          <a:p>
            <a:pPr>
              <a:spcBef>
                <a:spcPts val="0"/>
              </a:spcBef>
              <a:defRPr sz="1400">
                <a:solidFill>
                  <a:srgbClr val="FFFFFF"/>
                </a:solidFill>
              </a:defRPr>
            </a:pPr>
          </a:p>
        </p:txBody>
      </p:sp>
      <p:sp>
        <p:nvSpPr>
          <p:cNvPr id="5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3">
    <p:bg>
      <p:bgPr>
        <a:solidFill>
          <a:srgbClr val="178BD1"/>
        </a:solidFill>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pPr/>
            <a:r>
              <a:t>Title Text</a:t>
            </a:r>
          </a:p>
        </p:txBody>
      </p:sp>
      <p:sp>
        <p:nvSpPr>
          <p:cNvPr id="49"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p:nvPr>
            <p:ph type="title"/>
          </p:nvPr>
        </p:nvSpPr>
        <p:spPr>
          <a:xfrm>
            <a:off x="495300" y="139700"/>
            <a:ext cx="10139100" cy="990001"/>
          </a:xfrm>
          <a:prstGeom prst="rect">
            <a:avLst/>
          </a:prstGeom>
        </p:spPr>
        <p:txBody>
          <a:bodyPr/>
          <a:lstStyle>
            <a:lvl1pPr>
              <a:defRPr sz="3000">
                <a:solidFill>
                  <a:srgbClr val="205CA0"/>
                </a:solidFill>
              </a:defRPr>
            </a:lvl1pPr>
          </a:lstStyle>
          <a:p>
            <a:pPr/>
            <a:r>
              <a:t>Title Text</a:t>
            </a:r>
          </a:p>
        </p:txBody>
      </p:sp>
      <p:sp>
        <p:nvSpPr>
          <p:cNvPr id="530" name="Body Level One…"/>
          <p:cNvSpPr txBox="1"/>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31" name="Google Shape;282;p42"/>
          <p:cNvSpPr txBox="1"/>
          <p:nvPr>
            <p:ph type="body" sz="half" idx="21"/>
          </p:nvPr>
        </p:nvSpPr>
        <p:spPr>
          <a:xfrm>
            <a:off x="6228207" y="1616290"/>
            <a:ext cx="5303400" cy="4223700"/>
          </a:xfrm>
          <a:prstGeom prst="rect">
            <a:avLst/>
          </a:prstGeom>
        </p:spPr>
        <p:txBody>
          <a:bodyPr/>
          <a:lstStyle/>
          <a:p>
            <a:pPr>
              <a:spcBef>
                <a:spcPts val="1100"/>
              </a:spcBef>
              <a:defRPr>
                <a:solidFill>
                  <a:srgbClr val="59575C"/>
                </a:solidFill>
              </a:defRPr>
            </a:pPr>
          </a:p>
        </p:txBody>
      </p:sp>
      <p:sp>
        <p:nvSpPr>
          <p:cNvPr id="532" name="Google Shape;283;p42"/>
          <p:cNvSpPr txBox="1"/>
          <p:nvPr>
            <p:ph type="body" sz="quarter" idx="22"/>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45" name="Body Level One…"/>
          <p:cNvSpPr txBox="1"/>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46" name="Google Shape;287;p43"/>
          <p:cNvSpPr txBox="1"/>
          <p:nvPr>
            <p:ph type="body" sz="quarter" idx="21"/>
          </p:nvPr>
        </p:nvSpPr>
        <p:spPr>
          <a:xfrm>
            <a:off x="4291641" y="1616006"/>
            <a:ext cx="3429001" cy="4224301"/>
          </a:xfrm>
          <a:prstGeom prst="rect">
            <a:avLst/>
          </a:prstGeom>
        </p:spPr>
        <p:txBody>
          <a:bodyPr/>
          <a:lstStyle/>
          <a:p>
            <a:pPr>
              <a:spcBef>
                <a:spcPts val="1100"/>
              </a:spcBef>
              <a:defRPr>
                <a:solidFill>
                  <a:srgbClr val="59575C"/>
                </a:solidFill>
              </a:defRPr>
            </a:pPr>
          </a:p>
        </p:txBody>
      </p:sp>
      <p:sp>
        <p:nvSpPr>
          <p:cNvPr id="547" name="Google Shape;288;p43"/>
          <p:cNvSpPr txBox="1"/>
          <p:nvPr>
            <p:ph type="body" sz="quarter" idx="22"/>
          </p:nvPr>
        </p:nvSpPr>
        <p:spPr>
          <a:xfrm>
            <a:off x="8097508" y="1615718"/>
            <a:ext cx="3429001" cy="4224300"/>
          </a:xfrm>
          <a:prstGeom prst="rect">
            <a:avLst/>
          </a:prstGeom>
        </p:spPr>
        <p:txBody>
          <a:bodyPr/>
          <a:lstStyle/>
          <a:p>
            <a:pPr>
              <a:spcBef>
                <a:spcPts val="1100"/>
              </a:spcBef>
              <a:defRPr>
                <a:solidFill>
                  <a:srgbClr val="59575C"/>
                </a:solidFill>
              </a:defRPr>
            </a:pPr>
          </a:p>
        </p:txBody>
      </p:sp>
      <p:sp>
        <p:nvSpPr>
          <p:cNvPr id="548" name="Google Shape;289;p43"/>
          <p:cNvSpPr txBox="1"/>
          <p:nvPr>
            <p:ph type="body" sz="quarter" idx="23"/>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561"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62" name="Body Level One…"/>
          <p:cNvSpPr txBox="1"/>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63" name="Google Shape;294;p44"/>
          <p:cNvSpPr txBox="1"/>
          <p:nvPr>
            <p:ph type="body" sz="quarter" idx="21"/>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l="0"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r="0" b="1171"/>
          <a:stretch>
            <a:fillRect/>
          </a:stretch>
        </p:blipFill>
        <p:spPr>
          <a:xfrm>
            <a:off x="-13184" y="5413547"/>
            <a:ext cx="381187" cy="896286"/>
          </a:xfrm>
          <a:prstGeom prst="rect">
            <a:avLst/>
          </a:prstGeom>
          <a:ln w="12700">
            <a:miter lim="400000"/>
          </a:ln>
        </p:spPr>
      </p:pic>
      <p:sp>
        <p:nvSpPr>
          <p:cNvPr id="576"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77" name="Google Shape;301;p45"/>
          <p:cNvSpPr txBox="1"/>
          <p:nvPr>
            <p:ph type="body" sz="quarter" idx="21"/>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78"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r="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t="0" r="0"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l="0"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r="0" b="1171"/>
          <a:stretch>
            <a:fillRect/>
          </a:stretch>
        </p:blipFill>
        <p:spPr>
          <a:xfrm>
            <a:off x="-13184" y="5830930"/>
            <a:ext cx="381187" cy="896286"/>
          </a:xfrm>
          <a:prstGeom prst="rect">
            <a:avLst/>
          </a:prstGeom>
          <a:ln w="12700">
            <a:miter lim="400000"/>
          </a:ln>
        </p:spPr>
      </p:pic>
      <p:sp>
        <p:nvSpPr>
          <p:cNvPr id="592"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93" name="Google Shape;310;p46"/>
          <p:cNvSpPr txBox="1"/>
          <p:nvPr>
            <p:ph type="body" sz="quarter" idx="21"/>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9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08" name="Body Level One…"/>
          <p:cNvSpPr txBox="1"/>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09" name="Google Shape;316;p47"/>
          <p:cNvSpPr txBox="1"/>
          <p:nvPr>
            <p:ph type="body" sz="quarter" idx="21"/>
          </p:nvPr>
        </p:nvSpPr>
        <p:spPr>
          <a:xfrm>
            <a:off x="4142778" y="1616000"/>
            <a:ext cx="3459002" cy="4224300"/>
          </a:xfrm>
          <a:prstGeom prst="rect">
            <a:avLst/>
          </a:prstGeom>
        </p:spPr>
        <p:txBody>
          <a:bodyPr/>
          <a:lstStyle/>
          <a:p>
            <a:pPr>
              <a:spcBef>
                <a:spcPts val="1100"/>
              </a:spcBef>
              <a:defRPr>
                <a:solidFill>
                  <a:srgbClr val="59575C"/>
                </a:solidFill>
              </a:defRPr>
            </a:pPr>
          </a:p>
        </p:txBody>
      </p:sp>
      <p:sp>
        <p:nvSpPr>
          <p:cNvPr id="610" name="Google Shape;317;p47"/>
          <p:cNvSpPr txBox="1"/>
          <p:nvPr>
            <p:ph type="body" sz="quarter" idx="22"/>
          </p:nvPr>
        </p:nvSpPr>
        <p:spPr>
          <a:xfrm>
            <a:off x="7779249" y="1615725"/>
            <a:ext cx="3459002" cy="4224300"/>
          </a:xfrm>
          <a:prstGeom prst="rect">
            <a:avLst/>
          </a:prstGeom>
        </p:spPr>
        <p:txBody>
          <a:bodyPr/>
          <a:lstStyle/>
          <a:p>
            <a:pPr>
              <a:spcBef>
                <a:spcPts val="1100"/>
              </a:spcBef>
              <a:defRPr>
                <a:solidFill>
                  <a:srgbClr val="59575C"/>
                </a:solidFill>
              </a:defRPr>
            </a:pPr>
          </a:p>
        </p:txBody>
      </p:sp>
      <p:sp>
        <p:nvSpPr>
          <p:cNvPr id="611" name="Google Shape;318;p47"/>
          <p:cNvSpPr txBox="1"/>
          <p:nvPr>
            <p:ph type="body" sz="quarter" idx="23"/>
          </p:nvPr>
        </p:nvSpPr>
        <p:spPr>
          <a:xfrm>
            <a:off x="502713" y="951492"/>
            <a:ext cx="11046002" cy="338702"/>
          </a:xfrm>
          <a:prstGeom prst="rect">
            <a:avLst/>
          </a:prstGeom>
        </p:spPr>
        <p:txBody>
          <a:bodyPr/>
          <a:lstStyle/>
          <a:p>
            <a:pPr>
              <a:spcBef>
                <a:spcPts val="0"/>
              </a:spcBef>
              <a:defRPr sz="2200">
                <a:solidFill>
                  <a:srgbClr val="59575C"/>
                </a:solidFill>
              </a:defRPr>
            </a:p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24" name="Body Level One…"/>
          <p:cNvSpPr txBox="1"/>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25" name="Google Shape;322;p48"/>
          <p:cNvSpPr txBox="1"/>
          <p:nvPr>
            <p:ph type="body" sz="quarter" idx="21"/>
          </p:nvPr>
        </p:nvSpPr>
        <p:spPr>
          <a:xfrm>
            <a:off x="3332755" y="1616000"/>
            <a:ext cx="2494801" cy="4224300"/>
          </a:xfrm>
          <a:prstGeom prst="rect">
            <a:avLst/>
          </a:prstGeom>
        </p:spPr>
        <p:txBody>
          <a:bodyPr/>
          <a:lstStyle/>
          <a:p>
            <a:pPr>
              <a:spcBef>
                <a:spcPts val="1100"/>
              </a:spcBef>
              <a:defRPr>
                <a:solidFill>
                  <a:srgbClr val="59575C"/>
                </a:solidFill>
              </a:defRPr>
            </a:pPr>
          </a:p>
        </p:txBody>
      </p:sp>
      <p:sp>
        <p:nvSpPr>
          <p:cNvPr id="626" name="Google Shape;323;p48"/>
          <p:cNvSpPr txBox="1"/>
          <p:nvPr>
            <p:ph type="body" sz="quarter" idx="22"/>
          </p:nvPr>
        </p:nvSpPr>
        <p:spPr>
          <a:xfrm>
            <a:off x="6114189" y="1615725"/>
            <a:ext cx="2537701" cy="4224300"/>
          </a:xfrm>
          <a:prstGeom prst="rect">
            <a:avLst/>
          </a:prstGeom>
        </p:spPr>
        <p:txBody>
          <a:bodyPr/>
          <a:lstStyle/>
          <a:p>
            <a:pPr>
              <a:spcBef>
                <a:spcPts val="1100"/>
              </a:spcBef>
              <a:defRPr>
                <a:solidFill>
                  <a:srgbClr val="59575C"/>
                </a:solidFill>
              </a:defRPr>
            </a:pPr>
          </a:p>
        </p:txBody>
      </p:sp>
      <p:sp>
        <p:nvSpPr>
          <p:cNvPr id="627" name="Google Shape;324;p48"/>
          <p:cNvSpPr txBox="1"/>
          <p:nvPr>
            <p:ph type="body" sz="quarter" idx="23"/>
          </p:nvPr>
        </p:nvSpPr>
        <p:spPr>
          <a:xfrm>
            <a:off x="502713" y="951492"/>
            <a:ext cx="11046002" cy="338702"/>
          </a:xfrm>
          <a:prstGeom prst="rect">
            <a:avLst/>
          </a:prstGeom>
        </p:spPr>
        <p:txBody>
          <a:bodyPr/>
          <a:lstStyle/>
          <a:p>
            <a:pPr>
              <a:spcBef>
                <a:spcPts val="0"/>
              </a:spcBef>
              <a:defRPr sz="2200">
                <a:solidFill>
                  <a:srgbClr val="59575C"/>
                </a:solidFill>
              </a:defRPr>
            </a:pPr>
          </a:p>
        </p:txBody>
      </p:sp>
      <p:sp>
        <p:nvSpPr>
          <p:cNvPr id="628" name="Google Shape;325;p48"/>
          <p:cNvSpPr txBox="1"/>
          <p:nvPr>
            <p:ph type="body" sz="quarter" idx="24"/>
          </p:nvPr>
        </p:nvSpPr>
        <p:spPr>
          <a:xfrm>
            <a:off x="8955919" y="1615725"/>
            <a:ext cx="2646001" cy="4224300"/>
          </a:xfrm>
          <a:prstGeom prst="rect">
            <a:avLst/>
          </a:prstGeom>
        </p:spPr>
        <p:txBody>
          <a:bodyPr/>
          <a:lstStyle/>
          <a:p>
            <a:pPr>
              <a:spcBef>
                <a:spcPts val="1100"/>
              </a:spcBef>
              <a:defRPr>
                <a:solidFill>
                  <a:srgbClr val="59575C"/>
                </a:solidFill>
              </a:defRPr>
            </a:p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3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640" name="Google Shape;339;p50"/>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solidFill>
          <a:srgbClr val="2CB4E1"/>
        </a:solidFill>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l="0" t="0"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fill="norm" stroke="1"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fill="norm" stroke="1"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fill="norm" stroke="1"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fill="norm" stroke="1"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grpSp>
      <p:sp>
        <p:nvSpPr>
          <p:cNvPr id="659" name="Title Text"/>
          <p:cNvSpPr txBox="1"/>
          <p:nvPr>
            <p:ph type="title"/>
          </p:nvPr>
        </p:nvSpPr>
        <p:spPr>
          <a:xfrm>
            <a:off x="2101457" y="2957464"/>
            <a:ext cx="5058601" cy="1410001"/>
          </a:xfrm>
          <a:prstGeom prst="rect">
            <a:avLst/>
          </a:prstGeom>
        </p:spPr>
        <p:txBody>
          <a:bodyPr lIns="0" tIns="0" rIns="0" bIns="0"/>
          <a:lstStyle>
            <a:lvl1pPr>
              <a:lnSpc>
                <a:spcPct val="90000"/>
              </a:lnSpc>
              <a:defRPr b="1" sz="2900">
                <a:solidFill>
                  <a:srgbClr val="FCFFFF"/>
                </a:solidFill>
              </a:defRPr>
            </a:lvl1pPr>
          </a:lstStyle>
          <a:p>
            <a:pPr/>
            <a:r>
              <a:t>Title Text</a:t>
            </a:r>
          </a:p>
        </p:txBody>
      </p:sp>
      <p:sp>
        <p:nvSpPr>
          <p:cNvPr id="660" name="Body Level One…"/>
          <p:cNvSpPr txBox="1"/>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b="1" baseline="30000" sz="1700">
                <a:solidFill>
                  <a:srgbClr val="D4BC9C"/>
                </a:solidFill>
              </a:defRPr>
            </a:lvl1pPr>
            <a:lvl2pPr marL="228600" indent="457200">
              <a:lnSpc>
                <a:spcPct val="90000"/>
              </a:lnSpc>
              <a:spcBef>
                <a:spcPts val="700"/>
              </a:spcBef>
              <a:buSzTx/>
              <a:buNone/>
              <a:defRPr b="1" baseline="30000" sz="1700">
                <a:solidFill>
                  <a:srgbClr val="D4BC9C"/>
                </a:solidFill>
              </a:defRPr>
            </a:lvl2pPr>
            <a:lvl3pPr marL="1334836" indent="-312486">
              <a:lnSpc>
                <a:spcPct val="90000"/>
              </a:lnSpc>
              <a:spcBef>
                <a:spcPts val="700"/>
              </a:spcBef>
              <a:buSzPts val="1700"/>
              <a:defRPr b="1" baseline="30000" sz="1700">
                <a:solidFill>
                  <a:srgbClr val="D4BC9C"/>
                </a:solidFill>
              </a:defRPr>
            </a:lvl3pPr>
            <a:lvl4pPr marL="1792036" indent="-312486">
              <a:lnSpc>
                <a:spcPct val="90000"/>
              </a:lnSpc>
              <a:spcBef>
                <a:spcPts val="700"/>
              </a:spcBef>
              <a:buSzPts val="1700"/>
              <a:defRPr b="1" baseline="30000" sz="1700">
                <a:solidFill>
                  <a:srgbClr val="D4BC9C"/>
                </a:solidFill>
              </a:defRPr>
            </a:lvl4pPr>
            <a:lvl5pPr marL="2249236" indent="-312486">
              <a:lnSpc>
                <a:spcPct val="90000"/>
              </a:lnSpc>
              <a:spcBef>
                <a:spcPts val="700"/>
              </a:spcBef>
              <a:buSzPts val="1700"/>
              <a:buChar char="•"/>
              <a:defRPr b="1" baseline="30000" sz="1700">
                <a:solidFill>
                  <a:srgbClr val="D4BC9C"/>
                </a:solidFill>
              </a:defRPr>
            </a:lvl5pPr>
          </a:lstStyle>
          <a:p>
            <a:pPr/>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solidFill>
          <a:srgbClr val="2CB4E1"/>
        </a:solidFill>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baseline="30000" sz="2400">
                <a:solidFill>
                  <a:srgbClr val="002060"/>
                </a:solidFill>
              </a:defRPr>
            </a:lvl1pPr>
            <a:lvl2pPr marL="228600" indent="457200">
              <a:lnSpc>
                <a:spcPct val="90000"/>
              </a:lnSpc>
              <a:spcBef>
                <a:spcPts val="0"/>
              </a:spcBef>
              <a:buSzTx/>
              <a:buNone/>
              <a:defRPr baseline="30000" sz="2400">
                <a:solidFill>
                  <a:srgbClr val="002060"/>
                </a:solidFill>
              </a:defRPr>
            </a:lvl2pPr>
            <a:lvl3pPr marL="1463507" indent="-441157">
              <a:lnSpc>
                <a:spcPct val="90000"/>
              </a:lnSpc>
              <a:spcBef>
                <a:spcPts val="0"/>
              </a:spcBef>
              <a:buSzPts val="2400"/>
              <a:defRPr baseline="30000" sz="2400">
                <a:solidFill>
                  <a:srgbClr val="002060"/>
                </a:solidFill>
              </a:defRPr>
            </a:lvl3pPr>
            <a:lvl4pPr marL="1920707" indent="-441157">
              <a:lnSpc>
                <a:spcPct val="90000"/>
              </a:lnSpc>
              <a:spcBef>
                <a:spcPts val="0"/>
              </a:spcBef>
              <a:buSzPts val="2400"/>
              <a:defRPr baseline="30000" sz="2400">
                <a:solidFill>
                  <a:srgbClr val="002060"/>
                </a:solidFill>
              </a:defRPr>
            </a:lvl4pPr>
            <a:lvl5pPr marL="2377907" indent="-441157">
              <a:lnSpc>
                <a:spcPct val="90000"/>
              </a:lnSpc>
              <a:spcBef>
                <a:spcPts val="0"/>
              </a:spcBef>
              <a:buSzPts val="2400"/>
              <a:buChar char="•"/>
              <a:defRPr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73" name="Google Shape;359;p52"/>
          <p:cNvSpPr txBox="1"/>
          <p:nvPr>
            <p:ph type="body" sz="quarter" idx="21"/>
          </p:nvPr>
        </p:nvSpPr>
        <p:spPr>
          <a:xfrm>
            <a:off x="539608" y="-1"/>
            <a:ext cx="10157402" cy="1146002"/>
          </a:xfrm>
          <a:prstGeom prst="rect">
            <a:avLst/>
          </a:prstGeom>
        </p:spPr>
        <p:txBody>
          <a:bodyPr lIns="22874" tIns="22874" rIns="22874" bIns="22874" anchor="b"/>
          <a:lstStyle/>
          <a:p>
            <a:pPr>
              <a:lnSpc>
                <a:spcPct val="90000"/>
              </a:lnSpc>
              <a:spcBef>
                <a:spcPts val="0"/>
              </a:spcBef>
              <a:defRPr b="1" baseline="30000" sz="3500">
                <a:solidFill>
                  <a:srgbClr val="002060"/>
                </a:solidFill>
              </a:defRPr>
            </a:pPr>
          </a:p>
        </p:txBody>
      </p:sp>
      <p:sp>
        <p:nvSpPr>
          <p:cNvPr id="674" name="Google Shape;360;p52"/>
          <p:cNvSpPr txBox="1"/>
          <p:nvPr>
            <p:ph type="body" sz="quarter" idx="22"/>
          </p:nvPr>
        </p:nvSpPr>
        <p:spPr>
          <a:xfrm>
            <a:off x="281159"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5" name="Google Shape;361;p52"/>
          <p:cNvSpPr txBox="1"/>
          <p:nvPr>
            <p:ph type="body" sz="quarter" idx="23"/>
          </p:nvPr>
        </p:nvSpPr>
        <p:spPr>
          <a:xfrm>
            <a:off x="281159"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76" name="Google Shape;362;p52"/>
          <p:cNvSpPr/>
          <p:nvPr>
            <p:ph type="pic" sz="quarter" idx="24"/>
          </p:nvPr>
        </p:nvSpPr>
        <p:spPr>
          <a:xfrm>
            <a:off x="5080634" y="2613867"/>
            <a:ext cx="1998301" cy="1994700"/>
          </a:xfrm>
          <a:prstGeom prst="rect">
            <a:avLst/>
          </a:prstGeom>
          <a:ln w="101600">
            <a:solidFill>
              <a:srgbClr val="434448"/>
            </a:solidFill>
            <a:round/>
          </a:ln>
        </p:spPr>
        <p:txBody>
          <a:bodyPr lIns="91439" tIns="45719" rIns="91439" bIns="45719">
            <a:noAutofit/>
          </a:bodyPr>
          <a:lstStyle/>
          <a:p>
            <a:pPr/>
          </a:p>
        </p:txBody>
      </p:sp>
      <p:sp>
        <p:nvSpPr>
          <p:cNvPr id="677" name="Google Shape;363;p52"/>
          <p:cNvSpPr/>
          <p:nvPr>
            <p:ph type="pic" sz="quarter" idx="25"/>
          </p:nvPr>
        </p:nvSpPr>
        <p:spPr>
          <a:xfrm>
            <a:off x="7343536" y="2633695"/>
            <a:ext cx="1958701" cy="1955101"/>
          </a:xfrm>
          <a:prstGeom prst="rect">
            <a:avLst/>
          </a:prstGeom>
          <a:ln w="101600">
            <a:solidFill>
              <a:srgbClr val="434448"/>
            </a:solidFill>
            <a:round/>
          </a:ln>
        </p:spPr>
        <p:txBody>
          <a:bodyPr lIns="91439" tIns="45719" rIns="91439" bIns="45719">
            <a:noAutofit/>
          </a:bodyPr>
          <a:lstStyle/>
          <a:p>
            <a:pPr/>
          </a:p>
        </p:txBody>
      </p:sp>
      <p:sp>
        <p:nvSpPr>
          <p:cNvPr id="678" name="Google Shape;364;p52"/>
          <p:cNvSpPr txBox="1"/>
          <p:nvPr>
            <p:ph type="body" sz="quarter" idx="26"/>
          </p:nvPr>
        </p:nvSpPr>
        <p:spPr>
          <a:xfrm>
            <a:off x="2524541"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9" name="Google Shape;365;p52"/>
          <p:cNvSpPr txBox="1"/>
          <p:nvPr>
            <p:ph type="body" sz="quarter" idx="27"/>
          </p:nvPr>
        </p:nvSpPr>
        <p:spPr>
          <a:xfrm>
            <a:off x="2524541"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0" name="Google Shape;366;p52"/>
          <p:cNvSpPr txBox="1"/>
          <p:nvPr>
            <p:ph type="body" sz="quarter" idx="28"/>
          </p:nvPr>
        </p:nvSpPr>
        <p:spPr>
          <a:xfrm>
            <a:off x="479674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1" name="Google Shape;367;p52"/>
          <p:cNvSpPr txBox="1"/>
          <p:nvPr>
            <p:ph type="body" sz="quarter" idx="29"/>
          </p:nvPr>
        </p:nvSpPr>
        <p:spPr>
          <a:xfrm>
            <a:off x="479674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2" name="Google Shape;368;p52"/>
          <p:cNvSpPr txBox="1"/>
          <p:nvPr>
            <p:ph type="body" sz="quarter" idx="30"/>
          </p:nvPr>
        </p:nvSpPr>
        <p:spPr>
          <a:xfrm>
            <a:off x="7010055"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3" name="Google Shape;369;p52"/>
          <p:cNvSpPr txBox="1"/>
          <p:nvPr>
            <p:ph type="body" sz="quarter" idx="31"/>
          </p:nvPr>
        </p:nvSpPr>
        <p:spPr>
          <a:xfrm>
            <a:off x="7010055"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4" name="Google Shape;370;p52"/>
          <p:cNvSpPr/>
          <p:nvPr>
            <p:ph type="pic" sz="quarter" idx="32"/>
          </p:nvPr>
        </p:nvSpPr>
        <p:spPr>
          <a:xfrm>
            <a:off x="594707" y="2613867"/>
            <a:ext cx="1998301" cy="1994700"/>
          </a:xfrm>
          <a:prstGeom prst="rect">
            <a:avLst/>
          </a:prstGeom>
          <a:ln w="101600">
            <a:solidFill>
              <a:srgbClr val="434448"/>
            </a:solidFill>
            <a:round/>
          </a:ln>
        </p:spPr>
        <p:txBody>
          <a:bodyPr lIns="91439" tIns="45719" rIns="91439" bIns="45719">
            <a:noAutofit/>
          </a:bodyPr>
          <a:lstStyle/>
          <a:p>
            <a:pPr/>
          </a:p>
        </p:txBody>
      </p:sp>
      <p:sp>
        <p:nvSpPr>
          <p:cNvPr id="685" name="Google Shape;371;p52"/>
          <p:cNvSpPr/>
          <p:nvPr>
            <p:ph type="pic" sz="quarter" idx="33"/>
          </p:nvPr>
        </p:nvSpPr>
        <p:spPr>
          <a:xfrm>
            <a:off x="2858028" y="2633695"/>
            <a:ext cx="1958701" cy="1955101"/>
          </a:xfrm>
          <a:prstGeom prst="rect">
            <a:avLst/>
          </a:prstGeom>
          <a:ln w="101600">
            <a:solidFill>
              <a:srgbClr val="434448"/>
            </a:solidFill>
            <a:round/>
          </a:ln>
        </p:spPr>
        <p:txBody>
          <a:bodyPr lIns="91439" tIns="45719" rIns="91439" bIns="45719">
            <a:noAutofit/>
          </a:bodyPr>
          <a:lstStyle/>
          <a:p>
            <a:pPr/>
          </a:p>
        </p:txBody>
      </p:sp>
      <p:sp>
        <p:nvSpPr>
          <p:cNvPr id="686" name="Google Shape;372;p52"/>
          <p:cNvSpPr/>
          <p:nvPr>
            <p:ph type="pic" sz="quarter" idx="34"/>
          </p:nvPr>
        </p:nvSpPr>
        <p:spPr>
          <a:xfrm>
            <a:off x="9645818" y="2633695"/>
            <a:ext cx="1958701" cy="1955101"/>
          </a:xfrm>
          <a:prstGeom prst="rect">
            <a:avLst/>
          </a:prstGeom>
          <a:ln w="101600">
            <a:solidFill>
              <a:srgbClr val="434448"/>
            </a:solidFill>
            <a:round/>
          </a:ln>
        </p:spPr>
        <p:txBody>
          <a:bodyPr lIns="91439" tIns="45719" rIns="91439" bIns="45719">
            <a:noAutofit/>
          </a:bodyPr>
          <a:lstStyle/>
          <a:p>
            <a:pPr/>
          </a:p>
        </p:txBody>
      </p:sp>
      <p:sp>
        <p:nvSpPr>
          <p:cNvPr id="687" name="Google Shape;373;p52"/>
          <p:cNvSpPr txBox="1"/>
          <p:nvPr>
            <p:ph type="body" sz="quarter" idx="35"/>
          </p:nvPr>
        </p:nvSpPr>
        <p:spPr>
          <a:xfrm>
            <a:off x="931233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8" name="Google Shape;374;p52"/>
          <p:cNvSpPr txBox="1"/>
          <p:nvPr>
            <p:ph type="body" sz="quarter" idx="36"/>
          </p:nvPr>
        </p:nvSpPr>
        <p:spPr>
          <a:xfrm>
            <a:off x="931233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pPr/>
            <a:r>
              <a:t>Body Level One</a:t>
            </a:r>
          </a:p>
          <a:p>
            <a:pPr lvl="1"/>
            <a:r>
              <a:t>Body Level Two</a:t>
            </a:r>
          </a:p>
          <a:p>
            <a:pPr lvl="2"/>
            <a:r>
              <a:t>Body Level Three</a:t>
            </a:r>
          </a:p>
          <a:p>
            <a:pPr lvl="3"/>
            <a:r>
              <a:t>Body Level Four</a:t>
            </a:r>
          </a:p>
          <a:p>
            <a:pPr lvl="4"/>
            <a:r>
              <a:t>Body Level Five</a:t>
            </a:r>
          </a:p>
        </p:txBody>
      </p:sp>
      <p:sp>
        <p:nvSpPr>
          <p:cNvPr id="60" name="Google Shape;49;p6"/>
          <p:cNvSpPr txBox="1"/>
          <p:nvPr>
            <p:ph type="body" sz="quarter" idx="21"/>
          </p:nvPr>
        </p:nvSpPr>
        <p:spPr>
          <a:xfrm>
            <a:off x="562425" y="5122440"/>
            <a:ext cx="8552700" cy="970801"/>
          </a:xfrm>
          <a:prstGeom prst="rect">
            <a:avLst/>
          </a:prstGeom>
        </p:spPr>
        <p:txBody>
          <a:bodyPr/>
          <a:lstStyle/>
          <a:p>
            <a:pPr>
              <a:spcBef>
                <a:spcPts val="0"/>
              </a:spcBef>
              <a:defRPr b="1" sz="1400">
                <a:solidFill>
                  <a:schemeClr val="accent2"/>
                </a:solidFill>
              </a:defRPr>
            </a:pPr>
          </a:p>
        </p:txBody>
      </p:sp>
      <p:sp>
        <p:nvSpPr>
          <p:cNvPr id="61" name="Title Text"/>
          <p:cNvSpPr txBox="1"/>
          <p:nvPr>
            <p:ph type="title"/>
          </p:nvPr>
        </p:nvSpPr>
        <p:spPr>
          <a:xfrm>
            <a:off x="562425" y="1281181"/>
            <a:ext cx="11065500" cy="1874101"/>
          </a:xfrm>
          <a:prstGeom prst="rect">
            <a:avLst/>
          </a:prstGeom>
        </p:spPr>
        <p:txBody>
          <a:bodyPr/>
          <a:lstStyle>
            <a:lvl1pPr>
              <a:lnSpc>
                <a:spcPct val="90000"/>
              </a:lnSpc>
              <a:defRPr sz="4800"/>
            </a:lvl1pPr>
          </a:lstStyle>
          <a:p>
            <a:pPr/>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ark Sky with Light Text">
    <p:bg>
      <p:bgPr>
        <a:solidFill>
          <a:srgbClr val="2CB4E1"/>
        </a:solidFill>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b="0"/>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l="0" t="44858" r="40610" b="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l="0" t="0" r="0"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05"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02060"/>
                </a:solidFill>
              </a:defRPr>
            </a:lvl1pPr>
            <a:lvl2pPr marL="0" indent="685800">
              <a:lnSpc>
                <a:spcPct val="90000"/>
              </a:lnSpc>
              <a:spcBef>
                <a:spcPts val="1200"/>
              </a:spcBef>
              <a:buClr>
                <a:srgbClr val="FFFFFF"/>
              </a:buClr>
              <a:buSzTx/>
              <a:buFont typeface="Arial"/>
              <a:buNone/>
              <a:defRPr b="1" baseline="30000" sz="2400">
                <a:solidFill>
                  <a:srgbClr val="002060"/>
                </a:solidFill>
              </a:defRPr>
            </a:lvl2pPr>
            <a:lvl3pPr marL="1463507" indent="-441157">
              <a:lnSpc>
                <a:spcPct val="90000"/>
              </a:lnSpc>
              <a:spcBef>
                <a:spcPts val="1200"/>
              </a:spcBef>
              <a:buClr>
                <a:srgbClr val="FFFFFF"/>
              </a:buClr>
              <a:buSzPts val="2400"/>
              <a:buFont typeface="Arial"/>
              <a:defRPr b="1" baseline="30000" sz="2400">
                <a:solidFill>
                  <a:srgbClr val="002060"/>
                </a:solidFill>
              </a:defRPr>
            </a:lvl3pPr>
            <a:lvl4pPr marL="1920707" indent="-441157">
              <a:lnSpc>
                <a:spcPct val="90000"/>
              </a:lnSpc>
              <a:spcBef>
                <a:spcPts val="1200"/>
              </a:spcBef>
              <a:buClr>
                <a:srgbClr val="FFFFFF"/>
              </a:buClr>
              <a:buSzPts val="2400"/>
              <a:buFont typeface="Arial"/>
              <a:defRPr b="1" baseline="30000" sz="2400">
                <a:solidFill>
                  <a:srgbClr val="002060"/>
                </a:solidFill>
              </a:defRPr>
            </a:lvl4pPr>
            <a:lvl5pPr marL="2377907" indent="-441157">
              <a:lnSpc>
                <a:spcPct val="90000"/>
              </a:lnSpc>
              <a:spcBef>
                <a:spcPts val="1200"/>
              </a:spcBef>
              <a:buClr>
                <a:srgbClr val="FFFFFF"/>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06" name="Google Shape;379;p53"/>
          <p:cNvSpPr txBox="1"/>
          <p:nvPr>
            <p:ph type="body" sz="quarter" idx="21"/>
          </p:nvPr>
        </p:nvSpPr>
        <p:spPr>
          <a:xfrm>
            <a:off x="541080" y="1143000"/>
            <a:ext cx="101574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Sky with Dark Text">
    <p:bg>
      <p:bgPr>
        <a:solidFill>
          <a:srgbClr val="2CB4E1"/>
        </a:solidFill>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t="0" r="0" b="17422"/>
          <a:stretch>
            <a:fillRect/>
          </a:stretch>
        </p:blipFill>
        <p:spPr>
          <a:xfrm>
            <a:off x="-1" y="0"/>
            <a:ext cx="12188826" cy="6856212"/>
          </a:xfrm>
          <a:prstGeom prst="rect">
            <a:avLst/>
          </a:prstGeom>
          <a:ln w="12700">
            <a:miter lim="400000"/>
          </a:ln>
        </p:spPr>
      </p:pic>
      <p:sp>
        <p:nvSpPr>
          <p:cNvPr id="716" name="Title Text"/>
          <p:cNvSpPr txBox="1"/>
          <p:nvPr>
            <p:ph type="title"/>
          </p:nvPr>
        </p:nvSpPr>
        <p:spPr>
          <a:xfrm>
            <a:off x="382703" y="0"/>
            <a:ext cx="103140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17" name="Body Level One…"/>
          <p:cNvSpPr txBox="1"/>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18" name="Google Shape;384;p54"/>
          <p:cNvSpPr txBox="1"/>
          <p:nvPr>
            <p:ph type="body" sz="quarter" idx="21"/>
          </p:nvPr>
        </p:nvSpPr>
        <p:spPr>
          <a:xfrm>
            <a:off x="384176" y="1143000"/>
            <a:ext cx="10314000" cy="3513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3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31" name="Google Shape;390;p55"/>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46"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47" name="Google Shape;399;p56"/>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1">
    <p:spTree>
      <p:nvGrpSpPr>
        <p:cNvPr id="1" name=""/>
        <p:cNvGrpSpPr/>
        <p:nvPr/>
      </p:nvGrpSpPr>
      <p:grpSpPr>
        <a:xfrm>
          <a:off x="0" y="0"/>
          <a:ext cx="0" cy="0"/>
          <a:chOff x="0" y="0"/>
          <a:chExt cx="0" cy="0"/>
        </a:xfrm>
      </p:grpSpPr>
      <p:sp>
        <p:nvSpPr>
          <p:cNvPr id="7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6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61" name="Google Shape;406;p57"/>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2">
    <p:spTree>
      <p:nvGrpSpPr>
        <p:cNvPr id="1" name=""/>
        <p:cNvGrpSpPr/>
        <p:nvPr/>
      </p:nvGrpSpPr>
      <p:grpSpPr>
        <a:xfrm>
          <a:off x="0" y="0"/>
          <a:ext cx="0" cy="0"/>
          <a:chOff x="0" y="0"/>
          <a:chExt cx="0" cy="0"/>
        </a:xfrm>
      </p:grpSpPr>
      <p:sp>
        <p:nvSpPr>
          <p:cNvPr id="7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73"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74" name="Google Shape;412;p58"/>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pPr/>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p:bg>
      <p:bgPr>
        <a:solidFill>
          <a:srgbClr val="2CB4E1"/>
        </a:solidFill>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8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89" name="Google Shape;420;p59"/>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p:bg>
      <p:bgPr>
        <a:solidFill>
          <a:srgbClr val="2CB4E1"/>
        </a:solidFill>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0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03" name="Google Shape;427;p60"/>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 Green">
    <p:bg>
      <p:bgPr>
        <a:solidFill>
          <a:srgbClr val="2CB4E1"/>
        </a:solidFill>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17" name="Title Text"/>
          <p:cNvSpPr txBox="1"/>
          <p:nvPr>
            <p:ph type="title"/>
          </p:nvPr>
        </p:nvSpPr>
        <p:spPr>
          <a:xfrm>
            <a:off x="539609" y="11430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18" name="Google Shape;435;p61"/>
          <p:cNvSpPr txBox="1"/>
          <p:nvPr>
            <p:ph type="body" sz="quarter" idx="21"/>
          </p:nvPr>
        </p:nvSpPr>
        <p:spPr>
          <a:xfrm>
            <a:off x="541080" y="2286000"/>
            <a:ext cx="10154702" cy="351300"/>
          </a:xfrm>
          <a:prstGeom prst="rect">
            <a:avLst/>
          </a:prstGeom>
        </p:spPr>
        <p:txBody>
          <a:bodyPr lIns="22874" tIns="22874" rIns="22874" bIns="22874"/>
          <a:lstStyle/>
          <a:p>
            <a:pPr>
              <a:lnSpc>
                <a:spcPct val="80000"/>
              </a:lnSpc>
              <a:spcBef>
                <a:spcPts val="0"/>
              </a:spcBef>
              <a:defRPr baseline="30000" sz="2400">
                <a:solidFill>
                  <a:srgbClr val="FFFFFF"/>
                </a:solidFill>
              </a:defRPr>
            </a:p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 Green">
    <p:bg>
      <p:bgPr>
        <a:solidFill>
          <a:srgbClr val="2CB4E1"/>
        </a:solidFill>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31" name="Title Text"/>
          <p:cNvSpPr txBox="1"/>
          <p:nvPr>
            <p:ph type="title"/>
          </p:nvPr>
        </p:nvSpPr>
        <p:spPr>
          <a:xfrm>
            <a:off x="539609" y="12573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32" name="Google Shape;442;p62"/>
          <p:cNvSpPr txBox="1"/>
          <p:nvPr>
            <p:ph type="body" sz="quarter" idx="21"/>
          </p:nvPr>
        </p:nvSpPr>
        <p:spPr>
          <a:xfrm>
            <a:off x="541080" y="24003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pPr/>
            <a:r>
              <a:t>Body Level One</a:t>
            </a:r>
          </a:p>
          <a:p>
            <a:pPr lvl="1"/>
            <a:r>
              <a:t>Body Level Two</a:t>
            </a:r>
          </a:p>
          <a:p>
            <a:pPr lvl="2"/>
            <a:r>
              <a:t>Body Level Three</a:t>
            </a:r>
          </a:p>
          <a:p>
            <a:pPr lvl="3"/>
            <a:r>
              <a:t>Body Level Four</a:t>
            </a:r>
          </a:p>
          <a:p>
            <a:pPr lvl="4"/>
            <a:r>
              <a:t>Body Level Five</a:t>
            </a:r>
          </a:p>
        </p:txBody>
      </p:sp>
      <p:sp>
        <p:nvSpPr>
          <p:cNvPr id="72" name="Title Text"/>
          <p:cNvSpPr txBox="1"/>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2">
    <p:bg>
      <p:bgPr>
        <a:solidFill>
          <a:srgbClr val="2CB4E1"/>
        </a:solidFill>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46" name="Google Shape;449;p63"/>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p:bg>
      <p:bgPr>
        <a:solidFill>
          <a:srgbClr val="2CB4E1"/>
        </a:solidFill>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5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59" name="Google Shape;455;p64"/>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4">
    <p:bg>
      <p:bgPr>
        <a:solidFill>
          <a:srgbClr val="2CB4E1"/>
        </a:solidFill>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73" name="Google Shape;462;p65"/>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 Green">
    <p:bg>
      <p:bgPr>
        <a:solidFill>
          <a:srgbClr val="2CB4E1"/>
        </a:solidFill>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87" name="Title Text"/>
          <p:cNvSpPr txBox="1"/>
          <p:nvPr>
            <p:ph type="title"/>
          </p:nvPr>
        </p:nvSpPr>
        <p:spPr>
          <a:xfrm>
            <a:off x="539609" y="9398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88" name="Google Shape;470;p66"/>
          <p:cNvSpPr txBox="1"/>
          <p:nvPr>
            <p:ph type="body" sz="quarter" idx="21"/>
          </p:nvPr>
        </p:nvSpPr>
        <p:spPr>
          <a:xfrm>
            <a:off x="541080" y="20828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solidFill>
          <a:srgbClr val="2CB4E1"/>
        </a:solidFill>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solidFill>
          <a:srgbClr val="2CB4E1"/>
        </a:solidFill>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2" y="2095051"/>
            <a:ext cx="5858975"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b="1" baseline="30000" sz="2100">
                  <a:solidFill>
                    <a:srgbClr val="FFFFFF"/>
                  </a:solidFill>
                </a:defRPr>
              </a:p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b="1" baseline="30000" sz="2100">
                  <a:solidFill>
                    <a:srgbClr val="FFFFFF"/>
                  </a:solidFill>
                </a:defRPr>
              </a:p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t="0" r="0" b="0"/>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1">
    <p:bg>
      <p:bgPr>
        <a:solidFill>
          <a:srgbClr val="2CB4E1"/>
        </a:solidFill>
      </p:bgPr>
    </p:bg>
    <p:spTree>
      <p:nvGrpSpPr>
        <p:cNvPr id="1" name=""/>
        <p:cNvGrpSpPr/>
        <p:nvPr/>
      </p:nvGrpSpPr>
      <p:grpSpPr>
        <a:xfrm>
          <a:off x="0" y="0"/>
          <a:ext cx="0" cy="0"/>
          <a:chOff x="0" y="0"/>
          <a:chExt cx="0" cy="0"/>
        </a:xfrm>
      </p:grpSpPr>
      <p:sp>
        <p:nvSpPr>
          <p:cNvPr id="946"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947"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48" name="Google Shape;503;p70"/>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5">
    <p:bg>
      <p:bgPr>
        <a:solidFill>
          <a:srgbClr val="2CB4E1"/>
        </a:solidFill>
      </p:bgPr>
    </p:bg>
    <p:spTree>
      <p:nvGrpSpPr>
        <p:cNvPr id="1" name=""/>
        <p:cNvGrpSpPr/>
        <p:nvPr/>
      </p:nvGrpSpPr>
      <p:grpSpPr>
        <a:xfrm>
          <a:off x="0" y="0"/>
          <a:ext cx="0" cy="0"/>
          <a:chOff x="0" y="0"/>
          <a:chExt cx="0" cy="0"/>
        </a:xfrm>
      </p:grpSpPr>
      <p:sp>
        <p:nvSpPr>
          <p:cNvPr id="95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9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60" name="Google Shape;509;p71"/>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b="1" baseline="30000" sz="21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bg>
      <p:bgPr>
        <a:solidFill>
          <a:srgbClr val="2CB4E1"/>
        </a:solidFill>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77" name="Body Level One…"/>
          <p:cNvSpPr txBox="1"/>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pPr/>
            <a:r>
              <a:t>Body Level One</a:t>
            </a:r>
          </a:p>
          <a:p>
            <a:pPr lvl="1"/>
            <a:r>
              <a:t>Body Level Two</a:t>
            </a:r>
          </a:p>
          <a:p>
            <a:pPr lvl="2"/>
            <a:r>
              <a:t>Body Level Three</a:t>
            </a:r>
          </a:p>
          <a:p>
            <a:pPr lvl="3"/>
            <a:r>
              <a:t>Body Level Four</a:t>
            </a:r>
          </a:p>
          <a:p>
            <a:pPr lvl="4"/>
            <a:r>
              <a:t>Body Level Five</a:t>
            </a:r>
          </a:p>
        </p:txBody>
      </p:sp>
      <p:sp>
        <p:nvSpPr>
          <p:cNvPr id="978" name="Google Shape;515;p72"/>
          <p:cNvSpPr txBox="1"/>
          <p:nvPr>
            <p:ph type="body" sz="quarter" idx="21"/>
          </p:nvPr>
        </p:nvSpPr>
        <p:spPr>
          <a:xfrm>
            <a:off x="502713" y="968960"/>
            <a:ext cx="11046002" cy="308101"/>
          </a:xfrm>
          <a:prstGeom prst="rect">
            <a:avLst/>
          </a:prstGeom>
        </p:spPr>
        <p:txBody>
          <a:bodyPr lIns="45699" tIns="45699" rIns="45699" bIns="45699"/>
          <a:lstStyle/>
          <a:p>
            <a:pPr>
              <a:spcBef>
                <a:spcPts val="0"/>
              </a:spcBef>
              <a:defRPr baseline="30000" sz="2300">
                <a:solidFill>
                  <a:srgbClr val="002060"/>
                </a:solidFill>
              </a:defRPr>
            </a:p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82" name="Body Level One…"/>
          <p:cNvSpPr txBox="1"/>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pPr/>
            <a:r>
              <a:t>Body Level One</a:t>
            </a:r>
          </a:p>
          <a:p>
            <a:pPr lvl="1"/>
            <a:r>
              <a:t>Body Level Two</a:t>
            </a:r>
          </a:p>
          <a:p>
            <a:pPr lvl="2"/>
            <a:r>
              <a:t>Body Level Three</a:t>
            </a:r>
          </a:p>
          <a:p>
            <a:pPr lvl="3"/>
            <a:r>
              <a:t>Body Level Four</a:t>
            </a:r>
          </a:p>
          <a:p>
            <a:pPr lvl="4"/>
            <a:r>
              <a:t>Body Level Five</a:t>
            </a:r>
          </a:p>
        </p:txBody>
      </p:sp>
      <p:sp>
        <p:nvSpPr>
          <p:cNvPr id="83" name="Google Shape;62;p8"/>
          <p:cNvSpPr txBox="1"/>
          <p:nvPr>
            <p:ph type="body" sz="quarter" idx="21"/>
          </p:nvPr>
        </p:nvSpPr>
        <p:spPr>
          <a:xfrm>
            <a:off x="5043599" y="5424175"/>
            <a:ext cx="3102301" cy="970801"/>
          </a:xfrm>
          <a:prstGeom prst="rect">
            <a:avLst/>
          </a:prstGeom>
        </p:spPr>
        <p:txBody>
          <a:bodyPr/>
          <a:lstStyle/>
          <a:p>
            <a:pPr algn="ctr">
              <a:spcBef>
                <a:spcPts val="0"/>
              </a:spcBef>
              <a:defRPr sz="1500"/>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bg>
      <p:bgPr>
        <a:solidFill>
          <a:srgbClr val="2CB4E1"/>
        </a:solidFill>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94" name="Body Level One…"/>
          <p:cNvSpPr txBox="1"/>
          <p:nvPr>
            <p:ph type="body" sz="quarter" idx="1"/>
          </p:nvPr>
        </p:nvSpPr>
        <p:spPr>
          <a:xfrm>
            <a:off x="502713" y="972068"/>
            <a:ext cx="11046002" cy="308101"/>
          </a:xfrm>
          <a:prstGeom prst="rect">
            <a:avLst/>
          </a:prstGeom>
        </p:spPr>
        <p:txBody>
          <a:bodyPr lIns="45699" tIns="45699" rIns="45699" bIns="45699"/>
          <a:lstStyle>
            <a:lvl1pPr>
              <a:spcBef>
                <a:spcPts val="0"/>
              </a:spcBef>
              <a:defRPr baseline="30000" sz="2300">
                <a:solidFill>
                  <a:srgbClr val="002060"/>
                </a:solidFill>
              </a:defRPr>
            </a:lvl1pPr>
            <a:lvl2pPr marL="228600" indent="457200">
              <a:spcBef>
                <a:spcPts val="0"/>
              </a:spcBef>
              <a:buSzTx/>
              <a:buNone/>
              <a:defRPr baseline="30000" sz="2300">
                <a:solidFill>
                  <a:srgbClr val="002060"/>
                </a:solidFill>
              </a:defRPr>
            </a:lvl2pPr>
            <a:lvl3pPr marL="228600" indent="914400">
              <a:spcBef>
                <a:spcPts val="0"/>
              </a:spcBef>
              <a:buSzTx/>
              <a:buNone/>
              <a:defRPr baseline="30000" sz="2300">
                <a:solidFill>
                  <a:srgbClr val="002060"/>
                </a:solidFill>
              </a:defRPr>
            </a:lvl3pPr>
            <a:lvl4pPr marL="228600" indent="1371600">
              <a:spcBef>
                <a:spcPts val="0"/>
              </a:spcBef>
              <a:buSzTx/>
              <a:buNone/>
              <a:defRPr baseline="30000" sz="2300">
                <a:solidFill>
                  <a:srgbClr val="002060"/>
                </a:solidFill>
              </a:defRPr>
            </a:lvl4pPr>
            <a:lvl5pPr>
              <a:spcBef>
                <a:spcPts val="0"/>
              </a:spcBef>
              <a:defRPr baseline="30000" sz="23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l="0" t="0" r="15482" b="0"/>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l="0" t="0" r="15482" b="0"/>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l="0"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l="0"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l="0" t="24781" r="19483" b="55100"/>
          <a:stretch>
            <a:fillRect/>
          </a:stretch>
        </p:blipFill>
        <p:spPr>
          <a:xfrm rot="21364014">
            <a:off x="95903" y="6267516"/>
            <a:ext cx="11667684" cy="1485562"/>
          </a:xfrm>
          <a:prstGeom prst="rect">
            <a:avLst/>
          </a:prstGeom>
          <a:ln w="12700">
            <a:miter lim="400000"/>
          </a:ln>
        </p:spPr>
      </p:pic>
      <p:sp>
        <p:nvSpPr>
          <p:cNvPr id="100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1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11" name="Google Shape;532;p75"/>
          <p:cNvSpPr txBox="1"/>
          <p:nvPr>
            <p:ph type="body" sz="quarter" idx="21"/>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ic - Medium">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23" name="Google Shape;538;p76"/>
          <p:cNvSpPr txBox="1"/>
          <p:nvPr>
            <p:ph type="body" sz="half" idx="21"/>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024" name="Google Shape;539;p76" descr="Google Shape;539;p76"/>
          <p:cNvPicPr>
            <a:picLocks noChangeAspect="1"/>
          </p:cNvPicPr>
          <p:nvPr/>
        </p:nvPicPr>
        <p:blipFill>
          <a:blip r:embed="rId2">
            <a:alphaModFix amt="50309"/>
            <a:extLst/>
          </a:blip>
          <a:srcRect l="8331" t="0"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t="0"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l="0" t="0"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l="0" t="0"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t="0"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 No Logo">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3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4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41" name="Google Shape;550;p77"/>
          <p:cNvSpPr txBox="1"/>
          <p:nvPr>
            <p:ph type="body" sz="quarter" idx="21"/>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043" name="Google Shape;553;p77" descr="Google Shape;553;p77"/>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ve the Tree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063" name="Google Shape;563;p78"/>
          <p:cNvGrpSpPr/>
          <p:nvPr/>
        </p:nvGrpSpPr>
        <p:grpSpPr>
          <a:xfrm>
            <a:off x="-68542" y="5360580"/>
            <a:ext cx="1567146" cy="1582700"/>
            <a:chOff x="0" y="0"/>
            <a:chExt cx="1567145" cy="1582698"/>
          </a:xfrm>
        </p:grpSpPr>
        <p:pic>
          <p:nvPicPr>
            <p:cNvPr id="1060" name="Google Shape;564;p78" descr="Google Shape;564;p78"/>
            <p:cNvPicPr>
              <a:picLocks noChangeAspect="1"/>
            </p:cNvPicPr>
            <p:nvPr/>
          </p:nvPicPr>
          <p:blipFill>
            <a:blip r:embed="rId3">
              <a:extLst/>
            </a:blip>
            <a:srcRect l="0" t="0" r="0"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flipH="1" rot="20653665">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5" name="Google Shape;570;p78"/>
              <p:cNvSpPr/>
              <p:nvPr/>
            </p:nvSpPr>
            <p:spPr>
              <a:xfrm flipH="1" rot="20653665">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6" name="Google Shape;571;p78"/>
              <p:cNvSpPr/>
              <p:nvPr/>
            </p:nvSpPr>
            <p:spPr>
              <a:xfrm flipH="1" rot="20653665">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7" name="Google Shape;572;p78"/>
              <p:cNvSpPr/>
              <p:nvPr/>
            </p:nvSpPr>
            <p:spPr>
              <a:xfrm flipH="1" rot="20653665">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flipH="1" rot="20576649">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0" name="Google Shape;576;p78"/>
                <p:cNvSpPr/>
                <p:nvPr/>
              </p:nvSpPr>
              <p:spPr>
                <a:xfrm flipH="1" rot="20576649">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1" name="Google Shape;577;p78"/>
                <p:cNvSpPr/>
                <p:nvPr/>
              </p:nvSpPr>
              <p:spPr>
                <a:xfrm flipH="1" rot="20576649">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2" name="Google Shape;578;p78"/>
                <p:cNvSpPr/>
                <p:nvPr/>
              </p:nvSpPr>
              <p:spPr>
                <a:xfrm flipH="1" rot="20576649">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6" cy="2898090"/>
                  <a:chOff x="0" y="0"/>
                  <a:chExt cx="6774765" cy="2898089"/>
                </a:xfrm>
              </p:grpSpPr>
              <p:sp>
                <p:nvSpPr>
                  <p:cNvPr id="1074" name="Google Shape;581;p78"/>
                  <p:cNvSpPr/>
                  <p:nvPr/>
                </p:nvSpPr>
                <p:spPr>
                  <a:xfrm flipH="1" rot="21367125">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5" name="Google Shape;582;p78"/>
                  <p:cNvSpPr/>
                  <p:nvPr/>
                </p:nvSpPr>
                <p:spPr>
                  <a:xfrm flipH="1" rot="21367125">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6" name="Google Shape;583;p78"/>
                  <p:cNvSpPr/>
                  <p:nvPr/>
                </p:nvSpPr>
                <p:spPr>
                  <a:xfrm flipH="1" rot="21367125">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094" name="Google Shape;589;p78"/>
              <p:cNvGrpSpPr/>
              <p:nvPr/>
            </p:nvGrpSpPr>
            <p:grpSpPr>
              <a:xfrm>
                <a:off x="1056319" y="556027"/>
                <a:ext cx="5834935"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flipH="1" rot="817606">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0" name="Google Shape;597;p78"/>
                  <p:cNvSpPr/>
                  <p:nvPr/>
                </p:nvSpPr>
                <p:spPr>
                  <a:xfrm flipH="1" rot="817606">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1" name="Google Shape;598;p78"/>
                  <p:cNvSpPr/>
                  <p:nvPr/>
                </p:nvSpPr>
                <p:spPr>
                  <a:xfrm flipH="1" rot="817606">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2" name="Google Shape;599;p78"/>
                  <p:cNvSpPr/>
                  <p:nvPr/>
                </p:nvSpPr>
                <p:spPr>
                  <a:xfrm flipH="1" rot="817606">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othill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flipH="1" rot="20653385">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6" name="Google Shape;604;p79"/>
            <p:cNvSpPr/>
            <p:nvPr/>
          </p:nvSpPr>
          <p:spPr>
            <a:xfrm flipH="1" rot="20653385">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7" name="Google Shape;605;p79"/>
            <p:cNvSpPr/>
            <p:nvPr/>
          </p:nvSpPr>
          <p:spPr>
            <a:xfrm flipH="1" rot="20653385">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8" name="Google Shape;606;p79"/>
            <p:cNvSpPr/>
            <p:nvPr/>
          </p:nvSpPr>
          <p:spPr>
            <a:xfrm flipH="1" rot="20653385">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0"/>
              <a:ext cx="3206359" cy="1845498"/>
              <a:chOff x="0" y="0"/>
              <a:chExt cx="3206358" cy="1845497"/>
            </a:xfrm>
          </p:grpSpPr>
          <p:sp>
            <p:nvSpPr>
              <p:cNvPr id="1110" name="Google Shape;609;p79"/>
              <p:cNvSpPr/>
              <p:nvPr/>
            </p:nvSpPr>
            <p:spPr>
              <a:xfrm flipH="1" rot="20653665">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1" name="Google Shape;610;p79"/>
              <p:cNvSpPr/>
              <p:nvPr/>
            </p:nvSpPr>
            <p:spPr>
              <a:xfrm flipH="1" rot="20653665">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2" name="Google Shape;611;p79"/>
              <p:cNvSpPr/>
              <p:nvPr/>
            </p:nvSpPr>
            <p:spPr>
              <a:xfrm flipH="1" rot="20653665">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3" name="Google Shape;612;p79"/>
              <p:cNvSpPr/>
              <p:nvPr/>
            </p:nvSpPr>
            <p:spPr>
              <a:xfrm flipH="1" rot="20653665">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flipH="1" rot="2144414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6" name="Google Shape;616;p79"/>
                <p:cNvSpPr/>
                <p:nvPr/>
              </p:nvSpPr>
              <p:spPr>
                <a:xfrm flipH="1" rot="2144414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7" name="Google Shape;617;p79"/>
                <p:cNvSpPr/>
                <p:nvPr/>
              </p:nvSpPr>
              <p:spPr>
                <a:xfrm flipH="1" rot="2144414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8" name="Google Shape;618;p79"/>
                <p:cNvSpPr/>
                <p:nvPr/>
              </p:nvSpPr>
              <p:spPr>
                <a:xfrm flipH="1" rot="2144414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36" name="Google Shape;624;p79"/>
            <p:cNvGrpSpPr/>
            <p:nvPr/>
          </p:nvGrpSpPr>
          <p:grpSpPr>
            <a:xfrm>
              <a:off x="1257937" y="652215"/>
              <a:ext cx="7203082" cy="2233045"/>
              <a:chOff x="0" y="0"/>
              <a:chExt cx="7203080" cy="2233044"/>
            </a:xfrm>
          </p:grpSpPr>
          <p:grpSp>
            <p:nvGrpSpPr>
              <p:cNvPr id="1130" name="Google Shape;625;p79"/>
              <p:cNvGrpSpPr/>
              <p:nvPr/>
            </p:nvGrpSpPr>
            <p:grpSpPr>
              <a:xfrm>
                <a:off x="-1" y="0"/>
                <a:ext cx="5688878"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flipH="1" rot="894622">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2" name="Google Shape;632;p79"/>
                <p:cNvSpPr/>
                <p:nvPr/>
              </p:nvSpPr>
              <p:spPr>
                <a:xfrm flipH="1" rot="894622">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3" name="Google Shape;633;p79"/>
                <p:cNvSpPr/>
                <p:nvPr/>
              </p:nvSpPr>
              <p:spPr>
                <a:xfrm flipH="1" rot="894622">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4" name="Google Shape;634;p79"/>
                <p:cNvSpPr/>
                <p:nvPr/>
              </p:nvSpPr>
              <p:spPr>
                <a:xfrm flipH="1" rot="894622">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flipH="1" rot="43317">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8" name="Google Shape;637;p79"/>
              <p:cNvSpPr/>
              <p:nvPr/>
            </p:nvSpPr>
            <p:spPr>
              <a:xfrm flipH="1" rot="43317">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9" name="Google Shape;638;p79"/>
              <p:cNvSpPr/>
              <p:nvPr/>
            </p:nvSpPr>
            <p:spPr>
              <a:xfrm flipH="1" rot="43317">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0" name="Google Shape;639;p79"/>
              <p:cNvSpPr/>
              <p:nvPr/>
            </p:nvSpPr>
            <p:spPr>
              <a:xfrm flipH="1" rot="43317">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152" name="Google Shape;649;p79" descr="Google Shape;649;p79"/>
          <p:cNvPicPr>
            <a:picLocks noChangeAspect="1"/>
          </p:cNvPicPr>
          <p:nvPr/>
        </p:nvPicPr>
        <p:blipFill>
          <a:blip r:embed="rId2">
            <a:extLst/>
          </a:blip>
          <a:srcRect l="0" t="0" r="4260" b="0"/>
          <a:stretch>
            <a:fillRect/>
          </a:stretch>
        </p:blipFill>
        <p:spPr>
          <a:xfrm flipH="1" rot="21546458">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1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Righ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flipH="1" rot="19937153">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fill="norm" stroke="1"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flipH="1" rot="19937168">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0" name="Google Shape;663;p80"/>
              <p:cNvSpPr/>
              <p:nvPr/>
            </p:nvSpPr>
            <p:spPr>
              <a:xfrm flipH="1" rot="19937164">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73" name="Google Shape;664;p80"/>
          <p:cNvSpPr/>
          <p:nvPr/>
        </p:nvSpPr>
        <p:spPr>
          <a:xfrm flipH="1" rot="21444014">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fill="norm" stroke="1"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b="1" baseline="30000" sz="2100">
                <a:solidFill>
                  <a:srgbClr val="434448"/>
                </a:solidFill>
              </a:defRPr>
            </a:p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7"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flipH="1" rot="894556">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0" name="Google Shape;673;p80"/>
              <p:cNvSpPr/>
              <p:nvPr/>
            </p:nvSpPr>
            <p:spPr>
              <a:xfrm flipH="1" rot="894556">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1" name="Google Shape;674;p80"/>
              <p:cNvSpPr/>
              <p:nvPr/>
            </p:nvSpPr>
            <p:spPr>
              <a:xfrm flipH="1" rot="894556">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2" name="Google Shape;675;p80"/>
              <p:cNvSpPr/>
              <p:nvPr/>
            </p:nvSpPr>
            <p:spPr>
              <a:xfrm flipH="1" rot="894556">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3" name="Google Shape;676;p80"/>
              <p:cNvSpPr/>
              <p:nvPr/>
            </p:nvSpPr>
            <p:spPr>
              <a:xfrm flipH="1" rot="894556">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86" name="Google Shape;677;p80"/>
          <p:cNvSpPr/>
          <p:nvPr/>
        </p:nvSpPr>
        <p:spPr>
          <a:xfrm flipH="1" rot="1993677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b="1" baseline="30000" sz="2100">
                <a:solidFill>
                  <a:srgbClr val="434448"/>
                </a:solidFill>
              </a:defRPr>
            </a:p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b="1" baseline="30000" sz="2100">
                <a:solidFill>
                  <a:srgbClr val="434448"/>
                </a:solidFill>
              </a:defRPr>
            </a:p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flipH="1" rot="178202">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9" name="Google Shape;681;p80"/>
            <p:cNvSpPr/>
            <p:nvPr/>
          </p:nvSpPr>
          <p:spPr>
            <a:xfrm flipH="1" rot="178202">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0" name="Google Shape;682;p80"/>
            <p:cNvSpPr/>
            <p:nvPr/>
          </p:nvSpPr>
          <p:spPr>
            <a:xfrm flipH="1" rot="178202">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fill="norm" stroke="1"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1" name="Google Shape;683;p80"/>
            <p:cNvSpPr/>
            <p:nvPr/>
          </p:nvSpPr>
          <p:spPr>
            <a:xfrm flipH="1" rot="178202">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194" name="Google Shape;686;p80" descr="Google Shape;686;p80"/>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sp>
        <p:nvSpPr>
          <p:cNvPr id="12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05" name="Google Shape;696;p80"/>
          <p:cNvSpPr txBox="1"/>
          <p:nvPr>
            <p:ph type="body" idx="21"/>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2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34" name="Google Shape;719;p81"/>
          <p:cNvSpPr txBox="1"/>
          <p:nvPr>
            <p:ph type="body" idx="21"/>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t="0"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t="0" r="0"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4" y="6129287"/>
            <a:ext cx="8173454"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t="0"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Larg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flipH="1" rot="21046055">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5" name="Google Shape;735;p82"/>
            <p:cNvSpPr/>
            <p:nvPr/>
          </p:nvSpPr>
          <p:spPr>
            <a:xfrm flipH="1" rot="21046055">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6" name="Google Shape;736;p82"/>
            <p:cNvSpPr/>
            <p:nvPr/>
          </p:nvSpPr>
          <p:spPr>
            <a:xfrm flipH="1" rot="21046055">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7" name="Google Shape;737;p82"/>
            <p:cNvSpPr/>
            <p:nvPr/>
          </p:nvSpPr>
          <p:spPr>
            <a:xfrm flipH="1" rot="21046055">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flipH="1" rot="20871097">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0" name="Google Shape;740;p82"/>
            <p:cNvSpPr/>
            <p:nvPr/>
          </p:nvSpPr>
          <p:spPr>
            <a:xfrm flipH="1" rot="20871097">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1" name="Google Shape;741;p82"/>
            <p:cNvSpPr/>
            <p:nvPr/>
          </p:nvSpPr>
          <p:spPr>
            <a:xfrm flipH="1" rot="20871097">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2" name="Google Shape;742;p82"/>
            <p:cNvSpPr/>
            <p:nvPr/>
          </p:nvSpPr>
          <p:spPr>
            <a:xfrm flipH="1" rot="20871097">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flipH="1" rot="2121131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5" name="Google Shape;755;p82"/>
            <p:cNvSpPr/>
            <p:nvPr/>
          </p:nvSpPr>
          <p:spPr>
            <a:xfrm flipH="1" rot="2121131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6" name="Google Shape;756;p82"/>
            <p:cNvSpPr/>
            <p:nvPr/>
          </p:nvSpPr>
          <p:spPr>
            <a:xfrm flipH="1" rot="2121131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7" name="Google Shape;757;p82"/>
            <p:cNvSpPr/>
            <p:nvPr/>
          </p:nvSpPr>
          <p:spPr>
            <a:xfrm flipH="1" rot="2121131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279" name="Google Shape;758;p82" descr="Google Shape;758;p82"/>
          <p:cNvPicPr>
            <a:picLocks noChangeAspect="1"/>
          </p:cNvPicPr>
          <p:nvPr/>
        </p:nvPicPr>
        <p:blipFill>
          <a:blip r:embed="rId2">
            <a:alphaModFix amt="86000"/>
            <a:extLst/>
          </a:blip>
          <a:srcRect l="34084" t="0"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t="0" r="0"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0" y="0"/>
                <a:ext cx="6597217" cy="935082"/>
                <a:chOff x="0" y="0"/>
                <a:chExt cx="6597216" cy="935081"/>
              </a:xfrm>
            </p:grpSpPr>
            <p:pic>
              <p:nvPicPr>
                <p:cNvPr id="1281" name="Google Shape;763;p82" descr="Google Shape;76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l="0" t="41472" r="0" b="0"/>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l="0" t="41472" r="0" b="0"/>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r="0" b="0"/>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l="0" t="41472" r="0" b="0"/>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l="0" t="41472" r="0" b="0"/>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l="0" t="41472" r="0" b="0"/>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9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98" name="Google Shape;777;p82"/>
          <p:cNvSpPr txBox="1"/>
          <p:nvPr>
            <p:ph type="body" idx="21"/>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Lookou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1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20" name="Google Shape;788;p83"/>
          <p:cNvGrpSpPr/>
          <p:nvPr/>
        </p:nvGrpSpPr>
        <p:grpSpPr>
          <a:xfrm>
            <a:off x="-38894" y="4079861"/>
            <a:ext cx="6172722" cy="3086449"/>
            <a:chOff x="0" y="0"/>
            <a:chExt cx="6172720" cy="3086448"/>
          </a:xfrm>
        </p:grpSpPr>
        <p:pic>
          <p:nvPicPr>
            <p:cNvPr id="1315" name="Google Shape;789;p83" descr="Google Shape;789;p83"/>
            <p:cNvPicPr>
              <a:picLocks noChangeAspect="1"/>
            </p:cNvPicPr>
            <p:nvPr/>
          </p:nvPicPr>
          <p:blipFill>
            <a:blip r:embed="rId3">
              <a:extLst/>
            </a:blip>
            <a:srcRect l="8471" t="0" r="71395" b="0"/>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t="0" r="0" b="0"/>
            <a:stretch>
              <a:fillRect/>
            </a:stretch>
          </p:blipFill>
          <p:spPr>
            <a:xfrm flipH="1" rot="4952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l="0" t="0" r="19478" b="69478"/>
              <a:stretch>
                <a:fillRect/>
              </a:stretch>
            </p:blipFill>
            <p:spPr>
              <a:xfrm flipH="1" rot="21563434">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l="0" t="0" r="0" b="71326"/>
              <a:stretch>
                <a:fillRect/>
              </a:stretch>
            </p:blipFill>
            <p:spPr>
              <a:xfrm flipH="1" rot="326204">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Google Shape;68;p9"/>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View">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37" name="Google Shape;805;p84" descr="Google Shape;805;p84"/>
            <p:cNvPicPr>
              <a:picLocks noChangeAspect="1"/>
            </p:cNvPicPr>
            <p:nvPr/>
          </p:nvPicPr>
          <p:blipFill>
            <a:blip r:embed="rId3">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l="0" t="0"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l="0" t="0" r="44690" b="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l="0" t="0"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Mountain Pas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56" name="Google Shape;819;p85" descr="Google Shape;819;p85"/>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63" name="Google Shape;823;p85"/>
            <p:cNvGrpSpPr/>
            <p:nvPr/>
          </p:nvGrpSpPr>
          <p:grpSpPr>
            <a:xfrm>
              <a:off x="9275910" y="1411051"/>
              <a:ext cx="2640668"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62" name="Google Shape;825;p85" descr="Google Shape;825;p85"/>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0" name="Google Shape;832;p85" descr="Google Shape;832;p85"/>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5" name="Google Shape;838;p85" descr="Google Shape;838;p85"/>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38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388" name="Google Shape;849;p85"/>
          <p:cNvSpPr txBox="1"/>
          <p:nvPr>
            <p:ph type="body" sz="half" idx="21"/>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30"/>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390" name="Google Shape;853;p85" descr="Google Shape;853;p85"/>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ew Skills Test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06" name="Google Shape;863;p86" descr="Google Shape;863;p8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13" name="Google Shape;867;p86"/>
            <p:cNvGrpSpPr/>
            <p:nvPr/>
          </p:nvGrpSpPr>
          <p:grpSpPr>
            <a:xfrm>
              <a:off x="9275910" y="1411051"/>
              <a:ext cx="2640668"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12" name="Google Shape;869;p86" descr="Google Shape;869;p8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0" name="Google Shape;876;p86" descr="Google Shape;876;p8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5" name="Google Shape;882;p86" descr="Google Shape;882;p8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43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38" name="Google Shape;893;p86"/>
          <p:cNvSpPr txBox="1"/>
          <p:nvPr>
            <p:ph type="body" sz="half" idx="21"/>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30"/>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40" name="Google Shape;897;p86" descr="Google Shape;897;p86"/>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0" y="1698255"/>
              <a:ext cx="6760762"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48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8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84" name="Google Shape;927;p88"/>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Center - Cres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9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97" name="Google Shape;934;p89"/>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530" name="Google Shape;935;p89"/>
          <p:cNvGrpSpPr/>
          <p:nvPr/>
        </p:nvGrpSpPr>
        <p:grpSpPr>
          <a:xfrm>
            <a:off x="-693291" y="4742145"/>
            <a:ext cx="13352709" cy="3493752"/>
            <a:chOff x="0" y="0"/>
            <a:chExt cx="13352706" cy="3493750"/>
          </a:xfrm>
        </p:grpSpPr>
        <p:grpSp>
          <p:nvGrpSpPr>
            <p:cNvPr id="1502" name="Google Shape;936;p89"/>
            <p:cNvGrpSpPr/>
            <p:nvPr/>
          </p:nvGrpSpPr>
          <p:grpSpPr>
            <a:xfrm>
              <a:off x="0" y="771083"/>
              <a:ext cx="3352208" cy="1929439"/>
              <a:chOff x="0" y="0"/>
              <a:chExt cx="3352207" cy="1929437"/>
            </a:xfrm>
          </p:grpSpPr>
          <p:sp>
            <p:nvSpPr>
              <p:cNvPr id="1498" name="Google Shape;937;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99" name="Google Shape;938;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0" name="Google Shape;939;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1" name="Google Shape;940;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flipH="1" rot="2144414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4" name="Google Shape;944;p89"/>
                <p:cNvSpPr/>
                <p:nvPr/>
              </p:nvSpPr>
              <p:spPr>
                <a:xfrm flipH="1" rot="2144414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5" name="Google Shape;945;p89"/>
                <p:cNvSpPr/>
                <p:nvPr/>
              </p:nvSpPr>
              <p:spPr>
                <a:xfrm flipH="1" rot="2144414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6" name="Google Shape;946;p89"/>
                <p:cNvSpPr/>
                <p:nvPr/>
              </p:nvSpPr>
              <p:spPr>
                <a:xfrm flipH="1" rot="2144414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flipH="1" rot="894622">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0" name="Google Shape;960;p89"/>
                <p:cNvSpPr/>
                <p:nvPr/>
              </p:nvSpPr>
              <p:spPr>
                <a:xfrm flipH="1" rot="894622">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1" name="Google Shape;961;p89"/>
                <p:cNvSpPr/>
                <p:nvPr/>
              </p:nvSpPr>
              <p:spPr>
                <a:xfrm flipH="1" rot="894622">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2" name="Google Shape;962;p89"/>
                <p:cNvSpPr/>
                <p:nvPr/>
              </p:nvSpPr>
              <p:spPr>
                <a:xfrm flipH="1" rot="894622">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6" name="Google Shape;965;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7" name="Google Shape;966;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8" name="Google Shape;967;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b="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l="0" t="0" r="0"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l="0" t="0" r="0"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b="1" baseline="30000" sz="2100">
                <a:solidFill>
                  <a:srgbClr val="434448"/>
                </a:solidFill>
              </a:defRPr>
            </a:p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b="1" baseline="30000" sz="2100">
                <a:solidFill>
                  <a:srgbClr val="434448"/>
                </a:solidFill>
              </a:defRPr>
            </a:pPr>
          </a:p>
        </p:txBody>
      </p:sp>
      <p:sp>
        <p:nvSpPr>
          <p:cNvPr id="1546" name="Body Level One…"/>
          <p:cNvSpPr txBox="1"/>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b="1" baseline="30000" sz="3000">
                <a:solidFill>
                  <a:srgbClr val="FFFFFF"/>
                </a:solidFill>
              </a:defRPr>
            </a:lvl1pPr>
            <a:lvl2pPr marL="1123202" indent="-481852" algn="ctr">
              <a:lnSpc>
                <a:spcPct val="90000"/>
              </a:lnSpc>
              <a:spcBef>
                <a:spcPts val="700"/>
              </a:spcBef>
              <a:buSzPts val="3000"/>
              <a:buChar char="​"/>
              <a:defRPr b="1" baseline="30000" sz="3000">
                <a:solidFill>
                  <a:srgbClr val="FFFFFF"/>
                </a:solidFill>
              </a:defRPr>
            </a:lvl2pPr>
            <a:lvl3pPr marL="1683657" indent="-585107" algn="ctr">
              <a:lnSpc>
                <a:spcPct val="90000"/>
              </a:lnSpc>
              <a:spcBef>
                <a:spcPts val="700"/>
              </a:spcBef>
              <a:buSzPts val="3000"/>
              <a:defRPr b="1" baseline="30000" sz="3000">
                <a:solidFill>
                  <a:srgbClr val="FFFFFF"/>
                </a:solidFill>
              </a:defRPr>
            </a:lvl3pPr>
            <a:lvl4pPr marL="2238375" indent="-682625" algn="ctr">
              <a:lnSpc>
                <a:spcPct val="90000"/>
              </a:lnSpc>
              <a:spcBef>
                <a:spcPts val="700"/>
              </a:spcBef>
              <a:buSzPts val="3000"/>
              <a:defRPr b="1" baseline="30000" sz="3000">
                <a:solidFill>
                  <a:srgbClr val="FFFFFF"/>
                </a:solidFill>
              </a:defRPr>
            </a:lvl4pPr>
            <a:lvl5pPr marL="2354262" indent="-341312" algn="ctr">
              <a:lnSpc>
                <a:spcPct val="90000"/>
              </a:lnSpc>
              <a:spcBef>
                <a:spcPts val="700"/>
              </a:spcBef>
              <a:buSzPts val="3000"/>
              <a:buChar char="​"/>
              <a:defRPr b="1" baseline="30000"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47"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3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5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55" name="Google Shape;982;p91"/>
          <p:cNvSpPr txBox="1"/>
          <p:nvPr>
            <p:ph type="body" sz="quarter" idx="21"/>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56" name="Google Shape;983;p91"/>
          <p:cNvSpPr/>
          <p:nvPr>
            <p:ph type="pic" sz="quarter" idx="22"/>
          </p:nvPr>
        </p:nvSpPr>
        <p:spPr>
          <a:xfrm>
            <a:off x="1543237" y="1745801"/>
            <a:ext cx="2160001" cy="2156101"/>
          </a:xfrm>
          <a:prstGeom prst="rect">
            <a:avLst/>
          </a:prstGeom>
          <a:ln w="101600">
            <a:solidFill>
              <a:srgbClr val="434448"/>
            </a:solidFill>
            <a:round/>
          </a:ln>
        </p:spPr>
        <p:txBody>
          <a:bodyPr lIns="91439" tIns="45719" rIns="91439" bIns="45719">
            <a:noAutofit/>
          </a:bodyPr>
          <a:lstStyle/>
          <a:p>
            <a:pPr/>
          </a:p>
        </p:txBody>
      </p:sp>
      <p:sp>
        <p:nvSpPr>
          <p:cNvPr id="1557" name="Google Shape;984;p91"/>
          <p:cNvSpPr txBox="1"/>
          <p:nvPr>
            <p:ph type="body" sz="quarter" idx="23"/>
          </p:nvPr>
        </p:nvSpPr>
        <p:spPr>
          <a:xfrm>
            <a:off x="144667" y="4075312"/>
            <a:ext cx="4957202"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58" name="Google Shape;985;p91"/>
          <p:cNvSpPr txBox="1"/>
          <p:nvPr>
            <p:ph type="body" sz="quarter" idx="24"/>
          </p:nvPr>
        </p:nvSpPr>
        <p:spPr>
          <a:xfrm>
            <a:off x="769385" y="4437262"/>
            <a:ext cx="37077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59" name="Google Shape;986;p91"/>
          <p:cNvSpPr/>
          <p:nvPr>
            <p:ph type="pic" sz="quarter" idx="25"/>
          </p:nvPr>
        </p:nvSpPr>
        <p:spPr>
          <a:xfrm>
            <a:off x="5028579" y="1745801"/>
            <a:ext cx="2160001" cy="2156101"/>
          </a:xfrm>
          <a:prstGeom prst="rect">
            <a:avLst/>
          </a:prstGeom>
          <a:ln w="101600">
            <a:solidFill>
              <a:srgbClr val="434448"/>
            </a:solidFill>
            <a:round/>
          </a:ln>
        </p:spPr>
        <p:txBody>
          <a:bodyPr lIns="91439" tIns="45719" rIns="91439" bIns="45719">
            <a:noAutofit/>
          </a:bodyPr>
          <a:lstStyle/>
          <a:p>
            <a:pPr/>
          </a:p>
        </p:txBody>
      </p:sp>
      <p:sp>
        <p:nvSpPr>
          <p:cNvPr id="1560" name="Google Shape;987;p91"/>
          <p:cNvSpPr/>
          <p:nvPr>
            <p:ph type="pic" sz="quarter" idx="26"/>
          </p:nvPr>
        </p:nvSpPr>
        <p:spPr>
          <a:xfrm>
            <a:off x="8566608"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p:nvPr>
            <p:ph type="body" sz="quarter" idx="27"/>
          </p:nvPr>
        </p:nvSpPr>
        <p:spPr>
          <a:xfrm>
            <a:off x="4378092" y="4075312"/>
            <a:ext cx="3347700"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3" name="Google Shape;990;p91"/>
          <p:cNvSpPr txBox="1"/>
          <p:nvPr>
            <p:ph type="body" sz="quarter" idx="28"/>
          </p:nvPr>
        </p:nvSpPr>
        <p:spPr>
          <a:xfrm>
            <a:off x="4739054"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64" name="Google Shape;991;p91"/>
          <p:cNvSpPr txBox="1"/>
          <p:nvPr>
            <p:ph type="body" sz="quarter" idx="29"/>
          </p:nvPr>
        </p:nvSpPr>
        <p:spPr>
          <a:xfrm>
            <a:off x="7911497" y="4075312"/>
            <a:ext cx="34137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5" name="Google Shape;992;p91"/>
          <p:cNvSpPr txBox="1"/>
          <p:nvPr>
            <p:ph type="body" sz="quarter" idx="30"/>
          </p:nvPr>
        </p:nvSpPr>
        <p:spPr>
          <a:xfrm>
            <a:off x="8305442"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566" name="Google Shape;993;p91" descr="Google Shape;993;p91"/>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56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4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l="0" t="26767" r="0" b="10938"/>
          <a:stretch>
            <a:fillRect/>
          </a:stretch>
        </p:blipFill>
        <p:spPr>
          <a:xfrm>
            <a:off x="594208" y="4504"/>
            <a:ext cx="11000408" cy="6848990"/>
          </a:xfrm>
          <a:prstGeom prst="rect">
            <a:avLst/>
          </a:prstGeom>
          <a:ln w="12700">
            <a:miter lim="400000"/>
          </a:ln>
        </p:spPr>
      </p:pic>
      <p:sp>
        <p:nvSpPr>
          <p:cNvPr id="1575" name="Google Shape;997;p92"/>
          <p:cNvSpPr/>
          <p:nvPr>
            <p:ph type="pic" sz="quarter" idx="21"/>
          </p:nvPr>
        </p:nvSpPr>
        <p:spPr>
          <a:xfrm>
            <a:off x="621445" y="1745801"/>
            <a:ext cx="2160001" cy="2156101"/>
          </a:xfrm>
          <a:prstGeom prst="rect">
            <a:avLst/>
          </a:prstGeom>
          <a:ln w="101600">
            <a:solidFill>
              <a:srgbClr val="434448"/>
            </a:solidFill>
            <a:round/>
          </a:ln>
        </p:spPr>
        <p:txBody>
          <a:bodyPr lIns="91439" tIns="45719" rIns="91439" bIns="45719">
            <a:noAutofit/>
          </a:bodyPr>
          <a:lstStyle/>
          <a:p>
            <a:pPr/>
          </a:p>
        </p:txBody>
      </p:sp>
      <p:sp>
        <p:nvSpPr>
          <p:cNvPr id="1576"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77" name="Google Shape;999;p92"/>
          <p:cNvSpPr txBox="1"/>
          <p:nvPr>
            <p:ph type="body" sz="quarter" idx="22"/>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78" name="Google Shape;1000;p92"/>
          <p:cNvSpPr txBox="1"/>
          <p:nvPr>
            <p:ph type="body" sz="quarter" idx="23"/>
          </p:nvPr>
        </p:nvSpPr>
        <p:spPr>
          <a:xfrm>
            <a:off x="388639"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79" name="Google Shape;1001;p92"/>
          <p:cNvSpPr/>
          <p:nvPr>
            <p:ph type="pic" sz="quarter" idx="24"/>
          </p:nvPr>
        </p:nvSpPr>
        <p:spPr>
          <a:xfrm>
            <a:off x="3588122" y="1745801"/>
            <a:ext cx="2160001" cy="2156101"/>
          </a:xfrm>
          <a:prstGeom prst="rect">
            <a:avLst/>
          </a:prstGeom>
          <a:ln w="101600">
            <a:solidFill>
              <a:srgbClr val="434448"/>
            </a:solidFill>
            <a:round/>
          </a:ln>
        </p:spPr>
        <p:txBody>
          <a:bodyPr lIns="91439" tIns="45719" rIns="91439" bIns="45719">
            <a:noAutofit/>
          </a:bodyPr>
          <a:lstStyle/>
          <a:p>
            <a:pPr/>
          </a:p>
        </p:txBody>
      </p:sp>
      <p:sp>
        <p:nvSpPr>
          <p:cNvPr id="1580" name="Google Shape;1002;p92"/>
          <p:cNvSpPr/>
          <p:nvPr>
            <p:ph type="pic" sz="quarter" idx="25"/>
          </p:nvPr>
        </p:nvSpPr>
        <p:spPr>
          <a:xfrm>
            <a:off x="6554799" y="1745801"/>
            <a:ext cx="2160001" cy="2156101"/>
          </a:xfrm>
          <a:prstGeom prst="rect">
            <a:avLst/>
          </a:prstGeom>
          <a:ln w="101600">
            <a:solidFill>
              <a:srgbClr val="434448"/>
            </a:solidFill>
            <a:round/>
          </a:ln>
        </p:spPr>
        <p:txBody>
          <a:bodyPr lIns="91439" tIns="45719" rIns="91439" bIns="45719">
            <a:noAutofit/>
          </a:bodyPr>
          <a:lstStyle/>
          <a:p>
            <a:pPr/>
          </a:p>
        </p:txBody>
      </p:sp>
      <p:sp>
        <p:nvSpPr>
          <p:cNvPr id="1581" name="Google Shape;1003;p92"/>
          <p:cNvSpPr/>
          <p:nvPr>
            <p:ph type="pic" sz="quarter" idx="26"/>
          </p:nvPr>
        </p:nvSpPr>
        <p:spPr>
          <a:xfrm>
            <a:off x="9521476"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p:nvPr>
            <p:ph type="body" sz="quarter" idx="27"/>
          </p:nvPr>
        </p:nvSpPr>
        <p:spPr>
          <a:xfrm>
            <a:off x="329859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4" name="Google Shape;1006;p92"/>
          <p:cNvSpPr txBox="1"/>
          <p:nvPr>
            <p:ph type="body" sz="quarter" idx="28"/>
          </p:nvPr>
        </p:nvSpPr>
        <p:spPr>
          <a:xfrm>
            <a:off x="3298597"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5" name="Google Shape;1007;p92"/>
          <p:cNvSpPr txBox="1"/>
          <p:nvPr>
            <p:ph type="body" sz="quarter" idx="29"/>
          </p:nvPr>
        </p:nvSpPr>
        <p:spPr>
          <a:xfrm>
            <a:off x="6293634"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6" name="Google Shape;1008;p92"/>
          <p:cNvSpPr txBox="1"/>
          <p:nvPr>
            <p:ph type="body" sz="quarter" idx="30"/>
          </p:nvPr>
        </p:nvSpPr>
        <p:spPr>
          <a:xfrm>
            <a:off x="6293634"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7" name="Google Shape;1009;p92"/>
          <p:cNvSpPr txBox="1"/>
          <p:nvPr>
            <p:ph type="body" sz="quarter" idx="31"/>
          </p:nvPr>
        </p:nvSpPr>
        <p:spPr>
          <a:xfrm>
            <a:off x="9288670"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8" name="Google Shape;1010;p92"/>
          <p:cNvSpPr txBox="1"/>
          <p:nvPr>
            <p:ph type="body" sz="quarter" idx="32"/>
          </p:nvPr>
        </p:nvSpPr>
        <p:spPr>
          <a:xfrm>
            <a:off x="9288670"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9" name="Google Shape;1011;p92"/>
          <p:cNvSpPr txBox="1"/>
          <p:nvPr>
            <p:ph type="body" sz="quarter" idx="33"/>
          </p:nvPr>
        </p:nvSpPr>
        <p:spPr>
          <a:xfrm>
            <a:off x="38863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pic>
        <p:nvPicPr>
          <p:cNvPr id="1590" name="Google Shape;1012;p92" descr="Google Shape;1012;p92"/>
          <p:cNvPicPr>
            <a:picLocks noChangeAspect="1"/>
          </p:cNvPicPr>
          <p:nvPr/>
        </p:nvPicPr>
        <p:blipFill>
          <a:blip r:embed="rId4">
            <a:extLst/>
          </a:blip>
          <a:srcRect l="4978" t="0" r="4013" b="22456"/>
          <a:stretch>
            <a:fillRect/>
          </a:stretch>
        </p:blipFill>
        <p:spPr>
          <a:xfrm>
            <a:off x="-2199" y="6085587"/>
            <a:ext cx="12238736" cy="825733"/>
          </a:xfrm>
          <a:prstGeom prst="rect">
            <a:avLst/>
          </a:prstGeom>
          <a:ln w="12700">
            <a:miter lim="400000"/>
          </a:ln>
        </p:spPr>
      </p:pic>
      <p:sp>
        <p:nvSpPr>
          <p:cNvPr id="1591"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98" name="Google Shape;1015;p93"/>
          <p:cNvSpPr/>
          <p:nvPr>
            <p:ph type="pic" sz="quarter" idx="21"/>
          </p:nvPr>
        </p:nvSpPr>
        <p:spPr>
          <a:xfrm>
            <a:off x="5080634" y="1826467"/>
            <a:ext cx="1998601" cy="1995000"/>
          </a:xfrm>
          <a:prstGeom prst="rect">
            <a:avLst/>
          </a:prstGeom>
          <a:ln w="101600">
            <a:solidFill>
              <a:srgbClr val="434448"/>
            </a:solidFill>
            <a:round/>
          </a:ln>
        </p:spPr>
        <p:txBody>
          <a:bodyPr lIns="91439" tIns="45719" rIns="91439" bIns="45719">
            <a:noAutofit/>
          </a:bodyPr>
          <a:lstStyle/>
          <a:p>
            <a:pPr/>
          </a:p>
        </p:txBody>
      </p:sp>
      <p:sp>
        <p:nvSpPr>
          <p:cNvPr id="1599" name="Google Shape;1016;p93"/>
          <p:cNvSpPr/>
          <p:nvPr>
            <p:ph type="pic" sz="quarter" idx="22"/>
          </p:nvPr>
        </p:nvSpPr>
        <p:spPr>
          <a:xfrm>
            <a:off x="7343536" y="1846295"/>
            <a:ext cx="1958701" cy="1955401"/>
          </a:xfrm>
          <a:prstGeom prst="rect">
            <a:avLst/>
          </a:prstGeom>
          <a:ln w="101600">
            <a:solidFill>
              <a:srgbClr val="434448"/>
            </a:solidFill>
            <a:round/>
          </a:ln>
        </p:spPr>
        <p:txBody>
          <a:bodyPr lIns="91439" tIns="45719" rIns="91439" bIns="45719">
            <a:noAutofit/>
          </a:bodyPr>
          <a:lstStyle/>
          <a:p>
            <a:p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p:nvPr>
            <p:ph type="pic" sz="quarter" idx="23"/>
          </p:nvPr>
        </p:nvSpPr>
        <p:spPr>
          <a:xfrm>
            <a:off x="594707" y="1826467"/>
            <a:ext cx="1998601" cy="1995000"/>
          </a:xfrm>
          <a:prstGeom prst="rect">
            <a:avLst/>
          </a:prstGeom>
          <a:ln w="101600">
            <a:solidFill>
              <a:srgbClr val="434448"/>
            </a:solidFill>
            <a:round/>
          </a:ln>
        </p:spPr>
        <p:txBody>
          <a:bodyPr lIns="91439" tIns="45719" rIns="91439" bIns="45719">
            <a:noAutofit/>
          </a:bodyPr>
          <a:lstStyle/>
          <a:p>
            <a:pPr/>
          </a:p>
        </p:txBody>
      </p:sp>
      <p:sp>
        <p:nvSpPr>
          <p:cNvPr id="1602" name="Google Shape;1019;p93"/>
          <p:cNvSpPr/>
          <p:nvPr>
            <p:ph type="pic" sz="quarter" idx="24"/>
          </p:nvPr>
        </p:nvSpPr>
        <p:spPr>
          <a:xfrm>
            <a:off x="285802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3" name="Google Shape;1020;p93"/>
          <p:cNvSpPr/>
          <p:nvPr>
            <p:ph type="pic" sz="quarter" idx="25"/>
          </p:nvPr>
        </p:nvSpPr>
        <p:spPr>
          <a:xfrm>
            <a:off x="964581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05" name="Google Shape;1022;p93"/>
          <p:cNvSpPr txBox="1"/>
          <p:nvPr>
            <p:ph type="body" sz="quarter" idx="26"/>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606" name="Google Shape;1023;p93"/>
          <p:cNvSpPr txBox="1"/>
          <p:nvPr>
            <p:ph type="body" sz="quarter" idx="27"/>
          </p:nvPr>
        </p:nvSpPr>
        <p:spPr>
          <a:xfrm>
            <a:off x="28115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7" name="Google Shape;1024;p93"/>
          <p:cNvSpPr txBox="1"/>
          <p:nvPr>
            <p:ph type="body" sz="quarter" idx="28"/>
          </p:nvPr>
        </p:nvSpPr>
        <p:spPr>
          <a:xfrm>
            <a:off x="281159"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08" name="Google Shape;1025;p93"/>
          <p:cNvSpPr txBox="1"/>
          <p:nvPr>
            <p:ph type="body" sz="quarter" idx="29"/>
          </p:nvPr>
        </p:nvSpPr>
        <p:spPr>
          <a:xfrm>
            <a:off x="2524541"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9" name="Google Shape;1026;p93"/>
          <p:cNvSpPr txBox="1"/>
          <p:nvPr>
            <p:ph type="body" sz="quarter" idx="30"/>
          </p:nvPr>
        </p:nvSpPr>
        <p:spPr>
          <a:xfrm>
            <a:off x="2524541"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0" name="Google Shape;1027;p93"/>
          <p:cNvSpPr txBox="1"/>
          <p:nvPr>
            <p:ph type="body" sz="quarter" idx="31"/>
          </p:nvPr>
        </p:nvSpPr>
        <p:spPr>
          <a:xfrm>
            <a:off x="479674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1" name="Google Shape;1028;p93"/>
          <p:cNvSpPr txBox="1"/>
          <p:nvPr>
            <p:ph type="body" sz="quarter" idx="32"/>
          </p:nvPr>
        </p:nvSpPr>
        <p:spPr>
          <a:xfrm>
            <a:off x="479674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2" name="Google Shape;1029;p93"/>
          <p:cNvSpPr txBox="1"/>
          <p:nvPr>
            <p:ph type="body" sz="quarter" idx="33"/>
          </p:nvPr>
        </p:nvSpPr>
        <p:spPr>
          <a:xfrm>
            <a:off x="7010055"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3" name="Google Shape;1030;p93"/>
          <p:cNvSpPr txBox="1"/>
          <p:nvPr>
            <p:ph type="body" sz="quarter" idx="34"/>
          </p:nvPr>
        </p:nvSpPr>
        <p:spPr>
          <a:xfrm>
            <a:off x="7010055"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4" name="Google Shape;1031;p93"/>
          <p:cNvSpPr txBox="1"/>
          <p:nvPr>
            <p:ph type="body" sz="quarter" idx="35"/>
          </p:nvPr>
        </p:nvSpPr>
        <p:spPr>
          <a:xfrm>
            <a:off x="931233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5" name="Google Shape;1032;p93"/>
          <p:cNvSpPr txBox="1"/>
          <p:nvPr>
            <p:ph type="body" sz="quarter" idx="36"/>
          </p:nvPr>
        </p:nvSpPr>
        <p:spPr>
          <a:xfrm>
            <a:off x="931233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616" name="Google Shape;1033;p93" descr="Google Shape;1033;p93"/>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61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2">
    <p:spTree>
      <p:nvGrpSpPr>
        <p:cNvPr id="1" name=""/>
        <p:cNvGrpSpPr/>
        <p:nvPr/>
      </p:nvGrpSpPr>
      <p:grpSpPr>
        <a:xfrm>
          <a:off x="0" y="0"/>
          <a:ext cx="0" cy="0"/>
          <a:chOff x="0" y="0"/>
          <a:chExt cx="0" cy="0"/>
        </a:xfrm>
      </p:grpSpPr>
      <p:sp>
        <p:nvSpPr>
          <p:cNvPr id="104" name="Title Text"/>
          <p:cNvSpPr txBox="1"/>
          <p:nvPr>
            <p:ph type="title"/>
          </p:nvPr>
        </p:nvSpPr>
        <p:spPr>
          <a:prstGeom prst="rect">
            <a:avLst/>
          </a:prstGeom>
        </p:spPr>
        <p:txBody>
          <a:bodyPr/>
          <a:lstStyle/>
          <a:p>
            <a:pPr/>
            <a:r>
              <a:t>Title Text</a:t>
            </a:r>
          </a:p>
        </p:txBody>
      </p:sp>
      <p:sp>
        <p:nvSpPr>
          <p:cNvPr id="10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flipH="1" rot="10800000">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l="0" t="0" r="0"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t="0" r="177" b="0"/>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l="0"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38"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39"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With Waterfall">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0" name="Google Shape;1054;p96" descr="Google Shape;1054;p9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7" name="Google Shape;1058;p96"/>
            <p:cNvGrpSpPr/>
            <p:nvPr/>
          </p:nvGrpSpPr>
          <p:grpSpPr>
            <a:xfrm>
              <a:off x="9275910" y="1411051"/>
              <a:ext cx="2640668"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6" name="Google Shape;1060;p96" descr="Google Shape;1060;p9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4" name="Google Shape;1067;p96" descr="Google Shape;1067;p9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9" name="Google Shape;1073;p96" descr="Google Shape;1073;p9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sx="100000" sy="100000" kx="0" ky="0" algn="b" rotWithShape="0" blurRad="558800" dist="0" dir="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681" name="Google Shape;1084;p96" descr="Google Shape;1084;p96"/>
            <p:cNvPicPr>
              <a:picLocks noChangeAspect="1"/>
            </p:cNvPicPr>
            <p:nvPr/>
          </p:nvPicPr>
          <p:blipFill>
            <a:blip r:embed="rId13">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684" name="Body Level One…"/>
          <p:cNvSpPr txBox="1"/>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85" name="Google Shape;1087;p96"/>
          <p:cNvSpPr txBox="1"/>
          <p:nvPr>
            <p:ph type="body" sz="half" idx="21"/>
          </p:nvPr>
        </p:nvSpPr>
        <p:spPr>
          <a:xfrm>
            <a:off x="604044" y="870797"/>
            <a:ext cx="8481602" cy="2101201"/>
          </a:xfrm>
          <a:prstGeom prst="rect">
            <a:avLst/>
          </a:prstGeom>
        </p:spPr>
        <p:txBody>
          <a:bodyPr lIns="0" tIns="0" rIns="0" bIns="0" anchor="b"/>
          <a:lstStyle/>
          <a:p>
            <a:pPr>
              <a:lnSpc>
                <a:spcPct val="90000"/>
              </a:lnSpc>
              <a:spcBef>
                <a:spcPts val="0"/>
              </a:spcBef>
              <a:defRPr b="1" baseline="30000" sz="4200">
                <a:solidFill>
                  <a:srgbClr val="434448"/>
                </a:solidFill>
              </a:defRPr>
            </a:pPr>
          </a:p>
        </p:txBody>
      </p:sp>
      <p:pic>
        <p:nvPicPr>
          <p:cNvPr id="1686" name="Google Shape;1088;p96" descr="Google Shape;1088;p96"/>
          <p:cNvPicPr>
            <a:picLocks noChangeAspect="1"/>
          </p:cNvPicPr>
          <p:nvPr/>
        </p:nvPicPr>
        <p:blipFill>
          <a:blip r:embed="rId13">
            <a:extLst/>
          </a:blip>
          <a:srcRect l="52442" t="19198" r="0" b="0"/>
          <a:stretch>
            <a:fillRect/>
          </a:stretch>
        </p:blipFill>
        <p:spPr>
          <a:xfrm>
            <a:off x="1478579" y="374356"/>
            <a:ext cx="1022180" cy="839998"/>
          </a:xfrm>
          <a:prstGeom prst="rect">
            <a:avLst/>
          </a:prstGeom>
          <a:ln w="12700">
            <a:miter lim="400000"/>
          </a:ln>
        </p:spPr>
      </p:pic>
      <p:sp>
        <p:nvSpPr>
          <p:cNvPr id="16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p:bg>
      <p:bgPr>
        <a:solidFill>
          <a:srgbClr val="F3EFE4"/>
        </a:solidFill>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fill="norm" stroke="1"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sp>
        <p:nvSpPr>
          <p:cNvPr id="17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10"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11" name="Google Shape;1103;p98"/>
          <p:cNvSpPr txBox="1"/>
          <p:nvPr>
            <p:ph type="body" sz="quarter" idx="21"/>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sp>
        <p:nvSpPr>
          <p:cNvPr id="171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6" name="Google Shape;1123;p99"/>
          <p:cNvGrpSpPr/>
          <p:nvPr/>
        </p:nvGrpSpPr>
        <p:grpSpPr>
          <a:xfrm>
            <a:off x="762878" y="5881973"/>
            <a:ext cx="11550479"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pic>
        <p:nvPicPr>
          <p:cNvPr id="1747" name="Google Shape;1134;p99" descr="Google Shape;1134;p99"/>
          <p:cNvPicPr>
            <a:picLocks noChangeAspect="1"/>
          </p:cNvPicPr>
          <p:nvPr/>
        </p:nvPicPr>
        <p:blipFill>
          <a:blip r:embed="rId2">
            <a:extLst/>
          </a:blip>
          <a:srcRect l="34084" t="0"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t="0" r="0"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l="0" t="41472" r="0" b="0"/>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l="0" t="41472" r="0" b="0"/>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l="0" t="41472" r="0" b="0"/>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l="0" t="41472" r="0" b="0"/>
              <a:stretch>
                <a:fillRect/>
              </a:stretch>
            </p:blipFill>
            <p:spPr>
              <a:xfrm>
                <a:off x="4408161" y="0"/>
                <a:ext cx="4482028" cy="946082"/>
              </a:xfrm>
              <a:prstGeom prst="rect">
                <a:avLst/>
              </a:prstGeom>
              <a:ln w="12700" cap="flat">
                <a:noFill/>
                <a:miter lim="400000"/>
              </a:ln>
              <a:effectLst/>
            </p:spPr>
          </p:pic>
        </p:grpSp>
      </p:grpSp>
      <p:sp>
        <p:nvSpPr>
          <p:cNvPr id="17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58" name="Google Shape;1145;p99"/>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Kit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71"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p:nvPr>
            <p:ph type="body" idx="21"/>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74" name="Google Shape;1156;p100" descr="Google Shape;1156;p100"/>
          <p:cNvPicPr>
            <a:picLocks noChangeAspect="1"/>
          </p:cNvPicPr>
          <p:nvPr/>
        </p:nvPicPr>
        <p:blipFill>
          <a:blip r:embed="rId3">
            <a:alphaModFix amt="85630"/>
            <a:extLst/>
          </a:blip>
          <a:srcRect l="40736" t="0"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fill="norm" stroke="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b="1" baseline="30000" sz="2100">
                <a:solidFill>
                  <a:srgbClr val="434448"/>
                </a:solidFill>
              </a:defRPr>
            </a:p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p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co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tform - Low - Sunset">
    <p:bg>
      <p:bgPr>
        <a:solidFill>
          <a:srgbClr val="2CB4E1"/>
        </a:solidFill>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1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sp>
        <p:nvSpPr>
          <p:cNvPr id="1811" name="Google Shape;1183;p102"/>
          <p:cNvSpPr txBox="1"/>
          <p:nvPr>
            <p:ph type="body" sz="half" idx="21"/>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b="1" baseline="30000" sz="2100">
                <a:solidFill>
                  <a:srgbClr val="FFFFFF"/>
                </a:solidFill>
              </a:defRPr>
            </a:pPr>
          </a:p>
        </p:txBody>
      </p:sp>
      <p:sp>
        <p:nvSpPr>
          <p:cNvPr id="181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pen Sky No Logo">
    <p:bg>
      <p:bgPr>
        <a:solidFill>
          <a:srgbClr val="2CB4E1"/>
        </a:solidFill>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l="0" t="45286" r="41276" b="0"/>
          <a:stretch>
            <a:fillRect/>
          </a:stretch>
        </p:blipFill>
        <p:spPr>
          <a:xfrm>
            <a:off x="8162783" y="2352"/>
            <a:ext cx="4029343" cy="3752332"/>
          </a:xfrm>
          <a:prstGeom prst="rect">
            <a:avLst/>
          </a:prstGeom>
          <a:ln w="12700">
            <a:miter lim="400000"/>
          </a:ln>
        </p:spPr>
      </p:pic>
      <p:sp>
        <p:nvSpPr>
          <p:cNvPr id="18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flipH="1" rot="10800000">
            <a:off x="0" y="5916469"/>
            <a:ext cx="12188828" cy="941532"/>
          </a:xfrm>
          <a:prstGeom prst="rect">
            <a:avLst/>
          </a:prstGeom>
          <a:ln w="12700">
            <a:miter lim="400000"/>
          </a:ln>
        </p:spPr>
      </p:pic>
      <p:sp>
        <p:nvSpPr>
          <p:cNvPr id="1824" name="Google Shape;1191;p103"/>
          <p:cNvSpPr txBox="1"/>
          <p:nvPr>
            <p:ph type="body" idx="21"/>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b="1" baseline="30000" sz="2100">
                <a:solidFill>
                  <a:srgbClr val="FFFFFF"/>
                </a:solidFill>
              </a:defRPr>
            </a:pPr>
          </a:p>
        </p:txBody>
      </p:sp>
      <p:sp>
        <p:nvSpPr>
          <p:cNvPr id="182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 Id="rId51" Type="http://schemas.openxmlformats.org/officeDocument/2006/relationships/slideLayout" Target="../slideLayouts/slideLayout48.xml"/><Relationship Id="rId52" Type="http://schemas.openxmlformats.org/officeDocument/2006/relationships/slideLayout" Target="../slideLayouts/slideLayout49.xml"/><Relationship Id="rId53" Type="http://schemas.openxmlformats.org/officeDocument/2006/relationships/slideLayout" Target="../slideLayouts/slideLayout50.xml"/><Relationship Id="rId54" Type="http://schemas.openxmlformats.org/officeDocument/2006/relationships/slideLayout" Target="../slideLayouts/slideLayout51.xml"/><Relationship Id="rId55" Type="http://schemas.openxmlformats.org/officeDocument/2006/relationships/slideLayout" Target="../slideLayouts/slideLayout52.xml"/><Relationship Id="rId56" Type="http://schemas.openxmlformats.org/officeDocument/2006/relationships/slideLayout" Target="../slideLayouts/slideLayout53.xml"/><Relationship Id="rId57" Type="http://schemas.openxmlformats.org/officeDocument/2006/relationships/slideLayout" Target="../slideLayouts/slideLayout54.xml"/><Relationship Id="rId58" Type="http://schemas.openxmlformats.org/officeDocument/2006/relationships/slideLayout" Target="../slideLayouts/slideLayout55.xml"/><Relationship Id="rId59" Type="http://schemas.openxmlformats.org/officeDocument/2006/relationships/slideLayout" Target="../slideLayouts/slideLayout56.xml"/><Relationship Id="rId60" Type="http://schemas.openxmlformats.org/officeDocument/2006/relationships/slideLayout" Target="../slideLayouts/slideLayout57.xml"/><Relationship Id="rId61" Type="http://schemas.openxmlformats.org/officeDocument/2006/relationships/slideLayout" Target="../slideLayouts/slideLayout58.xml"/><Relationship Id="rId62" Type="http://schemas.openxmlformats.org/officeDocument/2006/relationships/slideLayout" Target="../slideLayouts/slideLayout59.xml"/><Relationship Id="rId63" Type="http://schemas.openxmlformats.org/officeDocument/2006/relationships/slideLayout" Target="../slideLayouts/slideLayout60.xml"/><Relationship Id="rId64" Type="http://schemas.openxmlformats.org/officeDocument/2006/relationships/slideLayout" Target="../slideLayouts/slideLayout61.xml"/><Relationship Id="rId65" Type="http://schemas.openxmlformats.org/officeDocument/2006/relationships/slideLayout" Target="../slideLayouts/slideLayout62.xml"/><Relationship Id="rId66" Type="http://schemas.openxmlformats.org/officeDocument/2006/relationships/slideLayout" Target="../slideLayouts/slideLayout63.xml"/><Relationship Id="rId67" Type="http://schemas.openxmlformats.org/officeDocument/2006/relationships/slideLayout" Target="../slideLayouts/slideLayout64.xml"/><Relationship Id="rId68" Type="http://schemas.openxmlformats.org/officeDocument/2006/relationships/slideLayout" Target="../slideLayouts/slideLayout65.xml"/><Relationship Id="rId69" Type="http://schemas.openxmlformats.org/officeDocument/2006/relationships/slideLayout" Target="../slideLayouts/slideLayout66.xml"/><Relationship Id="rId70" Type="http://schemas.openxmlformats.org/officeDocument/2006/relationships/slideLayout" Target="../slideLayouts/slideLayout67.xml"/><Relationship Id="rId71" Type="http://schemas.openxmlformats.org/officeDocument/2006/relationships/slideLayout" Target="../slideLayouts/slideLayout68.xml"/><Relationship Id="rId72" Type="http://schemas.openxmlformats.org/officeDocument/2006/relationships/slideLayout" Target="../slideLayouts/slideLayout69.xml"/><Relationship Id="rId73" Type="http://schemas.openxmlformats.org/officeDocument/2006/relationships/slideLayout" Target="../slideLayouts/slideLayout70.xml"/><Relationship Id="rId74" Type="http://schemas.openxmlformats.org/officeDocument/2006/relationships/slideLayout" Target="../slideLayouts/slideLayout71.xml"/><Relationship Id="rId75" Type="http://schemas.openxmlformats.org/officeDocument/2006/relationships/slideLayout" Target="../slideLayouts/slideLayout72.xml"/><Relationship Id="rId76" Type="http://schemas.openxmlformats.org/officeDocument/2006/relationships/slideLayout" Target="../slideLayouts/slideLayout73.xml"/><Relationship Id="rId77" Type="http://schemas.openxmlformats.org/officeDocument/2006/relationships/slideLayout" Target="../slideLayouts/slideLayout74.xml"/><Relationship Id="rId78" Type="http://schemas.openxmlformats.org/officeDocument/2006/relationships/slideLayout" Target="../slideLayouts/slideLayout75.xml"/><Relationship Id="rId79" Type="http://schemas.openxmlformats.org/officeDocument/2006/relationships/slideLayout" Target="../slideLayouts/slideLayout76.xml"/><Relationship Id="rId80" Type="http://schemas.openxmlformats.org/officeDocument/2006/relationships/slideLayout" Target="../slideLayouts/slideLayout77.xml"/><Relationship Id="rId81" Type="http://schemas.openxmlformats.org/officeDocument/2006/relationships/slideLayout" Target="../slideLayouts/slideLayout78.xml"/><Relationship Id="rId82" Type="http://schemas.openxmlformats.org/officeDocument/2006/relationships/slideLayout" Target="../slideLayouts/slideLayout79.xml"/><Relationship Id="rId83" Type="http://schemas.openxmlformats.org/officeDocument/2006/relationships/slideLayout" Target="../slideLayouts/slideLayout80.xml"/><Relationship Id="rId84" Type="http://schemas.openxmlformats.org/officeDocument/2006/relationships/slideLayout" Target="../slideLayouts/slideLayout81.xml"/><Relationship Id="rId85" Type="http://schemas.openxmlformats.org/officeDocument/2006/relationships/slideLayout" Target="../slideLayouts/slideLayout82.xml"/><Relationship Id="rId86" Type="http://schemas.openxmlformats.org/officeDocument/2006/relationships/slideLayout" Target="../slideLayouts/slideLayout83.xml"/><Relationship Id="rId87" Type="http://schemas.openxmlformats.org/officeDocument/2006/relationships/slideLayout" Target="../slideLayouts/slideLayout84.xml"/><Relationship Id="rId88" Type="http://schemas.openxmlformats.org/officeDocument/2006/relationships/slideLayout" Target="../slideLayouts/slideLayout85.xml"/><Relationship Id="rId89" Type="http://schemas.openxmlformats.org/officeDocument/2006/relationships/slideLayout" Target="../slideLayouts/slideLayout86.xml"/><Relationship Id="rId90" Type="http://schemas.openxmlformats.org/officeDocument/2006/relationships/slideLayout" Target="../slideLayouts/slideLayout87.xml"/><Relationship Id="rId91" Type="http://schemas.openxmlformats.org/officeDocument/2006/relationships/slideLayout" Target="../slideLayouts/slideLayout88.xml"/><Relationship Id="rId92" Type="http://schemas.openxmlformats.org/officeDocument/2006/relationships/slideLayout" Target="../slideLayouts/slideLayout89.xml"/><Relationship Id="rId93" Type="http://schemas.openxmlformats.org/officeDocument/2006/relationships/slideLayout" Target="../slideLayouts/slideLayout90.xml"/><Relationship Id="rId94" Type="http://schemas.openxmlformats.org/officeDocument/2006/relationships/slideLayout" Target="../slideLayouts/slideLayout91.xml"/><Relationship Id="rId95" Type="http://schemas.openxmlformats.org/officeDocument/2006/relationships/slideLayout" Target="../slideLayouts/slideLayout92.xml"/><Relationship Id="rId96" Type="http://schemas.openxmlformats.org/officeDocument/2006/relationships/slideLayout" Target="../slideLayouts/slideLayout93.xml"/><Relationship Id="rId97" Type="http://schemas.openxmlformats.org/officeDocument/2006/relationships/slideLayout" Target="../slideLayouts/slideLayout94.xml"/><Relationship Id="rId98" Type="http://schemas.openxmlformats.org/officeDocument/2006/relationships/slideLayout" Target="../slideLayouts/slideLayout95.xml"/><Relationship Id="rId99" Type="http://schemas.openxmlformats.org/officeDocument/2006/relationships/slideLayout" Target="../slideLayouts/slideLayout96.xml"/><Relationship Id="rId100" Type="http://schemas.openxmlformats.org/officeDocument/2006/relationships/slideLayout" Target="../slideLayouts/slideLayout97.xml"/><Relationship Id="rId101" Type="http://schemas.openxmlformats.org/officeDocument/2006/relationships/slideLayout" Target="../slideLayouts/slideLayout98.xml"/><Relationship Id="rId102" Type="http://schemas.openxmlformats.org/officeDocument/2006/relationships/slideLayout" Target="../slideLayouts/slideLayout99.xml"/><Relationship Id="rId103" Type="http://schemas.openxmlformats.org/officeDocument/2006/relationships/slideLayout" Target="../slideLayouts/slideLayout100.xml"/><Relationship Id="rId104" Type="http://schemas.openxmlformats.org/officeDocument/2006/relationships/slideLayout" Target="../slideLayouts/slideLayout101.xml"/><Relationship Id="rId105" Type="http://schemas.openxmlformats.org/officeDocument/2006/relationships/slideLayout" Target="../slideLayouts/slideLayout102.xml"/><Relationship Id="rId106" Type="http://schemas.openxmlformats.org/officeDocument/2006/relationships/slideLayout" Target="../slideLayouts/slideLayout103.xml"/><Relationship Id="rId107" Type="http://schemas.openxmlformats.org/officeDocument/2006/relationships/slideLayout" Target="../slideLayouts/slideLayout104.xml"/><Relationship Id="rId108" Type="http://schemas.openxmlformats.org/officeDocument/2006/relationships/slideLayout" Target="../slideLayouts/slideLayout105.xml"/><Relationship Id="rId109" Type="http://schemas.openxmlformats.org/officeDocument/2006/relationships/slideLayout" Target="../slideLayouts/slideLayout106.xml"/><Relationship Id="rId110" Type="http://schemas.openxmlformats.org/officeDocument/2006/relationships/slideLayout" Target="../slideLayouts/slideLayout107.xml"/><Relationship Id="rId111" Type="http://schemas.openxmlformats.org/officeDocument/2006/relationships/slideLayout" Target="../slideLayouts/slideLayout108.xml"/><Relationship Id="rId11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139701"/>
            <a:ext cx="11046001" cy="9900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r>
              <a:t>Title Text</a:t>
            </a:r>
          </a:p>
        </p:txBody>
      </p:sp>
      <p:sp>
        <p:nvSpPr>
          <p:cNvPr id="3" name="Body Level One…"/>
          <p:cNvSpPr txBox="1"/>
          <p:nvPr>
            <p:ph type="body" idx="1"/>
          </p:nvPr>
        </p:nvSpPr>
        <p:spPr>
          <a:xfrm>
            <a:off x="571500" y="1688083"/>
            <a:ext cx="11046001" cy="4223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 name="Slide Number"/>
          <p:cNvSpPr txBox="1"/>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 id="2147483718" r:id="rId73"/>
    <p:sldLayoutId id="2147483719" r:id="rId74"/>
    <p:sldLayoutId id="2147483720" r:id="rId75"/>
    <p:sldLayoutId id="2147483721" r:id="rId76"/>
    <p:sldLayoutId id="2147483722" r:id="rId77"/>
    <p:sldLayoutId id="2147483723" r:id="rId78"/>
    <p:sldLayoutId id="2147483724" r:id="rId79"/>
    <p:sldLayoutId id="2147483725" r:id="rId80"/>
    <p:sldLayoutId id="2147483726" r:id="rId81"/>
    <p:sldLayoutId id="2147483727" r:id="rId82"/>
    <p:sldLayoutId id="2147483728" r:id="rId83"/>
    <p:sldLayoutId id="2147483729" r:id="rId84"/>
    <p:sldLayoutId id="2147483730" r:id="rId85"/>
    <p:sldLayoutId id="2147483731" r:id="rId86"/>
    <p:sldLayoutId id="2147483732" r:id="rId87"/>
    <p:sldLayoutId id="2147483733" r:id="rId88"/>
    <p:sldLayoutId id="2147483734" r:id="rId89"/>
    <p:sldLayoutId id="2147483735" r:id="rId90"/>
    <p:sldLayoutId id="2147483736" r:id="rId91"/>
    <p:sldLayoutId id="2147483737" r:id="rId92"/>
    <p:sldLayoutId id="2147483738" r:id="rId93"/>
    <p:sldLayoutId id="2147483739" r:id="rId94"/>
    <p:sldLayoutId id="2147483740" r:id="rId95"/>
    <p:sldLayoutId id="2147483741" r:id="rId96"/>
    <p:sldLayoutId id="2147483742" r:id="rId97"/>
    <p:sldLayoutId id="2147483743" r:id="rId98"/>
    <p:sldLayoutId id="2147483744" r:id="rId99"/>
    <p:sldLayoutId id="2147483745" r:id="rId100"/>
    <p:sldLayoutId id="2147483746" r:id="rId101"/>
    <p:sldLayoutId id="2147483747" r:id="rId102"/>
    <p:sldLayoutId id="2147483748" r:id="rId103"/>
    <p:sldLayoutId id="2147483749" r:id="rId104"/>
    <p:sldLayoutId id="2147483750" r:id="rId105"/>
    <p:sldLayoutId id="2147483751" r:id="rId106"/>
    <p:sldLayoutId id="2147483752" r:id="rId107"/>
    <p:sldLayoutId id="2147483753" r:id="rId108"/>
    <p:sldLayoutId id="2147483754" r:id="rId109"/>
    <p:sldLayoutId id="2147483755" r:id="rId110"/>
    <p:sldLayoutId id="2147483756" r:id="rId111"/>
    <p:sldLayoutId id="2147483757" r:id="rId112"/>
  </p:sldLayoutIdLst>
  <p:transition xmlns:p14="http://schemas.microsoft.com/office/powerpoint/2010/main" spd="med" advClick="1"/>
  <p:txStyles>
    <p:titleStyle>
      <a:lvl1pPr marL="0" marR="0" indent="0" algn="l" defTabSz="914400" rtl="0" latinLnBrk="0">
        <a:lnSpc>
          <a:spcPct val="95000"/>
        </a:lnSpc>
        <a:spcBef>
          <a:spcPts val="0"/>
        </a:spcBef>
        <a:spcAft>
          <a:spcPts val="0"/>
        </a:spcAft>
        <a:buClrTx/>
        <a:buSzTx/>
        <a:buFontTx/>
        <a:buNone/>
        <a:tabLst/>
        <a:defRPr b="0" baseline="0" cap="none" i="0" spc="0" strike="noStrike" sz="3200" u="none">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hyperlink" Target="https://syracusedevelopers.com/meetings/202302/SyrDevs_2023-02.pdf"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s://help.salesforce.com/s/articleView?id=release-notes.salesforce_release_notes.htm&amp;release=242&amp;type=5" TargetMode="External"/><Relationship Id="rId3" Type="http://schemas.openxmlformats.org/officeDocument/2006/relationships/hyperlink" Target="https://trailhead.salesforce.com/content/learn/modules/spring-23-release-highlights"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7" name="Google Shape;1412;p117" descr="Google Shape;1412;p117"/>
          <p:cNvPicPr>
            <a:picLocks noChangeAspect="1"/>
          </p:cNvPicPr>
          <p:nvPr/>
        </p:nvPicPr>
        <p:blipFill>
          <a:blip r:embed="rId2">
            <a:extLst/>
          </a:blip>
          <a:stretch>
            <a:fillRect/>
          </a:stretch>
        </p:blipFill>
        <p:spPr>
          <a:xfrm>
            <a:off x="4273031" y="3451674"/>
            <a:ext cx="3657415" cy="3584268"/>
          </a:xfrm>
          <a:prstGeom prst="rect">
            <a:avLst/>
          </a:prstGeom>
          <a:ln w="12700">
            <a:miter lim="400000"/>
          </a:ln>
          <a:effectLst>
            <a:outerShdw sx="100000" sy="100000" kx="0" ky="0" algn="b" rotWithShape="0" blurRad="63500" dist="19050" dir="5400000">
              <a:srgbClr val="000000">
                <a:alpha val="50000"/>
              </a:srgbClr>
            </a:outerShdw>
          </a:effectLst>
        </p:spPr>
      </p:pic>
      <p:sp>
        <p:nvSpPr>
          <p:cNvPr id="2058" name="Syracuse…"/>
          <p:cNvSpPr txBox="1"/>
          <p:nvPr/>
        </p:nvSpPr>
        <p:spPr>
          <a:xfrm>
            <a:off x="1727820" y="2057400"/>
            <a:ext cx="6160493" cy="31076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5" indent="457200">
              <a:lnSpc>
                <a:spcPct val="90000"/>
              </a:lnSpc>
              <a:defRPr sz="6200">
                <a:solidFill>
                  <a:srgbClr val="FFFFFF"/>
                </a:solidFill>
                <a:latin typeface="Salesforce Sans"/>
                <a:ea typeface="Salesforce Sans"/>
                <a:cs typeface="Salesforce Sans"/>
                <a:sym typeface="Salesforce Sans"/>
              </a:defRPr>
            </a:pPr>
            <a:r>
              <a:t>Syracuse</a:t>
            </a:r>
          </a:p>
          <a:p>
            <a:pPr lvl="5" indent="457200">
              <a:lnSpc>
                <a:spcPct val="90000"/>
              </a:lnSpc>
              <a:defRPr sz="6200">
                <a:solidFill>
                  <a:srgbClr val="FFFFFF"/>
                </a:solidFill>
                <a:latin typeface="Salesforce Sans"/>
                <a:ea typeface="Salesforce Sans"/>
                <a:cs typeface="Salesforce Sans"/>
                <a:sym typeface="Salesforce Sans"/>
              </a:defRPr>
            </a:pPr>
            <a:r>
              <a:t>  Trailblazers</a:t>
            </a:r>
          </a:p>
          <a:p>
            <a:pPr lvl="5" indent="457200">
              <a:lnSpc>
                <a:spcPct val="90000"/>
              </a:lnSpc>
              <a:defRPr sz="1000">
                <a:solidFill>
                  <a:srgbClr val="FFFFFF"/>
                </a:solidFill>
                <a:latin typeface="Salesforce Sans"/>
                <a:ea typeface="Salesforce Sans"/>
                <a:cs typeface="Salesforce Sans"/>
                <a:sym typeface="Salesforce Sans"/>
              </a:defRPr>
            </a:pPr>
          </a:p>
          <a:p>
            <a:pPr lvl="5" indent="457200">
              <a:lnSpc>
                <a:spcPct val="90000"/>
              </a:lnSpc>
              <a:defRPr sz="4400">
                <a:solidFill>
                  <a:srgbClr val="FFFFFF"/>
                </a:solidFill>
                <a:latin typeface="Salesforce Sans"/>
                <a:ea typeface="Salesforce Sans"/>
                <a:cs typeface="Salesforce Sans"/>
                <a:sym typeface="Salesforce Sans"/>
              </a:defRPr>
            </a:pPr>
            <a:r>
              <a:t>Feb 7</a:t>
            </a:r>
          </a:p>
          <a:p>
            <a:pPr lvl="5" indent="457200">
              <a:lnSpc>
                <a:spcPct val="90000"/>
              </a:lnSpc>
              <a:defRPr sz="4400">
                <a:solidFill>
                  <a:srgbClr val="FFFFFF"/>
                </a:solidFill>
                <a:latin typeface="Salesforce Sans"/>
                <a:ea typeface="Salesforce Sans"/>
                <a:cs typeface="Salesforce Sans"/>
                <a:sym typeface="Salesforce Sans"/>
              </a:defRPr>
            </a:pPr>
            <a:r>
              <a:t>  2023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8" name="Google Shape;1470;p125"/>
          <p:cNvSpPr txBox="1"/>
          <p:nvPr>
            <p:ph type="title"/>
          </p:nvPr>
        </p:nvSpPr>
        <p:spPr>
          <a:xfrm>
            <a:off x="495299" y="144862"/>
            <a:ext cx="11046002" cy="990002"/>
          </a:xfrm>
          <a:prstGeom prst="rect">
            <a:avLst/>
          </a:prstGeom>
        </p:spPr>
        <p:txBody>
          <a:bodyPr/>
          <a:lstStyle/>
          <a:p>
            <a:pPr/>
            <a:r>
              <a:t>Platform</a:t>
            </a:r>
          </a:p>
        </p:txBody>
      </p:sp>
      <p:sp>
        <p:nvSpPr>
          <p:cNvPr id="2089" name="Google Shape;1471;p125"/>
          <p:cNvSpPr txBox="1"/>
          <p:nvPr>
            <p:ph type="body" idx="1"/>
          </p:nvPr>
        </p:nvSpPr>
        <p:spPr>
          <a:xfrm>
            <a:off x="508025" y="1616290"/>
            <a:ext cx="11046002" cy="3779401"/>
          </a:xfrm>
          <a:prstGeom prst="rect">
            <a:avLst/>
          </a:prstGeom>
        </p:spPr>
        <p:txBody>
          <a:bodyPr/>
          <a:lstStyle/>
          <a:p>
            <a:pPr marL="0" defTabSz="859536">
              <a:spcBef>
                <a:spcPts val="1000"/>
              </a:spcBef>
              <a:defRPr sz="1879"/>
            </a:pPr>
            <a:r>
              <a:t>Selective Sandbox Access</a:t>
            </a:r>
          </a:p>
          <a:p>
            <a:pPr lvl="1" marL="171608" indent="-171608" defTabSz="859536">
              <a:spcBef>
                <a:spcPts val="400"/>
              </a:spcBef>
              <a:buClr>
                <a:srgbClr val="8D837B"/>
              </a:buClr>
              <a:buSzPts val="1600"/>
              <a:buFont typeface="Arial"/>
              <a:defRPr sz="1692">
                <a:solidFill>
                  <a:srgbClr val="8D837B"/>
                </a:solidFill>
              </a:defRPr>
            </a:pPr>
            <a:r>
              <a:t>Use a public group to optionally avoid having to change user email addresses in sandboxes</a:t>
            </a:r>
          </a:p>
          <a:p>
            <a:pPr lvl="1" marL="171608" indent="-171608" defTabSz="859536">
              <a:spcBef>
                <a:spcPts val="400"/>
              </a:spcBef>
              <a:buClr>
                <a:srgbClr val="8D837B"/>
              </a:buClr>
              <a:buSzPts val="1600"/>
              <a:buFont typeface="Arial"/>
              <a:defRPr sz="1692">
                <a:solidFill>
                  <a:srgbClr val="8D837B"/>
                </a:solidFill>
              </a:defRPr>
            </a:pPr>
            <a:r>
              <a:t>Saves a step for admins whenever multiple people typically log into a particular sandbox</a:t>
            </a:r>
          </a:p>
          <a:p>
            <a:pPr lvl="1" marL="171608" indent="-171608" defTabSz="859536">
              <a:spcBef>
                <a:spcPts val="400"/>
              </a:spcBef>
              <a:buClr>
                <a:srgbClr val="8D837B"/>
              </a:buClr>
              <a:buSzPts val="1600"/>
              <a:buFont typeface="Arial"/>
              <a:defRPr sz="1692">
                <a:solidFill>
                  <a:srgbClr val="8D837B"/>
                </a:solidFill>
              </a:defRPr>
            </a:pPr>
            <a:r>
              <a:t>If users have set their challenge questions, you can avoid post-refresh user setup</a:t>
            </a:r>
          </a:p>
          <a:p>
            <a:pPr marL="0" defTabSz="859536">
              <a:spcBef>
                <a:spcPts val="1000"/>
              </a:spcBef>
              <a:defRPr sz="1879"/>
            </a:pPr>
          </a:p>
          <a:p>
            <a:pPr marL="0" defTabSz="859536">
              <a:spcBef>
                <a:spcPts val="1000"/>
              </a:spcBef>
              <a:defRPr sz="1879"/>
            </a:pPr>
            <a:r>
              <a:t>Loaded Tab Limit</a:t>
            </a:r>
          </a:p>
          <a:p>
            <a:pPr lvl="1" marL="171608" indent="-171608" defTabSz="859536">
              <a:spcBef>
                <a:spcPts val="400"/>
              </a:spcBef>
              <a:buClr>
                <a:srgbClr val="8D837B"/>
              </a:buClr>
              <a:buSzPts val="1600"/>
              <a:buFont typeface="Arial"/>
              <a:defRPr sz="1692">
                <a:solidFill>
                  <a:srgbClr val="8D837B"/>
                </a:solidFill>
              </a:defRPr>
            </a:pPr>
            <a:r>
              <a:t>For console apps, content is normally always loaded in all tabs</a:t>
            </a:r>
          </a:p>
          <a:p>
            <a:pPr lvl="1" marL="171608" indent="-171608" defTabSz="859536">
              <a:spcBef>
                <a:spcPts val="400"/>
              </a:spcBef>
              <a:buClr>
                <a:srgbClr val="8D837B"/>
              </a:buClr>
              <a:buSzPts val="1600"/>
              <a:buFont typeface="Arial"/>
              <a:defRPr sz="1692">
                <a:solidFill>
                  <a:srgbClr val="8D837B"/>
                </a:solidFill>
              </a:defRPr>
            </a:pPr>
            <a:r>
              <a:t>Specify a maximum number of loaded tabs, least used tabs are unloaded</a:t>
            </a:r>
          </a:p>
          <a:p>
            <a:pPr lvl="1" marL="171608" indent="-171608" defTabSz="859536">
              <a:spcBef>
                <a:spcPts val="400"/>
              </a:spcBef>
              <a:buClr>
                <a:srgbClr val="8D837B"/>
              </a:buClr>
              <a:buSzPts val="1600"/>
              <a:buFont typeface="Arial"/>
              <a:defRPr sz="1692">
                <a:solidFill>
                  <a:srgbClr val="8D837B"/>
                </a:solidFill>
              </a:defRPr>
            </a:pPr>
            <a:r>
              <a:t>Unloaded are visible, but content is reloaded when focused on</a:t>
            </a:r>
          </a:p>
          <a:p>
            <a:pPr lvl="1" marL="171608" indent="-171608" defTabSz="859536">
              <a:spcBef>
                <a:spcPts val="400"/>
              </a:spcBef>
              <a:buClr>
                <a:srgbClr val="8D837B"/>
              </a:buClr>
              <a:buSzPts val="1600"/>
              <a:buFont typeface="Arial"/>
              <a:defRPr sz="1692">
                <a:solidFill>
                  <a:srgbClr val="8D837B"/>
                </a:solidFill>
              </a:defRPr>
            </a:pPr>
            <a:r>
              <a:t>Tradeoff: save RAM and virtual memory swapping on local browser, but needs to get data off the server again</a:t>
            </a:r>
          </a:p>
        </p:txBody>
      </p:sp>
      <p:sp>
        <p:nvSpPr>
          <p:cNvPr id="2090" name="https://help.salesforce.com/s/articleView?id=release-notes.rn_sandboxes_selective_sandbox_access.htm&amp;release=242&amp;type=5…"/>
          <p:cNvSpPr txBox="1"/>
          <p:nvPr/>
        </p:nvSpPr>
        <p:spPr>
          <a:xfrm>
            <a:off x="1886155" y="5881681"/>
            <a:ext cx="8638333"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https://help.salesforce.com/s/articleView?id=release-notes.rn_sandboxes_selective_sandbox_access.htm&amp;release=242&amp;type=5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https://help.salesforce.com/s/articleView?id=release-notes.rn_console_tab_limit.htm&amp;release=242&amp;type=5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2" name="Google Shape;1470;p125"/>
          <p:cNvSpPr txBox="1"/>
          <p:nvPr>
            <p:ph type="title"/>
          </p:nvPr>
        </p:nvSpPr>
        <p:spPr>
          <a:xfrm>
            <a:off x="495299" y="144862"/>
            <a:ext cx="11046002" cy="990002"/>
          </a:xfrm>
          <a:prstGeom prst="rect">
            <a:avLst/>
          </a:prstGeom>
        </p:spPr>
        <p:txBody>
          <a:bodyPr/>
          <a:lstStyle/>
          <a:p>
            <a:pPr/>
            <a:r>
              <a:t>Platform</a:t>
            </a:r>
          </a:p>
        </p:txBody>
      </p:sp>
      <p:sp>
        <p:nvSpPr>
          <p:cNvPr id="2093" name="Google Shape;1471;p125"/>
          <p:cNvSpPr txBox="1"/>
          <p:nvPr>
            <p:ph type="body" idx="1"/>
          </p:nvPr>
        </p:nvSpPr>
        <p:spPr>
          <a:xfrm>
            <a:off x="508025" y="1616290"/>
            <a:ext cx="11046002" cy="3779401"/>
          </a:xfrm>
          <a:prstGeom prst="rect">
            <a:avLst/>
          </a:prstGeom>
        </p:spPr>
        <p:txBody>
          <a:bodyPr/>
          <a:lstStyle/>
          <a:p>
            <a:pPr marL="0" defTabSz="859536">
              <a:spcBef>
                <a:spcPts val="1000"/>
              </a:spcBef>
              <a:defRPr sz="1879"/>
            </a:pPr>
            <a:r>
              <a:t>Dynamic Activity Composer (Demo, Contacts)</a:t>
            </a:r>
          </a:p>
          <a:p>
            <a:pPr lvl="1" marL="171608" indent="-171608" defTabSz="859536">
              <a:spcBef>
                <a:spcPts val="400"/>
              </a:spcBef>
              <a:buClr>
                <a:srgbClr val="8D837B"/>
              </a:buClr>
              <a:buSzPts val="1600"/>
              <a:buFont typeface="Arial"/>
              <a:defRPr sz="1692">
                <a:solidFill>
                  <a:srgbClr val="8D837B"/>
                </a:solidFill>
              </a:defRPr>
            </a:pPr>
            <a:r>
              <a:t>New UI for the activity composer</a:t>
            </a:r>
          </a:p>
          <a:p>
            <a:pPr lvl="1" marL="171608" indent="-171608" defTabSz="859536">
              <a:spcBef>
                <a:spcPts val="400"/>
              </a:spcBef>
              <a:buClr>
                <a:srgbClr val="8D837B"/>
              </a:buClr>
              <a:buSzPts val="1600"/>
              <a:buFont typeface="Arial"/>
              <a:defRPr sz="1692">
                <a:solidFill>
                  <a:srgbClr val="8D837B"/>
                </a:solidFill>
              </a:defRPr>
            </a:pPr>
            <a:r>
              <a:t>Easy access to 1 of 3 email fields</a:t>
            </a:r>
          </a:p>
          <a:p>
            <a:pPr lvl="1" marL="171608" indent="-171608" defTabSz="859536">
              <a:spcBef>
                <a:spcPts val="400"/>
              </a:spcBef>
              <a:buClr>
                <a:srgbClr val="8D837B"/>
              </a:buClr>
              <a:buSzPts val="1600"/>
              <a:buFont typeface="Arial"/>
              <a:defRPr sz="1692">
                <a:solidFill>
                  <a:srgbClr val="8D837B"/>
                </a:solidFill>
              </a:defRPr>
            </a:pPr>
            <a:r>
              <a:t>Easy to add items to the To Do list</a:t>
            </a:r>
          </a:p>
          <a:p>
            <a:pPr lvl="1" marL="171608" indent="-171608" defTabSz="859536">
              <a:spcBef>
                <a:spcPts val="400"/>
              </a:spcBef>
              <a:buClr>
                <a:srgbClr val="8D837B"/>
              </a:buClr>
              <a:buSzPts val="1600"/>
              <a:buFont typeface="Arial"/>
              <a:defRPr sz="1692">
                <a:solidFill>
                  <a:srgbClr val="8D837B"/>
                </a:solidFill>
              </a:defRPr>
            </a:pPr>
            <a:r>
              <a:t>Add custom actions for tasks and events</a:t>
            </a:r>
          </a:p>
          <a:p>
            <a:pPr lvl="1" marL="171608" indent="-171608" defTabSz="859536">
              <a:spcBef>
                <a:spcPts val="400"/>
              </a:spcBef>
              <a:buClr>
                <a:srgbClr val="8D837B"/>
              </a:buClr>
              <a:buSzPts val="1600"/>
              <a:buFont typeface="Arial"/>
              <a:defRPr sz="1692">
                <a:solidFill>
                  <a:srgbClr val="8D837B"/>
                </a:solidFill>
              </a:defRPr>
            </a:pPr>
            <a:r>
              <a:t>Can still use the old tabbed style UI without these feature enhancements</a:t>
            </a:r>
          </a:p>
          <a:p>
            <a:pPr marL="0" defTabSz="859536">
              <a:spcBef>
                <a:spcPts val="1000"/>
              </a:spcBef>
              <a:defRPr sz="1879"/>
            </a:pPr>
          </a:p>
          <a:p>
            <a:pPr marL="0" defTabSz="859536">
              <a:spcBef>
                <a:spcPts val="1000"/>
              </a:spcBef>
              <a:defRPr sz="1879"/>
            </a:pPr>
            <a:r>
              <a:t>More Details on Sharing (Demo, Leads)</a:t>
            </a:r>
          </a:p>
          <a:p>
            <a:pPr lvl="1" marL="171608" indent="-171608" defTabSz="859536">
              <a:spcBef>
                <a:spcPts val="400"/>
              </a:spcBef>
              <a:buClr>
                <a:srgbClr val="8D837B"/>
              </a:buClr>
              <a:buSzPts val="1600"/>
              <a:buFont typeface="Arial"/>
              <a:defRPr sz="1692">
                <a:solidFill>
                  <a:srgbClr val="8D837B"/>
                </a:solidFill>
              </a:defRPr>
            </a:pPr>
            <a:r>
              <a:t>Sharing Hierarchy shows why users have access</a:t>
            </a:r>
          </a:p>
          <a:p>
            <a:pPr lvl="1" marL="171608" indent="-171608" defTabSz="859536">
              <a:spcBef>
                <a:spcPts val="400"/>
              </a:spcBef>
              <a:buClr>
                <a:srgbClr val="8D837B"/>
              </a:buClr>
              <a:buSzPts val="1600"/>
              <a:buFont typeface="Arial"/>
              <a:defRPr sz="1692">
                <a:solidFill>
                  <a:srgbClr val="8D837B"/>
                </a:solidFill>
              </a:defRPr>
            </a:pPr>
            <a:r>
              <a:t>See exact Sharing Rule names</a:t>
            </a:r>
          </a:p>
        </p:txBody>
      </p:sp>
      <p:sp>
        <p:nvSpPr>
          <p:cNvPr id="2094" name="https://help.salesforce.com/s/articleView?id=release-notes.rn_sales_productivity_activity_composer.htm&amp;release=242&amp;type=5…"/>
          <p:cNvSpPr txBox="1"/>
          <p:nvPr/>
        </p:nvSpPr>
        <p:spPr>
          <a:xfrm>
            <a:off x="1886155" y="5881681"/>
            <a:ext cx="8510862"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https://help.salesforce.com/s/articleView?id=release-notes.rn_sales_productivity_activity_composer.htm&amp;release=242&amp;type=5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https://help.salesforce.com/s/articleView?id=release-notes.rn_sharing_why_record_access.htm&amp;release=242&amp;type=5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6" name="Google Shape;1470;p125"/>
          <p:cNvSpPr txBox="1"/>
          <p:nvPr>
            <p:ph type="title"/>
          </p:nvPr>
        </p:nvSpPr>
        <p:spPr>
          <a:xfrm>
            <a:off x="495299" y="144862"/>
            <a:ext cx="11046002" cy="990002"/>
          </a:xfrm>
          <a:prstGeom prst="rect">
            <a:avLst/>
          </a:prstGeom>
        </p:spPr>
        <p:txBody>
          <a:bodyPr/>
          <a:lstStyle/>
          <a:p>
            <a:pPr/>
            <a:r>
              <a:t>Platform</a:t>
            </a:r>
          </a:p>
        </p:txBody>
      </p:sp>
      <p:sp>
        <p:nvSpPr>
          <p:cNvPr id="2097" name="Google Shape;1471;p125"/>
          <p:cNvSpPr txBox="1"/>
          <p:nvPr>
            <p:ph type="body" idx="1"/>
          </p:nvPr>
        </p:nvSpPr>
        <p:spPr>
          <a:xfrm>
            <a:off x="508025" y="1616290"/>
            <a:ext cx="11046002" cy="3779401"/>
          </a:xfrm>
          <a:prstGeom prst="rect">
            <a:avLst/>
          </a:prstGeom>
        </p:spPr>
        <p:txBody>
          <a:bodyPr/>
          <a:lstStyle/>
          <a:p>
            <a:pPr marL="0"/>
            <a:r>
              <a:t>Configure Searchable Fields Per Profile (Beta, Demo)</a:t>
            </a:r>
          </a:p>
          <a:p>
            <a:pPr lvl="1" marL="182562" indent="-182562">
              <a:spcBef>
                <a:spcPts val="500"/>
              </a:spcBef>
              <a:buClr>
                <a:srgbClr val="8D837B"/>
              </a:buClr>
              <a:buSzPts val="1800"/>
              <a:buFont typeface="Arial"/>
              <a:defRPr sz="1800">
                <a:solidFill>
                  <a:srgbClr val="8D837B"/>
                </a:solidFill>
              </a:defRPr>
            </a:pPr>
            <a:r>
              <a:t>Configure in Search Manager</a:t>
            </a:r>
          </a:p>
          <a:p>
            <a:pPr lvl="1" marL="182562" indent="-182562">
              <a:spcBef>
                <a:spcPts val="500"/>
              </a:spcBef>
              <a:buClr>
                <a:srgbClr val="8D837B"/>
              </a:buClr>
              <a:buSzPts val="1800"/>
              <a:buFont typeface="Arial"/>
              <a:defRPr sz="1800">
                <a:solidFill>
                  <a:srgbClr val="8D837B"/>
                </a:solidFill>
              </a:defRPr>
            </a:pPr>
            <a:r>
              <a:t>Mark if a field should be searchable or not</a:t>
            </a:r>
          </a:p>
          <a:p>
            <a:pPr lvl="1" marL="182562" indent="-182562">
              <a:spcBef>
                <a:spcPts val="500"/>
              </a:spcBef>
              <a:buClr>
                <a:srgbClr val="8D837B"/>
              </a:buClr>
              <a:buSzPts val="1800"/>
              <a:buFont typeface="Arial"/>
              <a:defRPr sz="1800">
                <a:solidFill>
                  <a:srgbClr val="8D837B"/>
                </a:solidFill>
              </a:defRPr>
            </a:pPr>
            <a:r>
              <a:t>Removing search does not remove access to the field</a:t>
            </a:r>
          </a:p>
          <a:p>
            <a:pPr marL="0"/>
          </a:p>
          <a:p>
            <a:pPr marL="0"/>
            <a:r>
              <a:t>Searchable Pick Lists (Beta, Demo)</a:t>
            </a:r>
          </a:p>
          <a:p>
            <a:pPr lvl="1" marL="182562" indent="-182562">
              <a:spcBef>
                <a:spcPts val="500"/>
              </a:spcBef>
              <a:buClr>
                <a:srgbClr val="8D837B"/>
              </a:buClr>
              <a:buSzPts val="1800"/>
              <a:buFont typeface="Arial"/>
              <a:defRPr sz="1800">
                <a:solidFill>
                  <a:srgbClr val="8D837B"/>
                </a:solidFill>
              </a:defRPr>
            </a:pPr>
            <a:r>
              <a:t>Picklist fields can be searched with Einstein Search</a:t>
            </a:r>
          </a:p>
          <a:p>
            <a:pPr lvl="1" marL="182562" indent="-182562">
              <a:spcBef>
                <a:spcPts val="500"/>
              </a:spcBef>
              <a:buClr>
                <a:srgbClr val="8D837B"/>
              </a:buClr>
              <a:buSzPts val="1800"/>
              <a:buFont typeface="Arial"/>
              <a:defRPr sz="1800">
                <a:solidFill>
                  <a:srgbClr val="8D837B"/>
                </a:solidFill>
              </a:defRPr>
            </a:pPr>
          </a:p>
        </p:txBody>
      </p:sp>
      <p:sp>
        <p:nvSpPr>
          <p:cNvPr id="2098" name="https://help.salesforce.com/s/articleView?id=release-notes.rn_search_configure_manager.htm&amp;release=242&amp;type=5…"/>
          <p:cNvSpPr txBox="1"/>
          <p:nvPr/>
        </p:nvSpPr>
        <p:spPr>
          <a:xfrm>
            <a:off x="1886155" y="5881681"/>
            <a:ext cx="7850511"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https://help.salesforce.com/s/articleView?id=release-notes.rn_search_configure_manager.htm&amp;release=242&amp;type=5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https://help.salesforce.com/s/articleView?id=release-notes.rn_search_searchable_picklist.htm&amp;release=242&amp;type=5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0" name="Google Shape;1470;p125"/>
          <p:cNvSpPr txBox="1"/>
          <p:nvPr>
            <p:ph type="title"/>
          </p:nvPr>
        </p:nvSpPr>
        <p:spPr>
          <a:xfrm>
            <a:off x="495299" y="144862"/>
            <a:ext cx="11046002" cy="990002"/>
          </a:xfrm>
          <a:prstGeom prst="rect">
            <a:avLst/>
          </a:prstGeom>
        </p:spPr>
        <p:txBody>
          <a:bodyPr/>
          <a:lstStyle/>
          <a:p>
            <a:pPr/>
            <a:r>
              <a:t>Platform</a:t>
            </a:r>
          </a:p>
        </p:txBody>
      </p:sp>
      <p:sp>
        <p:nvSpPr>
          <p:cNvPr id="2101" name="Google Shape;1471;p125"/>
          <p:cNvSpPr txBox="1"/>
          <p:nvPr>
            <p:ph type="body" sz="half" idx="1"/>
          </p:nvPr>
        </p:nvSpPr>
        <p:spPr>
          <a:xfrm>
            <a:off x="508025" y="1616290"/>
            <a:ext cx="5405474" cy="3779401"/>
          </a:xfrm>
          <a:prstGeom prst="rect">
            <a:avLst/>
          </a:prstGeom>
        </p:spPr>
        <p:txBody>
          <a:bodyPr/>
          <a:lstStyle/>
          <a:p>
            <a:pPr marL="0"/>
            <a:r>
              <a:t>High Velocity Sales User Defined Workflows</a:t>
            </a:r>
          </a:p>
          <a:p>
            <a:pPr lvl="1" marL="182562" indent="-182562">
              <a:spcBef>
                <a:spcPts val="500"/>
              </a:spcBef>
              <a:buClr>
                <a:srgbClr val="8D837B"/>
              </a:buClr>
              <a:buSzPts val="1800"/>
              <a:buFont typeface="Arial"/>
              <a:defRPr sz="1800">
                <a:solidFill>
                  <a:srgbClr val="8D837B"/>
                </a:solidFill>
              </a:defRPr>
            </a:pPr>
            <a:r>
              <a:t>Users can add their own cadence targets and assignees</a:t>
            </a:r>
          </a:p>
          <a:p>
            <a:pPr lvl="1" marL="182562" indent="-182562">
              <a:spcBef>
                <a:spcPts val="500"/>
              </a:spcBef>
              <a:buClr>
                <a:srgbClr val="8D837B"/>
              </a:buClr>
              <a:buSzPts val="1800"/>
              <a:buFont typeface="Arial"/>
              <a:defRPr sz="1800">
                <a:solidFill>
                  <a:srgbClr val="8D837B"/>
                </a:solidFill>
              </a:defRPr>
            </a:pPr>
            <a:r>
              <a:t>Users can create up to 50 automated actions</a:t>
            </a:r>
          </a:p>
        </p:txBody>
      </p:sp>
      <p:sp>
        <p:nvSpPr>
          <p:cNvPr id="2102" name="https://help.salesforce.com/s/articleView?id=release-notes.rn_sales_se_automated_actions.htm&amp;release=242&amp;type=5"/>
          <p:cNvSpPr txBox="1"/>
          <p:nvPr/>
        </p:nvSpPr>
        <p:spPr>
          <a:xfrm>
            <a:off x="1886155" y="5881681"/>
            <a:ext cx="7977536"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lvl1pPr>
          </a:lstStyle>
          <a:p>
            <a:pPr/>
            <a:r>
              <a:t>https://help.salesforce.com/s/articleView?id=release-notes.rn_sales_se_automated_actions.htm&amp;release=242&amp;type=5</a:t>
            </a:r>
          </a:p>
        </p:txBody>
      </p:sp>
      <p:pic>
        <p:nvPicPr>
          <p:cNvPr id="2103" name="Image" descr="Image"/>
          <p:cNvPicPr>
            <a:picLocks noChangeAspect="1"/>
          </p:cNvPicPr>
          <p:nvPr/>
        </p:nvPicPr>
        <p:blipFill>
          <a:blip r:embed="rId2">
            <a:extLst/>
          </a:blip>
          <a:stretch>
            <a:fillRect/>
          </a:stretch>
        </p:blipFill>
        <p:spPr>
          <a:xfrm>
            <a:off x="6043941" y="1539300"/>
            <a:ext cx="5616817" cy="3779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5" name="Google Shape;1470;p125"/>
          <p:cNvSpPr txBox="1"/>
          <p:nvPr>
            <p:ph type="title"/>
          </p:nvPr>
        </p:nvSpPr>
        <p:spPr>
          <a:xfrm>
            <a:off x="495299" y="144862"/>
            <a:ext cx="11046002" cy="990002"/>
          </a:xfrm>
          <a:prstGeom prst="rect">
            <a:avLst/>
          </a:prstGeom>
        </p:spPr>
        <p:txBody>
          <a:bodyPr/>
          <a:lstStyle/>
          <a:p>
            <a:pPr/>
            <a:r>
              <a:t>Reports</a:t>
            </a:r>
          </a:p>
        </p:txBody>
      </p:sp>
      <p:sp>
        <p:nvSpPr>
          <p:cNvPr id="2106" name="Google Shape;1471;p125"/>
          <p:cNvSpPr txBox="1"/>
          <p:nvPr>
            <p:ph type="body" idx="1"/>
          </p:nvPr>
        </p:nvSpPr>
        <p:spPr>
          <a:xfrm>
            <a:off x="508025" y="1616290"/>
            <a:ext cx="11046002" cy="3779401"/>
          </a:xfrm>
          <a:prstGeom prst="rect">
            <a:avLst/>
          </a:prstGeom>
        </p:spPr>
        <p:txBody>
          <a:bodyPr/>
          <a:lstStyle/>
          <a:p>
            <a:pPr marL="0"/>
            <a:r>
              <a:t>Lightning Reports Feature Parity with Classic</a:t>
            </a:r>
          </a:p>
          <a:p>
            <a:pPr lvl="1" marL="182562" indent="-182562">
              <a:spcBef>
                <a:spcPts val="500"/>
              </a:spcBef>
              <a:buClr>
                <a:srgbClr val="8D837B"/>
              </a:buClr>
              <a:buSzPts val="1800"/>
              <a:buFont typeface="Arial"/>
              <a:defRPr sz="1800">
                <a:solidFill>
                  <a:srgbClr val="8D837B"/>
                </a:solidFill>
              </a:defRPr>
            </a:pPr>
            <a:r>
              <a:t>Lightning Report Builder now has all the features that Salesforce Classic Reports have</a:t>
            </a:r>
          </a:p>
          <a:p>
            <a:pPr lvl="1" marL="182562" indent="-182562">
              <a:spcBef>
                <a:spcPts val="500"/>
              </a:spcBef>
              <a:buClr>
                <a:srgbClr val="8D837B"/>
              </a:buClr>
              <a:buSzPts val="1800"/>
              <a:buFont typeface="Arial"/>
              <a:defRPr sz="1800">
                <a:solidFill>
                  <a:srgbClr val="8D837B"/>
                </a:solidFill>
              </a:defRPr>
            </a:pPr>
            <a:r>
              <a:t>Edit in Classic button removed from drop down menu</a:t>
            </a:r>
          </a:p>
          <a:p>
            <a:pPr marL="0"/>
          </a:p>
          <a:p>
            <a:pPr marL="0"/>
            <a:r>
              <a:t>Increase in Subscriptions</a:t>
            </a:r>
          </a:p>
          <a:p>
            <a:pPr lvl="1" marL="182562" indent="-182562">
              <a:spcBef>
                <a:spcPts val="500"/>
              </a:spcBef>
              <a:buClr>
                <a:srgbClr val="8D837B"/>
              </a:buClr>
              <a:buSzPts val="1800"/>
              <a:buFont typeface="Arial"/>
              <a:defRPr sz="1800">
                <a:solidFill>
                  <a:srgbClr val="8D837B"/>
                </a:solidFill>
              </a:defRPr>
            </a:pPr>
            <a:r>
              <a:t>Each user can now subscribe to 15 reports </a:t>
            </a:r>
          </a:p>
          <a:p>
            <a:pPr lvl="1" marL="182562" indent="-182562">
              <a:spcBef>
                <a:spcPts val="500"/>
              </a:spcBef>
              <a:buClr>
                <a:srgbClr val="8D837B"/>
              </a:buClr>
              <a:buSzPts val="1800"/>
              <a:buFont typeface="Arial"/>
              <a:defRPr sz="1800">
                <a:solidFill>
                  <a:srgbClr val="8D837B"/>
                </a:solidFill>
              </a:defRPr>
            </a:pPr>
            <a:r>
              <a:t>Each user can now subscribe to 15 dashboards</a:t>
            </a:r>
          </a:p>
        </p:txBody>
      </p:sp>
      <p:sp>
        <p:nvSpPr>
          <p:cNvPr id="2107" name="https://help.salesforce.com/s/articleView?id=release-notes.rn_rd_reports_edit_in_lightning.htm&amp;release=242&amp;type=5…"/>
          <p:cNvSpPr txBox="1"/>
          <p:nvPr/>
        </p:nvSpPr>
        <p:spPr>
          <a:xfrm>
            <a:off x="1886155" y="5881681"/>
            <a:ext cx="8027840"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https://help.salesforce.com/s/articleView?id=release-notes.rn_rd_reports_edit_in_lightning.htm&amp;release=242&amp;type=5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https://help.salesforce.com/s/articleView?id=release-notes.rn_rd_reports_subscription_limits.htm&amp;release=242&amp;type=5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9" name="Google Shape;1470;p125"/>
          <p:cNvSpPr txBox="1"/>
          <p:nvPr>
            <p:ph type="title"/>
          </p:nvPr>
        </p:nvSpPr>
        <p:spPr>
          <a:xfrm>
            <a:off x="495299" y="144862"/>
            <a:ext cx="11046002" cy="990002"/>
          </a:xfrm>
          <a:prstGeom prst="rect">
            <a:avLst/>
          </a:prstGeom>
        </p:spPr>
        <p:txBody>
          <a:bodyPr/>
          <a:lstStyle/>
          <a:p>
            <a:pPr/>
            <a:r>
              <a:t>Reports</a:t>
            </a:r>
          </a:p>
        </p:txBody>
      </p:sp>
      <p:sp>
        <p:nvSpPr>
          <p:cNvPr id="2110" name="Google Shape;1471;p125"/>
          <p:cNvSpPr txBox="1"/>
          <p:nvPr>
            <p:ph type="body" idx="1"/>
          </p:nvPr>
        </p:nvSpPr>
        <p:spPr>
          <a:xfrm>
            <a:off x="508025" y="1616290"/>
            <a:ext cx="11046002" cy="3779401"/>
          </a:xfrm>
          <a:prstGeom prst="rect">
            <a:avLst/>
          </a:prstGeom>
        </p:spPr>
        <p:txBody>
          <a:bodyPr/>
          <a:lstStyle/>
          <a:p>
            <a:pPr marL="0"/>
            <a:r>
              <a:t>Dynamic Personalized Report Filters (Demo, Account)</a:t>
            </a:r>
          </a:p>
          <a:p>
            <a:pPr lvl="1" marL="182562" indent="-182562">
              <a:spcBef>
                <a:spcPts val="500"/>
              </a:spcBef>
              <a:buClr>
                <a:srgbClr val="8D837B"/>
              </a:buClr>
              <a:buSzPts val="1800"/>
              <a:buFont typeface="Arial"/>
              <a:defRPr sz="1800">
                <a:solidFill>
                  <a:srgbClr val="8D837B"/>
                </a:solidFill>
              </a:defRPr>
            </a:pPr>
            <a:r>
              <a:t>Can use a relative value ($USER) in a report filter</a:t>
            </a:r>
          </a:p>
          <a:p>
            <a:pPr lvl="1" marL="182562" indent="-182562">
              <a:spcBef>
                <a:spcPts val="500"/>
              </a:spcBef>
              <a:buClr>
                <a:srgbClr val="8D837B"/>
              </a:buClr>
              <a:buSzPts val="1800"/>
              <a:buFont typeface="Arial"/>
              <a:defRPr sz="1800">
                <a:solidFill>
                  <a:srgbClr val="8D837B"/>
                </a:solidFill>
              </a:defRPr>
            </a:pPr>
            <a:r>
              <a:t>No longer need to create those “userlookup__c == $User.Id” checkbox formula fields</a:t>
            </a:r>
          </a:p>
          <a:p>
            <a:pPr lvl="1" marL="182562" indent="-182562">
              <a:spcBef>
                <a:spcPts val="500"/>
              </a:spcBef>
              <a:buClr>
                <a:srgbClr val="8D837B"/>
              </a:buClr>
              <a:buSzPts val="1800"/>
              <a:buFont typeface="Arial"/>
              <a:defRPr sz="1800">
                <a:solidFill>
                  <a:srgbClr val="8D837B"/>
                </a:solidFill>
              </a:defRPr>
            </a:pPr>
            <a:r>
              <a:t>Works for User lookup custom fields</a:t>
            </a:r>
          </a:p>
          <a:p>
            <a:pPr marL="0"/>
          </a:p>
          <a:p>
            <a:pPr marL="0"/>
            <a:r>
              <a:t>Dashboard Text and Graphics (Beta)</a:t>
            </a:r>
          </a:p>
          <a:p>
            <a:pPr lvl="1" marL="182562" indent="-182562">
              <a:spcBef>
                <a:spcPts val="500"/>
              </a:spcBef>
              <a:buClr>
                <a:srgbClr val="8D837B"/>
              </a:buClr>
              <a:buSzPts val="1800"/>
              <a:buFont typeface="Arial"/>
              <a:defRPr sz="1800">
                <a:solidFill>
                  <a:srgbClr val="8D837B"/>
                </a:solidFill>
              </a:defRPr>
            </a:pPr>
            <a:r>
              <a:t>Add text and graphics elements to dashboards</a:t>
            </a:r>
          </a:p>
          <a:p>
            <a:pPr lvl="1" marL="182562" indent="-182562">
              <a:spcBef>
                <a:spcPts val="500"/>
              </a:spcBef>
              <a:buClr>
                <a:srgbClr val="8D837B"/>
              </a:buClr>
              <a:buSzPts val="1800"/>
              <a:buFont typeface="Arial"/>
              <a:defRPr sz="1800">
                <a:solidFill>
                  <a:srgbClr val="8D837B"/>
                </a:solidFill>
              </a:defRPr>
            </a:pPr>
            <a:r>
              <a:t>Add charts, describe metrics, add rich text, company logos, animated GIFs</a:t>
            </a:r>
          </a:p>
          <a:p>
            <a:pPr lvl="1" marL="182562" indent="-182562">
              <a:spcBef>
                <a:spcPts val="500"/>
              </a:spcBef>
              <a:buClr>
                <a:srgbClr val="8D837B"/>
              </a:buClr>
              <a:buSzPts val="1800"/>
              <a:buFont typeface="Arial"/>
              <a:defRPr sz="1800">
                <a:solidFill>
                  <a:srgbClr val="8D837B"/>
                </a:solidFill>
              </a:defRPr>
            </a:pPr>
            <a:r>
              <a:t>Contact Salesforce Support to enable</a:t>
            </a:r>
          </a:p>
        </p:txBody>
      </p:sp>
      <p:sp>
        <p:nvSpPr>
          <p:cNvPr id="2111" name="https://help.salesforce.com/s/articleView?id=release-notes.rn_rd_reports_relative_value_filter.htm&amp;release=242&amp;type=5…"/>
          <p:cNvSpPr txBox="1"/>
          <p:nvPr/>
        </p:nvSpPr>
        <p:spPr>
          <a:xfrm>
            <a:off x="1886155" y="5881681"/>
            <a:ext cx="8790956"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https://help.salesforce.com/s/articleView?id=release-notes.rn_rd_reports_relative_value_filter.htm&amp;release=242&amp;type=5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https://help.salesforce.com/s/articleView?id=release-notes.rn_rd_dashboards_image_and_text_widgets.htm&amp;release=242&amp;type=5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3" name="Google Shape;1470;p125"/>
          <p:cNvSpPr txBox="1"/>
          <p:nvPr>
            <p:ph type="title"/>
          </p:nvPr>
        </p:nvSpPr>
        <p:spPr>
          <a:xfrm>
            <a:off x="495299" y="144862"/>
            <a:ext cx="11046002" cy="990002"/>
          </a:xfrm>
          <a:prstGeom prst="rect">
            <a:avLst/>
          </a:prstGeom>
        </p:spPr>
        <p:txBody>
          <a:bodyPr/>
          <a:lstStyle/>
          <a:p>
            <a:pPr/>
            <a:r>
              <a:t>Flows</a:t>
            </a:r>
          </a:p>
        </p:txBody>
      </p:sp>
      <p:sp>
        <p:nvSpPr>
          <p:cNvPr id="2114" name="Google Shape;1471;p125"/>
          <p:cNvSpPr txBox="1"/>
          <p:nvPr>
            <p:ph type="body" sz="half" idx="1"/>
          </p:nvPr>
        </p:nvSpPr>
        <p:spPr>
          <a:xfrm>
            <a:off x="508025" y="1616290"/>
            <a:ext cx="6008525" cy="3779401"/>
          </a:xfrm>
          <a:prstGeom prst="rect">
            <a:avLst/>
          </a:prstGeom>
        </p:spPr>
        <p:txBody>
          <a:bodyPr/>
          <a:lstStyle/>
          <a:p>
            <a:pPr marL="0"/>
            <a:r>
              <a:t>No 2000 element limit</a:t>
            </a:r>
          </a:p>
          <a:p>
            <a:pPr lvl="1" marL="182562" indent="-182562">
              <a:spcBef>
                <a:spcPts val="500"/>
              </a:spcBef>
              <a:buClr>
                <a:srgbClr val="8D837B"/>
              </a:buClr>
              <a:buSzPts val="1800"/>
              <a:buFont typeface="Arial"/>
              <a:defRPr sz="1800">
                <a:solidFill>
                  <a:srgbClr val="8D837B"/>
                </a:solidFill>
              </a:defRPr>
            </a:pPr>
            <a:r>
              <a:t>Flows used to be limited to 2000 elements</a:t>
            </a:r>
          </a:p>
          <a:p>
            <a:pPr lvl="1" marL="182562" indent="-182562">
              <a:spcBef>
                <a:spcPts val="500"/>
              </a:spcBef>
              <a:buClr>
                <a:srgbClr val="8D837B"/>
              </a:buClr>
              <a:buSzPts val="1800"/>
              <a:buFont typeface="Arial"/>
              <a:defRPr sz="1800">
                <a:solidFill>
                  <a:srgbClr val="8D837B"/>
                </a:solidFill>
              </a:defRPr>
            </a:pPr>
            <a:r>
              <a:t>Great when you’re dealing with loops</a:t>
            </a:r>
          </a:p>
          <a:p>
            <a:pPr lvl="1" marL="182562" indent="-182562">
              <a:spcBef>
                <a:spcPts val="500"/>
              </a:spcBef>
              <a:buClr>
                <a:srgbClr val="8D837B"/>
              </a:buClr>
              <a:buSzPts val="1800"/>
              <a:buFont typeface="Arial"/>
              <a:defRPr sz="1800">
                <a:solidFill>
                  <a:srgbClr val="8D837B"/>
                </a:solidFill>
              </a:defRPr>
            </a:pPr>
            <a:r>
              <a:t>Other governor limits (like CPU time) still apply</a:t>
            </a:r>
          </a:p>
          <a:p>
            <a:pPr marL="0"/>
          </a:p>
          <a:p>
            <a:pPr marL="0"/>
            <a:r>
              <a:t>Descriptions on Canvas</a:t>
            </a:r>
          </a:p>
          <a:p>
            <a:pPr lvl="1" marL="182562" indent="-182562">
              <a:spcBef>
                <a:spcPts val="500"/>
              </a:spcBef>
              <a:buClr>
                <a:srgbClr val="8D837B"/>
              </a:buClr>
              <a:buSzPts val="1800"/>
              <a:buFont typeface="Arial"/>
              <a:defRPr sz="1800">
                <a:solidFill>
                  <a:srgbClr val="8D837B"/>
                </a:solidFill>
              </a:defRPr>
            </a:pPr>
            <a:r>
              <a:t>The elements description boxes appear on the canvas</a:t>
            </a:r>
          </a:p>
          <a:p>
            <a:pPr lvl="1" marL="182562" indent="-182562">
              <a:spcBef>
                <a:spcPts val="500"/>
              </a:spcBef>
              <a:buClr>
                <a:srgbClr val="8D837B"/>
              </a:buClr>
              <a:buSzPts val="1800"/>
              <a:buFont typeface="Arial"/>
              <a:defRPr sz="1800">
                <a:solidFill>
                  <a:srgbClr val="8D837B"/>
                </a:solidFill>
              </a:defRPr>
            </a:pPr>
            <a:r>
              <a:t>Hover over to see the description</a:t>
            </a:r>
          </a:p>
          <a:p>
            <a:pPr lvl="1" marL="182562" indent="-182562">
              <a:spcBef>
                <a:spcPts val="500"/>
              </a:spcBef>
              <a:buClr>
                <a:srgbClr val="8D837B"/>
              </a:buClr>
              <a:buSzPts val="1800"/>
              <a:buFont typeface="Arial"/>
              <a:defRPr sz="1800">
                <a:solidFill>
                  <a:srgbClr val="8D837B"/>
                </a:solidFill>
              </a:defRPr>
            </a:pPr>
            <a:r>
              <a:t>It’s not quite like a code comment block but it’s better</a:t>
            </a:r>
          </a:p>
        </p:txBody>
      </p:sp>
      <p:sp>
        <p:nvSpPr>
          <p:cNvPr id="2115" name="https://help.salesforce.com/s/articleView?language=en_US&amp;id=release-notes.rn_automate_flow_versioned_updates.htm&amp;release=242&amp;type=5…"/>
          <p:cNvSpPr txBox="1"/>
          <p:nvPr/>
        </p:nvSpPr>
        <p:spPr>
          <a:xfrm>
            <a:off x="1886155" y="5881681"/>
            <a:ext cx="10866588"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https://help.salesforce.com/s/articleView?language=en_US&amp;id=release-notes.rn_automate_flow_versioned_updates.htm&amp;release=242&amp;type=5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https://help.salesforce.com/s/articleView?id=release-notes.rn_automate_flow_builder_see_element_descriptions_on_the_flow_canvas.htm&amp;release=242&amp;type=5</a:t>
            </a:r>
          </a:p>
        </p:txBody>
      </p:sp>
      <p:pic>
        <p:nvPicPr>
          <p:cNvPr id="2116" name="Image" descr="Image"/>
          <p:cNvPicPr>
            <a:picLocks noChangeAspect="1"/>
          </p:cNvPicPr>
          <p:nvPr/>
        </p:nvPicPr>
        <p:blipFill>
          <a:blip r:embed="rId2">
            <a:extLst/>
          </a:blip>
          <a:stretch>
            <a:fillRect/>
          </a:stretch>
        </p:blipFill>
        <p:spPr>
          <a:xfrm>
            <a:off x="6618820" y="1620853"/>
            <a:ext cx="5113076" cy="31530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8" name="Google Shape;1470;p125"/>
          <p:cNvSpPr txBox="1"/>
          <p:nvPr>
            <p:ph type="title"/>
          </p:nvPr>
        </p:nvSpPr>
        <p:spPr>
          <a:xfrm>
            <a:off x="495299" y="144862"/>
            <a:ext cx="11046002" cy="990002"/>
          </a:xfrm>
          <a:prstGeom prst="rect">
            <a:avLst/>
          </a:prstGeom>
        </p:spPr>
        <p:txBody>
          <a:bodyPr/>
          <a:lstStyle/>
          <a:p>
            <a:pPr/>
            <a:r>
              <a:t>Flows</a:t>
            </a:r>
          </a:p>
        </p:txBody>
      </p:sp>
      <p:sp>
        <p:nvSpPr>
          <p:cNvPr id="2119" name="Google Shape;1471;p125"/>
          <p:cNvSpPr txBox="1"/>
          <p:nvPr>
            <p:ph type="body" idx="1"/>
          </p:nvPr>
        </p:nvSpPr>
        <p:spPr>
          <a:xfrm>
            <a:off x="508025" y="1616290"/>
            <a:ext cx="11046002" cy="3779401"/>
          </a:xfrm>
          <a:prstGeom prst="rect">
            <a:avLst/>
          </a:prstGeom>
        </p:spPr>
        <p:txBody>
          <a:bodyPr/>
          <a:lstStyle/>
          <a:p>
            <a:pPr marL="0"/>
            <a:r>
              <a:t>Easier Lookups (Demo)</a:t>
            </a:r>
          </a:p>
          <a:p>
            <a:pPr lvl="1" marL="182562" indent="-182562">
              <a:spcBef>
                <a:spcPts val="500"/>
              </a:spcBef>
              <a:buClr>
                <a:srgbClr val="8D837B"/>
              </a:buClr>
              <a:buSzPts val="1800"/>
              <a:buFont typeface="Arial"/>
              <a:defRPr sz="1800">
                <a:solidFill>
                  <a:srgbClr val="8D837B"/>
                </a:solidFill>
              </a:defRPr>
            </a:pPr>
            <a:r>
              <a:t>You can now add a Lookup field as a Field</a:t>
            </a:r>
          </a:p>
          <a:p>
            <a:pPr lvl="1" marL="182562" indent="-182562">
              <a:spcBef>
                <a:spcPts val="500"/>
              </a:spcBef>
              <a:buClr>
                <a:srgbClr val="8D837B"/>
              </a:buClr>
              <a:buSzPts val="1800"/>
              <a:buFont typeface="Arial"/>
              <a:defRPr sz="1800">
                <a:solidFill>
                  <a:srgbClr val="8D837B"/>
                </a:solidFill>
              </a:defRPr>
            </a:pPr>
            <a:r>
              <a:t>Previously, you needed to use the Lookup element</a:t>
            </a:r>
          </a:p>
          <a:p>
            <a:pPr marL="0"/>
          </a:p>
          <a:p>
            <a:pPr marL="0"/>
            <a:r>
              <a:t>Convert Process Builders to Flows Utility (Demo, Opp)</a:t>
            </a:r>
          </a:p>
          <a:p>
            <a:pPr lvl="1" marL="182562" indent="-182562">
              <a:spcBef>
                <a:spcPts val="500"/>
              </a:spcBef>
              <a:buClr>
                <a:srgbClr val="8D837B"/>
              </a:buClr>
              <a:buSzPts val="1800"/>
              <a:buFont typeface="Arial"/>
              <a:defRPr sz="1800">
                <a:solidFill>
                  <a:srgbClr val="8D837B"/>
                </a:solidFill>
              </a:defRPr>
            </a:pPr>
            <a:r>
              <a:t>Helps you convert your Process Builders to Flows</a:t>
            </a:r>
          </a:p>
          <a:p>
            <a:pPr lvl="1" marL="182562" indent="-182562">
              <a:spcBef>
                <a:spcPts val="500"/>
              </a:spcBef>
              <a:buClr>
                <a:srgbClr val="8D837B"/>
              </a:buClr>
              <a:buSzPts val="1800"/>
              <a:buFont typeface="Arial"/>
              <a:defRPr sz="1800">
                <a:solidFill>
                  <a:srgbClr val="8D837B"/>
                </a:solidFill>
              </a:defRPr>
            </a:pPr>
            <a:r>
              <a:t>Some limitations - doesn’t work with scheduled actions</a:t>
            </a:r>
          </a:p>
        </p:txBody>
      </p:sp>
      <p:sp>
        <p:nvSpPr>
          <p:cNvPr id="2120" name="https://help.salesforce.com/s/articleView?id=release-notes.rn_automate_flow_add_lookup_fields.htm&amp;release=242&amp;type=5…"/>
          <p:cNvSpPr txBox="1"/>
          <p:nvPr/>
        </p:nvSpPr>
        <p:spPr>
          <a:xfrm>
            <a:off x="1886155" y="5881681"/>
            <a:ext cx="8951468"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https://help.salesforce.com/s/articleView?id=release-notes.rn_automate_flow_add_lookup_fields.htm&amp;release=242&amp;type=5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https://help.salesforce.com/s/articleView?id=release-notes.rn_automate_flow_mgmt_migrate_to_flow_tool.htm&amp;release=242&amp;type=5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2" name="Google Shape;1470;p125"/>
          <p:cNvSpPr txBox="1"/>
          <p:nvPr>
            <p:ph type="title"/>
          </p:nvPr>
        </p:nvSpPr>
        <p:spPr>
          <a:xfrm>
            <a:off x="495299" y="144862"/>
            <a:ext cx="11046002" cy="990002"/>
          </a:xfrm>
          <a:prstGeom prst="rect">
            <a:avLst/>
          </a:prstGeom>
        </p:spPr>
        <p:txBody>
          <a:bodyPr/>
          <a:lstStyle/>
          <a:p>
            <a:pPr/>
            <a:r>
              <a:t>Code</a:t>
            </a:r>
          </a:p>
        </p:txBody>
      </p:sp>
      <p:sp>
        <p:nvSpPr>
          <p:cNvPr id="2123" name="Google Shape;1471;p125"/>
          <p:cNvSpPr txBox="1"/>
          <p:nvPr>
            <p:ph type="body" idx="1"/>
          </p:nvPr>
        </p:nvSpPr>
        <p:spPr>
          <a:xfrm>
            <a:off x="508025" y="1616290"/>
            <a:ext cx="11046002" cy="3779401"/>
          </a:xfrm>
          <a:prstGeom prst="rect">
            <a:avLst/>
          </a:prstGeom>
        </p:spPr>
        <p:txBody>
          <a:bodyPr/>
          <a:lstStyle/>
          <a:p>
            <a:pPr marL="0" defTabSz="859536">
              <a:spcBef>
                <a:spcPts val="1000"/>
              </a:spcBef>
              <a:defRPr sz="1879"/>
            </a:pPr>
            <a:r>
              <a:t>DataWeave in Apex (Beta)</a:t>
            </a:r>
          </a:p>
          <a:p>
            <a:pPr lvl="1" marL="171608" indent="-171608" defTabSz="859536">
              <a:spcBef>
                <a:spcPts val="400"/>
              </a:spcBef>
              <a:buClr>
                <a:srgbClr val="8D837B"/>
              </a:buClr>
              <a:buSzPts val="1600"/>
              <a:buFont typeface="Arial"/>
              <a:defRPr sz="1692">
                <a:solidFill>
                  <a:srgbClr val="8D837B"/>
                </a:solidFill>
              </a:defRPr>
            </a:pPr>
            <a:r>
              <a:t>A Mulesoft feature, advances to Beta status</a:t>
            </a:r>
          </a:p>
          <a:p>
            <a:pPr lvl="1" marL="171608" indent="-171608" defTabSz="859536">
              <a:spcBef>
                <a:spcPts val="400"/>
              </a:spcBef>
              <a:buClr>
                <a:srgbClr val="8D837B"/>
              </a:buClr>
              <a:buSzPts val="1600"/>
              <a:buFont typeface="Arial"/>
              <a:defRPr sz="1692">
                <a:solidFill>
                  <a:srgbClr val="8D837B"/>
                </a:solidFill>
              </a:defRPr>
            </a:pPr>
            <a:r>
              <a:t>Convert input csv files into sObjects</a:t>
            </a:r>
          </a:p>
          <a:p>
            <a:pPr marL="0" defTabSz="859536">
              <a:spcBef>
                <a:spcPts val="1000"/>
              </a:spcBef>
              <a:defRPr sz="1879"/>
            </a:pPr>
          </a:p>
          <a:p>
            <a:pPr marL="0" defTabSz="859536">
              <a:spcBef>
                <a:spcPts val="1000"/>
              </a:spcBef>
              <a:defRPr sz="1879"/>
            </a:pPr>
            <a:r>
              <a:t>Slow Down Queueable Jobs</a:t>
            </a:r>
          </a:p>
          <a:p>
            <a:pPr lvl="1" marL="171608" indent="-171608" defTabSz="859536">
              <a:spcBef>
                <a:spcPts val="400"/>
              </a:spcBef>
              <a:buClr>
                <a:srgbClr val="8D837B"/>
              </a:buClr>
              <a:buSzPts val="1600"/>
              <a:buFont typeface="Arial"/>
              <a:defRPr sz="1692">
                <a:solidFill>
                  <a:srgbClr val="8D837B"/>
                </a:solidFill>
              </a:defRPr>
            </a:pPr>
            <a:r>
              <a:t>New optional override for queueable jobs to delay 0-10 minutes</a:t>
            </a:r>
          </a:p>
          <a:p>
            <a:pPr lvl="1" marL="171608" indent="-171608" defTabSz="859536">
              <a:spcBef>
                <a:spcPts val="400"/>
              </a:spcBef>
              <a:buClr>
                <a:srgbClr val="8D837B"/>
              </a:buClr>
              <a:buSzPts val="1600"/>
              <a:buFont typeface="Arial"/>
              <a:defRPr sz="1692">
                <a:solidFill>
                  <a:srgbClr val="8D837B"/>
                </a:solidFill>
              </a:defRPr>
            </a:pPr>
            <a:r>
              <a:t>Admins can set an org wide default for jobs that have no delay specified</a:t>
            </a:r>
          </a:p>
          <a:p>
            <a:pPr lvl="1" marL="171608" indent="-171608" defTabSz="859536">
              <a:spcBef>
                <a:spcPts val="400"/>
              </a:spcBef>
              <a:buClr>
                <a:srgbClr val="8D837B"/>
              </a:buClr>
              <a:buSzPts val="1600"/>
              <a:buFont typeface="Arial"/>
              <a:defRPr sz="1692">
                <a:solidFill>
                  <a:srgbClr val="8D837B"/>
                </a:solidFill>
              </a:defRPr>
            </a:pPr>
            <a:r>
              <a:t>Use to slow down external system callouts or polling results</a:t>
            </a:r>
          </a:p>
          <a:p>
            <a:pPr lvl="1" marL="171608" indent="-171608" defTabSz="859536">
              <a:spcBef>
                <a:spcPts val="400"/>
              </a:spcBef>
              <a:buClr>
                <a:srgbClr val="8D837B"/>
              </a:buClr>
              <a:buSzPts val="1600"/>
              <a:buFont typeface="Arial"/>
              <a:defRPr sz="1692">
                <a:solidFill>
                  <a:srgbClr val="8D837B"/>
                </a:solidFill>
              </a:defRPr>
            </a:pPr>
            <a:r>
              <a:t>Can always have them execute with no delay if desired</a:t>
            </a:r>
          </a:p>
          <a:p>
            <a:pPr lvl="1" marL="171608" indent="-171608" defTabSz="859536">
              <a:spcBef>
                <a:spcPts val="400"/>
              </a:spcBef>
              <a:buClr>
                <a:srgbClr val="8D837B"/>
              </a:buClr>
              <a:buSzPts val="1600"/>
              <a:buFont typeface="Arial"/>
              <a:defRPr sz="1692">
                <a:solidFill>
                  <a:srgbClr val="8D837B"/>
                </a:solidFill>
              </a:defRPr>
            </a:pPr>
            <a:r>
              <a:t>System.enqueueJob(new MyQueueableClass(), 5) will delay 5 minutes</a:t>
            </a:r>
          </a:p>
        </p:txBody>
      </p:sp>
      <p:sp>
        <p:nvSpPr>
          <p:cNvPr id="2124" name="https://help.salesforce.com/s/articleView?id=release-notes.rn_apex_DataWeaveInApex_Beta.htm&amp;release=242&amp;type=5…"/>
          <p:cNvSpPr txBox="1"/>
          <p:nvPr/>
        </p:nvSpPr>
        <p:spPr>
          <a:xfrm>
            <a:off x="1886155" y="5881681"/>
            <a:ext cx="8452521"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https://help.salesforce.com/s/articleView?id=release-notes.rn_apex_DataWeaveInApex_Beta.htm&amp;release=242&amp;type=5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https://help.salesforce.com/s/articleView?id=release-notes.rn_apex_orgWide_delayQueueable.htm&amp;release=242&amp;type=5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https://help.salesforce.com/s/articleView?id=release-notes.rn_apex_enqueueJob_delayQueueable.htm&amp;release=242&amp;type=5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6" name="Google Shape;1470;p125"/>
          <p:cNvSpPr txBox="1"/>
          <p:nvPr>
            <p:ph type="title"/>
          </p:nvPr>
        </p:nvSpPr>
        <p:spPr>
          <a:xfrm>
            <a:off x="495299" y="144862"/>
            <a:ext cx="11046002" cy="990002"/>
          </a:xfrm>
          <a:prstGeom prst="rect">
            <a:avLst/>
          </a:prstGeom>
        </p:spPr>
        <p:txBody>
          <a:bodyPr/>
          <a:lstStyle/>
          <a:p>
            <a:pPr/>
            <a:r>
              <a:t>Code</a:t>
            </a:r>
          </a:p>
        </p:txBody>
      </p:sp>
      <p:sp>
        <p:nvSpPr>
          <p:cNvPr id="2127" name="Google Shape;1471;p125"/>
          <p:cNvSpPr txBox="1"/>
          <p:nvPr>
            <p:ph type="body" idx="1"/>
          </p:nvPr>
        </p:nvSpPr>
        <p:spPr>
          <a:xfrm>
            <a:off x="508025" y="1616290"/>
            <a:ext cx="11046002" cy="3779401"/>
          </a:xfrm>
          <a:prstGeom prst="rect">
            <a:avLst/>
          </a:prstGeom>
        </p:spPr>
        <p:txBody>
          <a:bodyPr/>
          <a:lstStyle/>
          <a:p>
            <a:pPr marL="0" defTabSz="905255">
              <a:spcBef>
                <a:spcPts val="1000"/>
              </a:spcBef>
              <a:defRPr sz="1979"/>
            </a:pPr>
            <a:r>
              <a:t>RefreshView API (Beta)</a:t>
            </a:r>
          </a:p>
          <a:p>
            <a:pPr lvl="1" marL="180736" indent="-180736" defTabSz="905255">
              <a:spcBef>
                <a:spcPts val="400"/>
              </a:spcBef>
              <a:buClr>
                <a:srgbClr val="8D837B"/>
              </a:buClr>
              <a:buSzPts val="1700"/>
              <a:buFont typeface="Arial"/>
              <a:defRPr sz="1782">
                <a:solidFill>
                  <a:srgbClr val="8D837B"/>
                </a:solidFill>
              </a:defRPr>
            </a:pPr>
            <a:r>
              <a:t>Replaces force:refreshView in Aura</a:t>
            </a:r>
          </a:p>
          <a:p>
            <a:pPr lvl="1" marL="180736" indent="-180736" defTabSz="905255">
              <a:spcBef>
                <a:spcPts val="400"/>
              </a:spcBef>
              <a:buClr>
                <a:srgbClr val="8D837B"/>
              </a:buClr>
              <a:buSzPts val="1700"/>
              <a:buFont typeface="Arial"/>
              <a:defRPr sz="1782">
                <a:solidFill>
                  <a:srgbClr val="8D837B"/>
                </a:solidFill>
              </a:defRPr>
            </a:pPr>
            <a:r>
              <a:t>Now available for LWCs</a:t>
            </a:r>
          </a:p>
          <a:p>
            <a:pPr lvl="1" marL="180736" indent="-180736" defTabSz="905255">
              <a:spcBef>
                <a:spcPts val="400"/>
              </a:spcBef>
              <a:buClr>
                <a:srgbClr val="8D837B"/>
              </a:buClr>
              <a:buSzPts val="1700"/>
              <a:buFont typeface="Arial"/>
              <a:defRPr sz="1782">
                <a:solidFill>
                  <a:srgbClr val="8D837B"/>
                </a:solidFill>
              </a:defRPr>
            </a:pPr>
            <a:r>
              <a:t>Works for platform containers and custom components</a:t>
            </a:r>
          </a:p>
          <a:p>
            <a:pPr marL="0" defTabSz="905255">
              <a:spcBef>
                <a:spcPts val="1000"/>
              </a:spcBef>
              <a:defRPr sz="1979"/>
            </a:pPr>
          </a:p>
          <a:p>
            <a:pPr marL="0" defTabSz="905255">
              <a:spcBef>
                <a:spcPts val="1000"/>
              </a:spcBef>
              <a:defRPr sz="1979"/>
            </a:pPr>
            <a:r>
              <a:t>Dynamic Bind SOQL Queries with Maps</a:t>
            </a:r>
          </a:p>
          <a:p>
            <a:pPr lvl="1" marL="180736" indent="-180736" defTabSz="905255">
              <a:spcBef>
                <a:spcPts val="400"/>
              </a:spcBef>
              <a:buClr>
                <a:srgbClr val="8D837B"/>
              </a:buClr>
              <a:buSzPts val="1700"/>
              <a:buFont typeface="Arial"/>
              <a:defRPr sz="1782">
                <a:solidFill>
                  <a:srgbClr val="8D837B"/>
                </a:solidFill>
              </a:defRPr>
            </a:pPr>
            <a:r>
              <a:t>Database.queryWithBinds() lets you use maps instead of variables</a:t>
            </a:r>
          </a:p>
          <a:p>
            <a:pPr marL="0" defTabSz="452627">
              <a:spcBef>
                <a:spcPts val="0"/>
              </a:spcBef>
              <a:defRPr sz="1386">
                <a:solidFill>
                  <a:srgbClr val="080707"/>
                </a:solidFill>
                <a:latin typeface="Menlo Regular"/>
                <a:ea typeface="Menlo Regular"/>
                <a:cs typeface="Menlo Regular"/>
                <a:sym typeface="Menlo Regular"/>
              </a:defRPr>
            </a:pPr>
          </a:p>
          <a:p>
            <a:pPr marL="0" defTabSz="452627">
              <a:spcBef>
                <a:spcPts val="0"/>
              </a:spcBef>
              <a:defRPr sz="1089">
                <a:solidFill>
                  <a:srgbClr val="080707"/>
                </a:solidFill>
                <a:latin typeface="Menlo Regular"/>
                <a:ea typeface="Menlo Regular"/>
                <a:cs typeface="Menlo Regular"/>
                <a:sym typeface="Menlo Regular"/>
              </a:defRPr>
            </a:pPr>
            <a:r>
              <a:t>Map&lt;String, Object&gt; acctBinds = new Map&lt;String, Object&gt;{'acctName' =&gt; 'Acme Corporation'};</a:t>
            </a:r>
          </a:p>
          <a:p>
            <a:pPr marL="0" defTabSz="452627">
              <a:spcBef>
                <a:spcPts val="0"/>
              </a:spcBef>
              <a:defRPr sz="1089">
                <a:solidFill>
                  <a:srgbClr val="080707"/>
                </a:solidFill>
                <a:latin typeface="Menlo Regular"/>
                <a:ea typeface="Menlo Regular"/>
                <a:cs typeface="Menlo Regular"/>
                <a:sym typeface="Menlo Regular"/>
              </a:defRPr>
            </a:pPr>
          </a:p>
          <a:p>
            <a:pPr marL="0" defTabSz="452627">
              <a:spcBef>
                <a:spcPts val="0"/>
              </a:spcBef>
              <a:defRPr sz="1089">
                <a:solidFill>
                  <a:srgbClr val="080707"/>
                </a:solidFill>
                <a:latin typeface="Menlo Regular"/>
                <a:ea typeface="Menlo Regular"/>
                <a:cs typeface="Menlo Regular"/>
                <a:sym typeface="Menlo Regular"/>
              </a:defRPr>
            </a:pPr>
            <a:r>
              <a:t>List&lt;Account&gt; accts = </a:t>
            </a:r>
          </a:p>
          <a:p>
            <a:pPr marL="0" defTabSz="452627">
              <a:spcBef>
                <a:spcPts val="0"/>
              </a:spcBef>
              <a:defRPr sz="1089">
                <a:solidFill>
                  <a:srgbClr val="080707"/>
                </a:solidFill>
                <a:latin typeface="Menlo Regular"/>
                <a:ea typeface="Menlo Regular"/>
                <a:cs typeface="Menlo Regular"/>
                <a:sym typeface="Menlo Regular"/>
              </a:defRPr>
            </a:pPr>
            <a:r>
              <a:t>    Database.queryWithBinds('SELECT Id FROM Account WHERE Name = :acctName’, acctBinds, AccessLevel.USER_MODE);</a:t>
            </a:r>
          </a:p>
        </p:txBody>
      </p:sp>
      <p:sp>
        <p:nvSpPr>
          <p:cNvPr id="2128" name="https://help.salesforce.com/s/articleView?id=release-notes.rn_lc_refreshview.htm&amp;release=242&amp;type=5…"/>
          <p:cNvSpPr txBox="1"/>
          <p:nvPr/>
        </p:nvSpPr>
        <p:spPr>
          <a:xfrm>
            <a:off x="1886155" y="5881681"/>
            <a:ext cx="7367639"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https://help.salesforce.com/s/articleView?id=release-notes.rn_lc_refreshview.htm&amp;release=242&amp;type=5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https://help.salesforce.com/s/articleView?id=release-notes.rn_apex_bind_var_soql.htm&amp;release=242&amp;type=5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0" name="Google Shape;1470;p125"/>
          <p:cNvSpPr txBox="1"/>
          <p:nvPr>
            <p:ph type="title"/>
          </p:nvPr>
        </p:nvSpPr>
        <p:spPr>
          <a:xfrm>
            <a:off x="495299" y="144862"/>
            <a:ext cx="11046002" cy="990002"/>
          </a:xfrm>
          <a:prstGeom prst="rect">
            <a:avLst/>
          </a:prstGeom>
        </p:spPr>
        <p:txBody>
          <a:bodyPr/>
          <a:lstStyle/>
          <a:p>
            <a:pPr/>
            <a:r>
              <a:t>Connecting</a:t>
            </a:r>
          </a:p>
        </p:txBody>
      </p:sp>
      <p:sp>
        <p:nvSpPr>
          <p:cNvPr id="2061" name="Google Shape;1471;p125"/>
          <p:cNvSpPr txBox="1"/>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Trailblazer Community Groups: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How we track membership, schedule meetings and RSVP to upcoming events</a:t>
            </a:r>
          </a:p>
          <a:p>
            <a:pPr marL="0">
              <a:defRPr>
                <a:latin typeface="Salesforce Sans"/>
                <a:ea typeface="Salesforce Sans"/>
                <a:cs typeface="Salesforce Sans"/>
                <a:sym typeface="Salesforce Sans"/>
              </a:defRPr>
            </a:pPr>
            <a:r>
              <a:t>Twitter: @syracusedevs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Posting formal meetups, informal gatherings, retweeting regional events and member activities</a:t>
            </a:r>
          </a:p>
          <a:p>
            <a:pPr marL="0">
              <a:defRPr>
                <a:latin typeface="Salesforce Sans"/>
                <a:ea typeface="Salesforce Sans"/>
                <a:cs typeface="Salesforce Sans"/>
                <a:sym typeface="Salesforce Sans"/>
              </a:defRPr>
            </a:pPr>
            <a:r>
              <a:t>Chatter: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Conversations and discussions with other group members</a:t>
            </a:r>
          </a:p>
          <a:p>
            <a:pPr marL="0">
              <a:defRPr>
                <a:latin typeface="Salesforce Sans"/>
                <a:ea typeface="Salesforce Sans"/>
                <a:cs typeface="Salesforce Sans"/>
                <a:sym typeface="Salesforce Sans"/>
              </a:defRPr>
            </a:pPr>
            <a:r>
              <a:t>Web: SyracuseDevelopers.com</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Links to the above sites, copies of slides/code presented at meetups</a:t>
            </a:r>
          </a:p>
        </p:txBody>
      </p:sp>
      <p:pic>
        <p:nvPicPr>
          <p:cNvPr id="2062"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0" name="Google Shape;1470;p125"/>
          <p:cNvSpPr txBox="1"/>
          <p:nvPr>
            <p:ph type="title"/>
          </p:nvPr>
        </p:nvSpPr>
        <p:spPr>
          <a:xfrm>
            <a:off x="495299" y="144862"/>
            <a:ext cx="11046002" cy="990002"/>
          </a:xfrm>
          <a:prstGeom prst="rect">
            <a:avLst/>
          </a:prstGeom>
        </p:spPr>
        <p:txBody>
          <a:bodyPr/>
          <a:lstStyle/>
          <a:p>
            <a:pPr/>
            <a:r>
              <a:t>SFDX in 2023</a:t>
            </a:r>
          </a:p>
        </p:txBody>
      </p:sp>
      <p:sp>
        <p:nvSpPr>
          <p:cNvPr id="2131" name="Google Shape;1471;p125"/>
          <p:cNvSpPr txBox="1"/>
          <p:nvPr>
            <p:ph type="body" idx="1"/>
          </p:nvPr>
        </p:nvSpPr>
        <p:spPr>
          <a:xfrm>
            <a:off x="508025" y="1616290"/>
            <a:ext cx="11046002" cy="3779401"/>
          </a:xfrm>
          <a:prstGeom prst="rect">
            <a:avLst/>
          </a:prstGeom>
        </p:spPr>
        <p:txBody>
          <a:bodyPr/>
          <a:lstStyle/>
          <a:p>
            <a:pPr marL="0"/>
            <a:r>
              <a:t>Issuing commands</a:t>
            </a:r>
          </a:p>
          <a:p>
            <a:pPr lvl="1" marL="182562" indent="-182562">
              <a:spcBef>
                <a:spcPts val="500"/>
              </a:spcBef>
              <a:buClr>
                <a:srgbClr val="8D837B"/>
              </a:buClr>
              <a:buSzPts val="1800"/>
              <a:buFont typeface="Arial"/>
              <a:defRPr sz="1800">
                <a:solidFill>
                  <a:srgbClr val="8D837B"/>
                </a:solidFill>
              </a:defRPr>
            </a:pPr>
            <a:r>
              <a:t>‘sfdx force:org:open’ and ‘sfdx force org open’ will do the same thing</a:t>
            </a:r>
          </a:p>
          <a:p>
            <a:pPr lvl="1" marL="182562" indent="-182562">
              <a:spcBef>
                <a:spcPts val="500"/>
              </a:spcBef>
              <a:buClr>
                <a:srgbClr val="8D837B"/>
              </a:buClr>
              <a:buSzPts val="1800"/>
              <a:buFont typeface="Arial"/>
              <a:defRPr sz="1800">
                <a:solidFill>
                  <a:srgbClr val="8D837B"/>
                </a:solidFill>
              </a:defRPr>
            </a:pPr>
            <a:r>
              <a:t>‘sfdx force:org:open’ and ‘sfdx force:open:org’ will do the same thing</a:t>
            </a:r>
          </a:p>
          <a:p>
            <a:pPr marL="0"/>
          </a:p>
          <a:p>
            <a:pPr marL="0"/>
            <a:r>
              <a:t>Finding commands</a:t>
            </a:r>
          </a:p>
          <a:p>
            <a:pPr lvl="1" marL="182562" indent="-182562">
              <a:spcBef>
                <a:spcPts val="500"/>
              </a:spcBef>
              <a:buClr>
                <a:srgbClr val="8D837B"/>
              </a:buClr>
              <a:buSzPts val="1800"/>
              <a:buFont typeface="Arial"/>
              <a:defRPr sz="1800">
                <a:solidFill>
                  <a:srgbClr val="8D837B"/>
                </a:solidFill>
              </a:defRPr>
            </a:pPr>
            <a:r>
              <a:t>‘sfdx search’ to find commands and help documentation</a:t>
            </a:r>
          </a:p>
          <a:p>
            <a:pPr lvl="1" marL="182562" indent="-182562">
              <a:spcBef>
                <a:spcPts val="500"/>
              </a:spcBef>
              <a:buClr>
                <a:srgbClr val="8D837B"/>
              </a:buClr>
              <a:buSzPts val="1800"/>
              <a:buFont typeface="Arial"/>
              <a:defRPr sz="1800">
                <a:solidFill>
                  <a:srgbClr val="8D837B"/>
                </a:solidFill>
              </a:defRPr>
            </a:pPr>
            <a:r>
              <a:t>Improved help messages (-h concise, -help full)</a:t>
            </a:r>
          </a:p>
        </p:txBody>
      </p:sp>
      <p:sp>
        <p:nvSpPr>
          <p:cNvPr id="2132" name="https://developer.salesforce.com/blogs/2022/12/big-improvements-coming-to-the-salesforce-cli"/>
          <p:cNvSpPr txBox="1"/>
          <p:nvPr/>
        </p:nvSpPr>
        <p:spPr>
          <a:xfrm>
            <a:off x="1886155" y="5881681"/>
            <a:ext cx="637421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lvl1pPr>
          </a:lstStyle>
          <a:p>
            <a:pPr/>
            <a:r>
              <a:t>https://developer.salesforce.com/blogs/2022/12/big-improvements-coming-to-the-salesforce-cli</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4" name="Google Shape;1513;p129" descr="Google Shape;1513;p129"/>
          <p:cNvPicPr>
            <a:picLocks noChangeAspect="1"/>
          </p:cNvPicPr>
          <p:nvPr/>
        </p:nvPicPr>
        <p:blipFill>
          <a:blip r:embed="rId2">
            <a:extLst/>
          </a:blip>
          <a:stretch>
            <a:fillRect/>
          </a:stretch>
        </p:blipFill>
        <p:spPr>
          <a:xfrm>
            <a:off x="6548073" y="1814778"/>
            <a:ext cx="5195079" cy="4919308"/>
          </a:xfrm>
          <a:prstGeom prst="rect">
            <a:avLst/>
          </a:prstGeom>
          <a:ln w="12700">
            <a:miter lim="400000"/>
          </a:ln>
        </p:spPr>
      </p:pic>
      <p:sp>
        <p:nvSpPr>
          <p:cNvPr id="2135" name="Google Shape;1486;p127"/>
          <p:cNvSpPr txBox="1"/>
          <p:nvPr>
            <p:ph type="title"/>
          </p:nvPr>
        </p:nvSpPr>
        <p:spPr>
          <a:xfrm>
            <a:off x="495299" y="139702"/>
            <a:ext cx="11046002" cy="990002"/>
          </a:xfrm>
          <a:prstGeom prst="rect">
            <a:avLst/>
          </a:prstGeom>
        </p:spPr>
        <p:txBody>
          <a:bodyPr/>
          <a:lstStyle/>
          <a:p>
            <a:pPr/>
            <a:r>
              <a:t>Thank You For Coming!</a:t>
            </a:r>
          </a:p>
        </p:txBody>
      </p:sp>
      <p:pic>
        <p:nvPicPr>
          <p:cNvPr id="2136" name="Google Shape;1498;p128" descr="Google Shape;1498;p128"/>
          <p:cNvPicPr>
            <a:picLocks noChangeAspect="1"/>
          </p:cNvPicPr>
          <p:nvPr/>
        </p:nvPicPr>
        <p:blipFill>
          <a:blip r:embed="rId3">
            <a:extLst/>
          </a:blip>
          <a:stretch>
            <a:fillRect/>
          </a:stretch>
        </p:blipFill>
        <p:spPr>
          <a:xfrm>
            <a:off x="6921031" y="2748937"/>
            <a:ext cx="4449164" cy="4449164"/>
          </a:xfrm>
          <a:prstGeom prst="rect">
            <a:avLst/>
          </a:prstGeom>
          <a:ln w="12700">
            <a:miter lim="400000"/>
          </a:ln>
        </p:spPr>
      </p:pic>
      <p:pic>
        <p:nvPicPr>
          <p:cNvPr id="2137" name="Google Shape;1514;p129" descr="Google Shape;1514;p129"/>
          <p:cNvPicPr>
            <a:picLocks noChangeAspect="1"/>
          </p:cNvPicPr>
          <p:nvPr/>
        </p:nvPicPr>
        <p:blipFill>
          <a:blip r:embed="rId4">
            <a:extLst/>
          </a:blip>
          <a:stretch>
            <a:fillRect/>
          </a:stretch>
        </p:blipFill>
        <p:spPr>
          <a:xfrm>
            <a:off x="3025704" y="6303102"/>
            <a:ext cx="9143998" cy="576462"/>
          </a:xfrm>
          <a:prstGeom prst="rect">
            <a:avLst/>
          </a:prstGeom>
          <a:ln w="12700">
            <a:miter lim="400000"/>
          </a:ln>
        </p:spPr>
      </p:pic>
      <p:sp>
        <p:nvSpPr>
          <p:cNvPr id="2138" name="Google Shape;1484;p127"/>
          <p:cNvSpPr txBox="1"/>
          <p:nvPr>
            <p:ph type="body" idx="1"/>
          </p:nvPr>
        </p:nvSpPr>
        <p:spPr>
          <a:xfrm>
            <a:off x="508025" y="1133690"/>
            <a:ext cx="11046002" cy="3779401"/>
          </a:xfrm>
          <a:prstGeom prst="rect">
            <a:avLst/>
          </a:prstGeom>
        </p:spPr>
        <p:txBody>
          <a:bodyPr/>
          <a:lstStyle>
            <a:lvl1pPr marL="0">
              <a:defRPr>
                <a:latin typeface="Salesforce Sans"/>
                <a:ea typeface="Salesforce Sans"/>
                <a:cs typeface="Salesforce Sans"/>
                <a:sym typeface="Salesforce Sans"/>
              </a:defRPr>
            </a:lvl1pPr>
            <a:lvl2pPr marL="182563" indent="-182563">
              <a:spcBef>
                <a:spcPts val="600"/>
              </a:spcBef>
              <a:buClr>
                <a:srgbClr val="8D837B"/>
              </a:buClr>
              <a:buSzPct val="100000"/>
              <a:buFont typeface="Arial"/>
              <a:defRPr sz="1800" u="sng">
                <a:solidFill>
                  <a:srgbClr val="001871"/>
                </a:solidFill>
                <a:uFill>
                  <a:solidFill>
                    <a:srgbClr val="001871"/>
                  </a:solidFill>
                </a:uFill>
                <a:latin typeface="Salesforce Sans"/>
                <a:ea typeface="Salesforce Sans"/>
                <a:cs typeface="Salesforce Sans"/>
                <a:sym typeface="Salesforce Sans"/>
                <a:hlinkClick r:id="rId5" invalidUrl="" action="" tgtFrame="" tooltip="" history="1" highlightClick="0" endSnd="0"/>
              </a:defRPr>
            </a:lvl2pPr>
          </a:lstStyle>
          <a:p>
            <a:pPr/>
            <a:r>
              <a:t>Download the slides</a:t>
            </a:r>
          </a:p>
          <a:p>
            <a:pPr lvl="1">
              <a:defRPr u="none">
                <a:solidFill>
                  <a:srgbClr val="8D837B"/>
                </a:solidFill>
                <a:uFillTx/>
              </a:defRPr>
            </a:pPr>
            <a:r>
              <a:rPr u="sng">
                <a:solidFill>
                  <a:srgbClr val="001871"/>
                </a:solidFill>
                <a:uFill>
                  <a:solidFill>
                    <a:srgbClr val="001871"/>
                  </a:solidFill>
                </a:uFill>
                <a:hlinkClick r:id="rId5" invalidUrl="" action="" tgtFrame="" tooltip="" history="1" highlightClick="0" endSnd="0"/>
              </a:rPr>
              <a:t>https://syracusedevelopers.com/meetings/202302/SyrDevs_2023-02.pdf</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4" name="Google Shape;1470;p125"/>
          <p:cNvSpPr txBox="1"/>
          <p:nvPr>
            <p:ph type="title"/>
          </p:nvPr>
        </p:nvSpPr>
        <p:spPr>
          <a:xfrm>
            <a:off x="495299" y="144862"/>
            <a:ext cx="11046002" cy="990002"/>
          </a:xfrm>
          <a:prstGeom prst="rect">
            <a:avLst/>
          </a:prstGeom>
        </p:spPr>
        <p:txBody>
          <a:bodyPr/>
          <a:lstStyle/>
          <a:p>
            <a:pPr/>
            <a:r>
              <a:t>Events</a:t>
            </a:r>
          </a:p>
        </p:txBody>
      </p:sp>
      <p:sp>
        <p:nvSpPr>
          <p:cNvPr id="2065" name="Google Shape;1471;p125"/>
          <p:cNvSpPr txBox="1"/>
          <p:nvPr>
            <p:ph type="body" idx="1"/>
          </p:nvPr>
        </p:nvSpPr>
        <p:spPr>
          <a:xfrm>
            <a:off x="508025" y="1616290"/>
            <a:ext cx="11046002" cy="3779401"/>
          </a:xfrm>
          <a:prstGeom prst="rect">
            <a:avLst/>
          </a:prstGeom>
        </p:spPr>
        <p:txBody>
          <a:bodyPr/>
          <a:lstStyle/>
          <a:p>
            <a:pPr marL="0" defTabSz="640079">
              <a:spcBef>
                <a:spcPts val="700"/>
              </a:spcBef>
              <a:defRPr sz="1400"/>
            </a:pPr>
            <a:r>
              <a:t>TrailblazerDX</a:t>
            </a:r>
          </a:p>
          <a:p>
            <a:pPr lvl="1" marL="127793" indent="-127793" defTabSz="640079">
              <a:spcBef>
                <a:spcPts val="300"/>
              </a:spcBef>
              <a:buClr>
                <a:srgbClr val="8D837B"/>
              </a:buClr>
              <a:buSzPts val="1200"/>
              <a:buFont typeface="Arial"/>
              <a:defRPr sz="1260">
                <a:solidFill>
                  <a:srgbClr val="8D837B"/>
                </a:solidFill>
              </a:defRPr>
            </a:pPr>
            <a:r>
              <a:t>March 7-8</a:t>
            </a:r>
          </a:p>
          <a:p>
            <a:pPr lvl="1" marL="127793" indent="-127793" defTabSz="640079">
              <a:spcBef>
                <a:spcPts val="300"/>
              </a:spcBef>
              <a:buClr>
                <a:srgbClr val="8D837B"/>
              </a:buClr>
              <a:buSzPts val="1200"/>
              <a:buFont typeface="Arial"/>
              <a:defRPr sz="1260">
                <a:solidFill>
                  <a:srgbClr val="8D837B"/>
                </a:solidFill>
              </a:defRPr>
            </a:pPr>
            <a:r>
              <a:t>San Francisco, CA</a:t>
            </a:r>
          </a:p>
          <a:p>
            <a:pPr lvl="1" marL="127793" indent="-127793" defTabSz="640079">
              <a:spcBef>
                <a:spcPts val="300"/>
              </a:spcBef>
              <a:buClr>
                <a:srgbClr val="8D837B"/>
              </a:buClr>
              <a:buSzPts val="1200"/>
              <a:buFont typeface="Arial"/>
              <a:defRPr sz="1260">
                <a:solidFill>
                  <a:srgbClr val="8D837B"/>
                </a:solidFill>
              </a:defRPr>
            </a:pPr>
          </a:p>
          <a:p>
            <a:pPr marL="0" defTabSz="640079">
              <a:spcBef>
                <a:spcPts val="700"/>
              </a:spcBef>
              <a:defRPr sz="1400"/>
            </a:pPr>
            <a:r>
              <a:t>Midwest Dreamin/WITness Success</a:t>
            </a:r>
          </a:p>
          <a:p>
            <a:pPr lvl="1" marL="127793" indent="-127793" defTabSz="640079">
              <a:spcBef>
                <a:spcPts val="300"/>
              </a:spcBef>
              <a:buClr>
                <a:srgbClr val="8D837B"/>
              </a:buClr>
              <a:buSzPts val="1200"/>
              <a:buFont typeface="Arial"/>
              <a:defRPr sz="1260">
                <a:solidFill>
                  <a:srgbClr val="8D837B"/>
                </a:solidFill>
              </a:defRPr>
            </a:pPr>
            <a:r>
              <a:t>August 16-19</a:t>
            </a:r>
          </a:p>
          <a:p>
            <a:pPr lvl="1" marL="127793" indent="-127793" defTabSz="640079">
              <a:spcBef>
                <a:spcPts val="300"/>
              </a:spcBef>
              <a:buClr>
                <a:srgbClr val="8D837B"/>
              </a:buClr>
              <a:buSzPts val="1200"/>
              <a:buFont typeface="Arial"/>
              <a:defRPr sz="1260">
                <a:solidFill>
                  <a:srgbClr val="8D837B"/>
                </a:solidFill>
              </a:defRPr>
            </a:pPr>
            <a:r>
              <a:t>Minneapolis, MN</a:t>
            </a:r>
          </a:p>
          <a:p>
            <a:pPr lvl="1" marL="127793" indent="-127793" defTabSz="640079">
              <a:spcBef>
                <a:spcPts val="300"/>
              </a:spcBef>
              <a:buClr>
                <a:srgbClr val="8D837B"/>
              </a:buClr>
              <a:buSzPts val="1200"/>
              <a:buFont typeface="Arial"/>
              <a:defRPr sz="1260">
                <a:solidFill>
                  <a:srgbClr val="8D837B"/>
                </a:solidFill>
              </a:defRPr>
            </a:pPr>
          </a:p>
          <a:p>
            <a:pPr marL="0" defTabSz="640079">
              <a:spcBef>
                <a:spcPts val="700"/>
              </a:spcBef>
              <a:defRPr sz="1400"/>
            </a:pPr>
            <a:r>
              <a:t>Dreamforce</a:t>
            </a:r>
          </a:p>
          <a:p>
            <a:pPr lvl="1" marL="127793" indent="-127793" defTabSz="640079">
              <a:spcBef>
                <a:spcPts val="300"/>
              </a:spcBef>
              <a:buClr>
                <a:srgbClr val="8D837B"/>
              </a:buClr>
              <a:buSzPts val="1200"/>
              <a:buFont typeface="Arial"/>
              <a:defRPr sz="1260">
                <a:solidFill>
                  <a:srgbClr val="8D837B"/>
                </a:solidFill>
              </a:defRPr>
            </a:pPr>
            <a:r>
              <a:t>September 12-14</a:t>
            </a:r>
          </a:p>
          <a:p>
            <a:pPr lvl="1" marL="127793" indent="-127793" defTabSz="640079">
              <a:spcBef>
                <a:spcPts val="300"/>
              </a:spcBef>
              <a:buClr>
                <a:srgbClr val="8D837B"/>
              </a:buClr>
              <a:buSzPts val="1200"/>
              <a:buFont typeface="Arial"/>
              <a:defRPr sz="1260">
                <a:solidFill>
                  <a:srgbClr val="8D837B"/>
                </a:solidFill>
              </a:defRPr>
            </a:pPr>
            <a:r>
              <a:t>San Francisco, CA</a:t>
            </a:r>
          </a:p>
          <a:p>
            <a:pPr lvl="1" marL="127793" indent="-127793" defTabSz="640079">
              <a:spcBef>
                <a:spcPts val="300"/>
              </a:spcBef>
              <a:buClr>
                <a:srgbClr val="8D837B"/>
              </a:buClr>
              <a:buSzPts val="1200"/>
              <a:buFont typeface="Arial"/>
              <a:defRPr sz="1260">
                <a:solidFill>
                  <a:srgbClr val="8D837B"/>
                </a:solidFill>
              </a:defRPr>
            </a:pPr>
          </a:p>
          <a:p>
            <a:pPr marL="0" defTabSz="640079">
              <a:spcBef>
                <a:spcPts val="700"/>
              </a:spcBef>
              <a:defRPr sz="1400"/>
            </a:pPr>
            <a:r>
              <a:t>Northeast Dreamin</a:t>
            </a:r>
          </a:p>
          <a:p>
            <a:pPr lvl="1" marL="127793" indent="-127793" defTabSz="640079">
              <a:spcBef>
                <a:spcPts val="300"/>
              </a:spcBef>
              <a:buClr>
                <a:srgbClr val="8D837B"/>
              </a:buClr>
              <a:buSzPts val="1200"/>
              <a:buFont typeface="Arial"/>
              <a:defRPr sz="1260">
                <a:solidFill>
                  <a:srgbClr val="8D837B"/>
                </a:solidFill>
              </a:defRPr>
            </a:pPr>
            <a:r>
              <a:t>October 5-6</a:t>
            </a:r>
          </a:p>
          <a:p>
            <a:pPr lvl="1" marL="127793" indent="-127793" defTabSz="640079">
              <a:spcBef>
                <a:spcPts val="300"/>
              </a:spcBef>
              <a:buClr>
                <a:srgbClr val="8D837B"/>
              </a:buClr>
              <a:buSzPts val="1200"/>
              <a:buFont typeface="Arial"/>
              <a:defRPr sz="1260">
                <a:solidFill>
                  <a:srgbClr val="8D837B"/>
                </a:solidFill>
              </a:defRPr>
            </a:pPr>
            <a:r>
              <a:t>Manchester, NH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7" name="Google Shape;1470;p125"/>
          <p:cNvSpPr txBox="1"/>
          <p:nvPr>
            <p:ph type="title"/>
          </p:nvPr>
        </p:nvSpPr>
        <p:spPr>
          <a:xfrm>
            <a:off x="495299" y="144862"/>
            <a:ext cx="11046002" cy="990002"/>
          </a:xfrm>
          <a:prstGeom prst="rect">
            <a:avLst/>
          </a:prstGeom>
        </p:spPr>
        <p:txBody>
          <a:bodyPr/>
          <a:lstStyle/>
          <a:p>
            <a:pPr/>
            <a:r>
              <a:t>Spring 23</a:t>
            </a:r>
          </a:p>
        </p:txBody>
      </p:sp>
      <p:sp>
        <p:nvSpPr>
          <p:cNvPr id="2068" name="Google Shape;1471;p125"/>
          <p:cNvSpPr txBox="1"/>
          <p:nvPr>
            <p:ph type="body" idx="1"/>
          </p:nvPr>
        </p:nvSpPr>
        <p:spPr>
          <a:xfrm>
            <a:off x="508025" y="1363724"/>
            <a:ext cx="11046002" cy="4031967"/>
          </a:xfrm>
          <a:prstGeom prst="rect">
            <a:avLst/>
          </a:prstGeom>
        </p:spPr>
        <p:txBody>
          <a:bodyPr/>
          <a:lstStyle/>
          <a:p>
            <a:pPr marL="0" defTabSz="333756">
              <a:lnSpc>
                <a:spcPts val="2700"/>
              </a:lnSpc>
              <a:spcBef>
                <a:spcPts val="800"/>
              </a:spcBef>
              <a:defRPr sz="1168">
                <a:solidFill>
                  <a:srgbClr val="C55A11"/>
                </a:solidFill>
              </a:defRPr>
            </a:pPr>
            <a:r>
              <a:t>This presentation has not been created by Salesforce, Inc but is based on forward looking statements.</a:t>
            </a:r>
          </a:p>
          <a:p>
            <a:pPr marL="0" defTabSz="333756">
              <a:lnSpc>
                <a:spcPts val="2700"/>
              </a:lnSpc>
              <a:spcBef>
                <a:spcPts val="800"/>
              </a:spcBef>
              <a:defRPr sz="1168">
                <a:solidFill>
                  <a:srgbClr val="C55A11"/>
                </a:solidFill>
              </a:defRPr>
            </a:pPr>
          </a:p>
          <a:p>
            <a:pPr marL="0" defTabSz="333756">
              <a:lnSpc>
                <a:spcPts val="2700"/>
              </a:lnSpc>
              <a:spcBef>
                <a:spcPts val="800"/>
              </a:spcBef>
              <a:defRPr sz="1168">
                <a:solidFill>
                  <a:srgbClr val="C55A11"/>
                </a:solidFill>
              </a:defRPr>
            </a:pPr>
            <a:r>
              <a:t>Statement under the Private Securities Litigation Reform Act of 1995: </a:t>
            </a:r>
            <a:endParaRPr sz="876">
              <a:solidFill>
                <a:srgbClr val="000000"/>
              </a:solidFill>
              <a:latin typeface="Times Roman"/>
              <a:ea typeface="Times Roman"/>
              <a:cs typeface="Times Roman"/>
              <a:sym typeface="Times Roman"/>
            </a:endParaRPr>
          </a:p>
          <a:p>
            <a:pPr marL="0" defTabSz="333756">
              <a:lnSpc>
                <a:spcPts val="2700"/>
              </a:lnSpc>
              <a:spcBef>
                <a:spcPts val="800"/>
              </a:spcBef>
              <a:defRPr sz="1168">
                <a:solidFill>
                  <a:srgbClr val="C55A11"/>
                </a:solidFill>
              </a:defRPr>
            </a:pPr>
            <a:r>
              <a:t>This presentation may contain forward-looking statements that involve risks, uncertainties, and assumptions. If any such uncertainties materialize or if any of the assumptions proves incorrect, the results of salesforce.com, inc. could differ materially from the results expressed or implied by the forward-looking statements we make. All statements other than statements of historical fact could be deemed forward-looking, including any projections of product or service availability, subscriber growth, earnings, revenues, or other financial items and any statements regarding strategies or plans of management for future operations, statements of belief, any statements concerning new, planned, or upgraded services or technology developments and customer contracts or use of our services. </a:t>
            </a:r>
            <a:endParaRPr sz="876">
              <a:solidFill>
                <a:srgbClr val="000000"/>
              </a:solidFill>
              <a:latin typeface="Times Roman"/>
              <a:ea typeface="Times Roman"/>
              <a:cs typeface="Times Roman"/>
              <a:sym typeface="Times Roman"/>
            </a:endParaRPr>
          </a:p>
          <a:p>
            <a:pPr marL="0" defTabSz="333756">
              <a:lnSpc>
                <a:spcPts val="2700"/>
              </a:lnSpc>
              <a:spcBef>
                <a:spcPts val="800"/>
              </a:spcBef>
              <a:defRPr sz="1168">
                <a:solidFill>
                  <a:srgbClr val="C55A11"/>
                </a:solidFill>
              </a:defRPr>
            </a:pPr>
            <a:r>
              <a:t>The risks and uncertainties referred to above include – but are not limited to – risks associated with developing and delivering new functionality for our service, new products and services, our new business model, our past operating losses, possible fluctuations in our operating results and rate of growth, interruptions or delays in our Web hosting, breach of our security measures, the outcome of any litigation, risks associated with completed and any possible mergers and acquisitions, the immature market in which we operate, our relatively limited operating history, our ability to expand, retain, and motivate our employees and manage our growth, new releases of our service and successful customer deployment, our limited history reselling non-salesforce.com products, and utilization and selling to larger enterprise customers. Further information on potential factors that could affect the financial results of salesforce.com, inc. is included in our annual report on Form 10-K for the most recent fiscal year and in our quarterly report on Form 10-Q for the most recent fiscal quarter. These documents and others containing important disclosures are available on the SEC Filings section of the Investor Information section of our Web site. </a:t>
            </a:r>
            <a:endParaRPr sz="876">
              <a:solidFill>
                <a:srgbClr val="000000"/>
              </a:solidFill>
              <a:latin typeface="Times Roman"/>
              <a:ea typeface="Times Roman"/>
              <a:cs typeface="Times Roman"/>
              <a:sym typeface="Times Roman"/>
            </a:endParaRPr>
          </a:p>
          <a:p>
            <a:pPr marL="0" defTabSz="333756">
              <a:lnSpc>
                <a:spcPts val="2700"/>
              </a:lnSpc>
              <a:spcBef>
                <a:spcPts val="800"/>
              </a:spcBef>
              <a:defRPr sz="1168">
                <a:solidFill>
                  <a:srgbClr val="C55A11"/>
                </a:solidFill>
              </a:defRPr>
            </a:pPr>
            <a:r>
              <a:t>Any unreleased services or features referenced in this or other presentations, press releases or public statements are not currently available and may not be delivered on time or at all. Customers who purchase our services should make the purchase decisions based upon features that are currently available. Salesforce.com, inc. assumes no obligation and does not intend to update these forward-looking statements. </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0" name="Google Shape;1470;p125"/>
          <p:cNvSpPr txBox="1"/>
          <p:nvPr>
            <p:ph type="title"/>
          </p:nvPr>
        </p:nvSpPr>
        <p:spPr>
          <a:xfrm>
            <a:off x="495299" y="144862"/>
            <a:ext cx="11046002" cy="990002"/>
          </a:xfrm>
          <a:prstGeom prst="rect">
            <a:avLst/>
          </a:prstGeom>
        </p:spPr>
        <p:txBody>
          <a:bodyPr/>
          <a:lstStyle/>
          <a:p>
            <a:pPr/>
            <a:r>
              <a:t>Winter 23</a:t>
            </a:r>
          </a:p>
        </p:txBody>
      </p:sp>
      <p:sp>
        <p:nvSpPr>
          <p:cNvPr id="2071" name="Google Shape;1471;p125"/>
          <p:cNvSpPr txBox="1"/>
          <p:nvPr>
            <p:ph type="body" sz="half" idx="1"/>
          </p:nvPr>
        </p:nvSpPr>
        <p:spPr>
          <a:xfrm>
            <a:off x="8194709" y="1324064"/>
            <a:ext cx="4002758" cy="4209872"/>
          </a:xfrm>
          <a:prstGeom prst="rect">
            <a:avLst/>
          </a:prstGeom>
        </p:spPr>
        <p:txBody>
          <a:bodyPr anchor="ctr"/>
          <a:lstStyle/>
          <a:p>
            <a:pPr marL="0" algn="ctr"/>
            <a:r>
              <a:t>Profile Permissions</a:t>
            </a:r>
          </a:p>
          <a:p>
            <a:pPr marL="0" algn="ctr"/>
            <a:r>
              <a:t>Platform</a:t>
            </a:r>
          </a:p>
          <a:p>
            <a:pPr marL="0" algn="ctr"/>
            <a:r>
              <a:t>Reports</a:t>
            </a:r>
          </a:p>
          <a:p>
            <a:pPr marL="0" algn="ctr"/>
            <a:r>
              <a:t>Declarative Development</a:t>
            </a:r>
          </a:p>
          <a:p>
            <a:pPr marL="0" algn="ctr"/>
            <a:r>
              <a:t>Programmatic Development</a:t>
            </a:r>
          </a:p>
        </p:txBody>
      </p:sp>
      <p:pic>
        <p:nvPicPr>
          <p:cNvPr id="2072" name="Image" descr="Image"/>
          <p:cNvPicPr>
            <a:picLocks noChangeAspect="1"/>
          </p:cNvPicPr>
          <p:nvPr/>
        </p:nvPicPr>
        <p:blipFill>
          <a:blip r:embed="rId2">
            <a:extLst/>
          </a:blip>
          <a:srcRect l="27285" t="19799" r="44536" b="35224"/>
          <a:stretch>
            <a:fillRect/>
          </a:stretch>
        </p:blipFill>
        <p:spPr>
          <a:xfrm>
            <a:off x="2403557" y="1633083"/>
            <a:ext cx="4002647" cy="36265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4" name="Google Shape;1470;p125"/>
          <p:cNvSpPr txBox="1"/>
          <p:nvPr>
            <p:ph type="title"/>
          </p:nvPr>
        </p:nvSpPr>
        <p:spPr>
          <a:xfrm>
            <a:off x="495299" y="144862"/>
            <a:ext cx="11046002" cy="990002"/>
          </a:xfrm>
          <a:prstGeom prst="rect">
            <a:avLst/>
          </a:prstGeom>
        </p:spPr>
        <p:txBody>
          <a:bodyPr/>
          <a:lstStyle/>
          <a:p>
            <a:pPr/>
            <a:r>
              <a:t>Spring 23</a:t>
            </a:r>
          </a:p>
        </p:txBody>
      </p:sp>
      <p:sp>
        <p:nvSpPr>
          <p:cNvPr id="2075" name="Google Shape;1471;p125"/>
          <p:cNvSpPr txBox="1"/>
          <p:nvPr>
            <p:ph type="body" idx="1"/>
          </p:nvPr>
        </p:nvSpPr>
        <p:spPr>
          <a:xfrm>
            <a:off x="508025" y="1616290"/>
            <a:ext cx="11046002" cy="3779401"/>
          </a:xfrm>
          <a:prstGeom prst="rect">
            <a:avLst/>
          </a:prstGeom>
        </p:spPr>
        <p:txBody>
          <a:bodyPr/>
          <a:lstStyle/>
          <a:p>
            <a:pPr marL="0"/>
            <a:r>
              <a:t>Release Notes</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2" invalidUrl="" action="" tgtFrame="" tooltip="" history="1" highlightClick="0" endSnd="0"/>
              </a:rPr>
              <a:t>https://help.salesforce.com/s/articleView?id=release-notes.salesforce_release_notes.htm&amp;release=242&amp;type=5</a:t>
            </a:r>
          </a:p>
          <a:p>
            <a:pPr lvl="1" marL="182562" indent="-182562">
              <a:spcBef>
                <a:spcPts val="500"/>
              </a:spcBef>
              <a:buClr>
                <a:srgbClr val="8D837B"/>
              </a:buClr>
              <a:buSzPts val="1800"/>
              <a:buFont typeface="Arial"/>
              <a:defRPr sz="1800">
                <a:solidFill>
                  <a:srgbClr val="8D837B"/>
                </a:solidFill>
              </a:defRPr>
            </a:pPr>
          </a:p>
          <a:p>
            <a:pPr lvl="1" marL="182562" indent="-182562">
              <a:spcBef>
                <a:spcPts val="500"/>
              </a:spcBef>
              <a:buClr>
                <a:srgbClr val="8D837B"/>
              </a:buClr>
              <a:buSzPts val="1800"/>
              <a:buFont typeface="Arial"/>
              <a:defRPr sz="1800">
                <a:solidFill>
                  <a:srgbClr val="8D837B"/>
                </a:solidFill>
              </a:defRPr>
            </a:pPr>
          </a:p>
          <a:p>
            <a:pPr lvl="1" marL="182562" indent="-182562">
              <a:spcBef>
                <a:spcPts val="500"/>
              </a:spcBef>
              <a:buClr>
                <a:srgbClr val="8D837B"/>
              </a:buClr>
              <a:buSzPts val="1800"/>
              <a:buFont typeface="Arial"/>
              <a:defRPr sz="1800">
                <a:solidFill>
                  <a:srgbClr val="8D837B"/>
                </a:solidFill>
              </a:defRPr>
            </a:pPr>
          </a:p>
          <a:p>
            <a:pPr marL="0"/>
            <a:r>
              <a:t>Trailhead</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3" invalidUrl="" action="" tgtFrame="" tooltip="" history="1" highlightClick="0" endSnd="0"/>
              </a:rPr>
              <a:t>https://trailhead.salesforce.com/content/learn/modules/spring-23-release-highlights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7" name="Google Shape;1470;p125"/>
          <p:cNvSpPr txBox="1"/>
          <p:nvPr>
            <p:ph type="title"/>
          </p:nvPr>
        </p:nvSpPr>
        <p:spPr>
          <a:xfrm>
            <a:off x="495299" y="144862"/>
            <a:ext cx="11046002" cy="990002"/>
          </a:xfrm>
          <a:prstGeom prst="rect">
            <a:avLst/>
          </a:prstGeom>
        </p:spPr>
        <p:txBody>
          <a:bodyPr/>
          <a:lstStyle/>
          <a:p>
            <a:pPr/>
            <a:r>
              <a:t>Mandatory Enforcements</a:t>
            </a:r>
          </a:p>
        </p:txBody>
      </p:sp>
      <p:sp>
        <p:nvSpPr>
          <p:cNvPr id="2078" name="Google Shape;1471;p125"/>
          <p:cNvSpPr txBox="1"/>
          <p:nvPr>
            <p:ph type="body" idx="1"/>
          </p:nvPr>
        </p:nvSpPr>
        <p:spPr>
          <a:xfrm>
            <a:off x="508025" y="1616290"/>
            <a:ext cx="11046002" cy="3779401"/>
          </a:xfrm>
          <a:prstGeom prst="rect">
            <a:avLst/>
          </a:prstGeom>
        </p:spPr>
        <p:txBody>
          <a:bodyPr/>
          <a:lstStyle/>
          <a:p>
            <a:pPr marL="0"/>
            <a:r>
              <a:t>Enhanced Domains</a:t>
            </a:r>
          </a:p>
          <a:p>
            <a:pPr lvl="1" marL="182562" indent="-182562">
              <a:spcBef>
                <a:spcPts val="500"/>
              </a:spcBef>
              <a:buClr>
                <a:srgbClr val="8D837B"/>
              </a:buClr>
              <a:buSzPts val="1800"/>
              <a:buFont typeface="Arial"/>
              <a:defRPr sz="1800">
                <a:solidFill>
                  <a:srgbClr val="8D837B"/>
                </a:solidFill>
              </a:defRPr>
            </a:pPr>
            <a:r>
              <a:t>Auto enabled in Spring 23</a:t>
            </a:r>
          </a:p>
          <a:p>
            <a:pPr lvl="1" marL="182562" indent="-182562">
              <a:spcBef>
                <a:spcPts val="500"/>
              </a:spcBef>
              <a:buClr>
                <a:srgbClr val="8D837B"/>
              </a:buClr>
              <a:buSzPts val="1800"/>
              <a:buFont typeface="Arial"/>
              <a:defRPr sz="1800">
                <a:solidFill>
                  <a:srgbClr val="8D837B"/>
                </a:solidFill>
              </a:defRPr>
            </a:pPr>
            <a:r>
              <a:t>Can postpone auto enablement to Summer 23</a:t>
            </a:r>
          </a:p>
          <a:p>
            <a:pPr lvl="1" marL="182562" indent="-182562">
              <a:spcBef>
                <a:spcPts val="500"/>
              </a:spcBef>
              <a:buClr>
                <a:srgbClr val="8D837B"/>
              </a:buClr>
              <a:buSzPts val="1800"/>
              <a:buFont typeface="Arial"/>
              <a:defRPr sz="1800">
                <a:solidFill>
                  <a:srgbClr val="8D837B"/>
                </a:solidFill>
              </a:defRPr>
            </a:pPr>
            <a:r>
              <a:t>Can postpone auto enablement again to Winter 24, but then it’s required</a:t>
            </a:r>
          </a:p>
          <a:p>
            <a:pPr marL="0"/>
          </a:p>
          <a:p>
            <a:pPr marL="0"/>
            <a:r>
              <a:t>Multi Factor Authentication</a:t>
            </a:r>
          </a:p>
          <a:p>
            <a:pPr lvl="1" marL="182562" indent="-182562">
              <a:spcBef>
                <a:spcPts val="500"/>
              </a:spcBef>
              <a:buClr>
                <a:srgbClr val="8D837B"/>
              </a:buClr>
              <a:buSzPts val="1800"/>
              <a:buFont typeface="Arial"/>
              <a:defRPr sz="1800">
                <a:solidFill>
                  <a:srgbClr val="8D837B"/>
                </a:solidFill>
              </a:defRPr>
            </a:pPr>
            <a:r>
              <a:t>MFA automatically enabled for direct logins in Spring 23</a:t>
            </a:r>
          </a:p>
          <a:p>
            <a:pPr lvl="1" marL="182562" indent="-182562">
              <a:spcBef>
                <a:spcPts val="500"/>
              </a:spcBef>
              <a:buClr>
                <a:srgbClr val="8D837B"/>
              </a:buClr>
              <a:buSzPts val="1800"/>
              <a:buFont typeface="Arial"/>
              <a:defRPr sz="1800">
                <a:solidFill>
                  <a:srgbClr val="8D837B"/>
                </a:solidFill>
              </a:defRPr>
            </a:pPr>
            <a:r>
              <a:t>MFA required by contract, but not technologically enforced, for SSO</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0" name="Google Shape;1470;p125"/>
          <p:cNvSpPr txBox="1"/>
          <p:nvPr>
            <p:ph type="title"/>
          </p:nvPr>
        </p:nvSpPr>
        <p:spPr>
          <a:xfrm>
            <a:off x="495299" y="144862"/>
            <a:ext cx="11046002" cy="990002"/>
          </a:xfrm>
          <a:prstGeom prst="rect">
            <a:avLst/>
          </a:prstGeom>
        </p:spPr>
        <p:txBody>
          <a:bodyPr/>
          <a:lstStyle/>
          <a:p>
            <a:pPr/>
            <a:r>
              <a:t>Profile Permissions</a:t>
            </a:r>
          </a:p>
        </p:txBody>
      </p:sp>
      <p:sp>
        <p:nvSpPr>
          <p:cNvPr id="2081" name="Google Shape;1471;p125"/>
          <p:cNvSpPr txBox="1"/>
          <p:nvPr>
            <p:ph type="body" idx="1"/>
          </p:nvPr>
        </p:nvSpPr>
        <p:spPr>
          <a:xfrm>
            <a:off x="508025" y="1616290"/>
            <a:ext cx="11046002" cy="3779401"/>
          </a:xfrm>
          <a:prstGeom prst="rect">
            <a:avLst/>
          </a:prstGeom>
        </p:spPr>
        <p:txBody>
          <a:bodyPr/>
          <a:lstStyle/>
          <a:p>
            <a:pPr marL="0" defTabSz="868680">
              <a:spcBef>
                <a:spcPts val="1000"/>
              </a:spcBef>
              <a:defRPr sz="1900"/>
            </a:pPr>
            <a:r>
              <a:t>Profile Permissions EOL in Spring 26</a:t>
            </a:r>
          </a:p>
          <a:p>
            <a:pPr lvl="1" marL="173433" indent="-173433" defTabSz="868680">
              <a:spcBef>
                <a:spcPts val="400"/>
              </a:spcBef>
              <a:buClr>
                <a:srgbClr val="8D837B"/>
              </a:buClr>
              <a:buSzPts val="1700"/>
              <a:buFont typeface="Arial"/>
              <a:defRPr sz="1710">
                <a:solidFill>
                  <a:srgbClr val="8D837B"/>
                </a:solidFill>
              </a:defRPr>
            </a:pPr>
            <a:r>
              <a:t>Profiles will still exist</a:t>
            </a:r>
          </a:p>
          <a:p>
            <a:pPr lvl="1" marL="173433" indent="-173433" defTabSz="868680">
              <a:spcBef>
                <a:spcPts val="400"/>
              </a:spcBef>
              <a:buClr>
                <a:srgbClr val="8D837B"/>
              </a:buClr>
              <a:buSzPts val="1700"/>
              <a:buFont typeface="Arial"/>
              <a:defRPr sz="1710">
                <a:solidFill>
                  <a:srgbClr val="8D837B"/>
                </a:solidFill>
              </a:defRPr>
            </a:pPr>
            <a:r>
              <a:t>Login hours, IP range, default record types, page layouts stay</a:t>
            </a:r>
          </a:p>
          <a:p>
            <a:pPr lvl="1" marL="173433" indent="-173433" defTabSz="868680">
              <a:spcBef>
                <a:spcPts val="400"/>
              </a:spcBef>
              <a:buClr>
                <a:srgbClr val="8D837B"/>
              </a:buClr>
              <a:buSzPts val="1700"/>
              <a:buFont typeface="Arial"/>
              <a:defRPr sz="1710">
                <a:solidFill>
                  <a:srgbClr val="8D837B"/>
                </a:solidFill>
              </a:defRPr>
            </a:pPr>
            <a:r>
              <a:t>Sys permissions, App permissions, Create/Read/Update/Delete on objects and fields, tabs, record types, apps, connected apps, class access, VF page access, custom permissions all move to permission sets</a:t>
            </a:r>
          </a:p>
          <a:p>
            <a:pPr marL="0" defTabSz="868680">
              <a:spcBef>
                <a:spcPts val="1000"/>
              </a:spcBef>
              <a:defRPr sz="1900"/>
            </a:pPr>
          </a:p>
          <a:p>
            <a:pPr marL="0" defTabSz="868680">
              <a:spcBef>
                <a:spcPts val="1000"/>
              </a:spcBef>
              <a:defRPr sz="1900"/>
            </a:pPr>
            <a:r>
              <a:t>User Access Policies (Closed Beta)</a:t>
            </a:r>
          </a:p>
          <a:p>
            <a:pPr lvl="1" marL="173433" indent="-173433" defTabSz="868680">
              <a:spcBef>
                <a:spcPts val="400"/>
              </a:spcBef>
              <a:buClr>
                <a:srgbClr val="8D837B"/>
              </a:buClr>
              <a:buSzPts val="1700"/>
              <a:buFont typeface="Arial"/>
              <a:defRPr sz="1710">
                <a:solidFill>
                  <a:srgbClr val="8D837B"/>
                </a:solidFill>
              </a:defRPr>
            </a:pPr>
            <a:r>
              <a:t>Use criteria to automatically entitle permissions to users</a:t>
            </a:r>
          </a:p>
          <a:p>
            <a:pPr lvl="1" marL="173433" indent="-173433" defTabSz="868680">
              <a:spcBef>
                <a:spcPts val="400"/>
              </a:spcBef>
              <a:buClr>
                <a:srgbClr val="8D837B"/>
              </a:buClr>
              <a:buSzPts val="1700"/>
              <a:buFont typeface="Arial"/>
              <a:defRPr sz="1710">
                <a:solidFill>
                  <a:srgbClr val="8D837B"/>
                </a:solidFill>
              </a:defRPr>
            </a:pPr>
            <a:r>
              <a:t>Option to disable profile permissions targeted for Spring 24</a:t>
            </a:r>
          </a:p>
          <a:p>
            <a:pPr lvl="1" marL="173433" indent="-173433" defTabSz="868680">
              <a:spcBef>
                <a:spcPts val="400"/>
              </a:spcBef>
              <a:buClr>
                <a:srgbClr val="8D837B"/>
              </a:buClr>
              <a:buSzPts val="1700"/>
              <a:buFont typeface="Arial"/>
              <a:defRPr sz="1710">
                <a:solidFill>
                  <a:srgbClr val="8D837B"/>
                </a:solidFill>
              </a:defRPr>
            </a:pPr>
            <a:r>
              <a:t>Expect additional enhancements to Delegated Admin in the future</a:t>
            </a:r>
          </a:p>
        </p:txBody>
      </p:sp>
      <p:sp>
        <p:nvSpPr>
          <p:cNvPr id="2082" name="https://admin.salesforce.com/blog/2023/permissions-updates-learn-moar-spring-23"/>
          <p:cNvSpPr txBox="1"/>
          <p:nvPr/>
        </p:nvSpPr>
        <p:spPr>
          <a:xfrm>
            <a:off x="1886155" y="5881681"/>
            <a:ext cx="5586389"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lvl1pPr>
          </a:lstStyle>
          <a:p>
            <a:pPr/>
            <a:r>
              <a:t>https://admin.salesforce.com/blog/2023/permissions-updates-learn-moar-spring-23</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4" name="Google Shape;1470;p125"/>
          <p:cNvSpPr txBox="1"/>
          <p:nvPr>
            <p:ph type="title"/>
          </p:nvPr>
        </p:nvSpPr>
        <p:spPr>
          <a:xfrm>
            <a:off x="495299" y="144862"/>
            <a:ext cx="11046002" cy="990002"/>
          </a:xfrm>
          <a:prstGeom prst="rect">
            <a:avLst/>
          </a:prstGeom>
        </p:spPr>
        <p:txBody>
          <a:bodyPr/>
          <a:lstStyle/>
          <a:p>
            <a:pPr/>
            <a:r>
              <a:t>Platform</a:t>
            </a:r>
          </a:p>
        </p:txBody>
      </p:sp>
      <p:sp>
        <p:nvSpPr>
          <p:cNvPr id="2085" name="Google Shape;1471;p125"/>
          <p:cNvSpPr txBox="1"/>
          <p:nvPr>
            <p:ph type="body" idx="1"/>
          </p:nvPr>
        </p:nvSpPr>
        <p:spPr>
          <a:xfrm>
            <a:off x="508025" y="1616290"/>
            <a:ext cx="11046002" cy="3779401"/>
          </a:xfrm>
          <a:prstGeom prst="rect">
            <a:avLst/>
          </a:prstGeom>
        </p:spPr>
        <p:txBody>
          <a:bodyPr/>
          <a:lstStyle/>
          <a:p>
            <a:pPr marL="0"/>
            <a:r>
              <a:t>Generally Available</a:t>
            </a:r>
          </a:p>
          <a:p>
            <a:pPr lvl="1" marL="182562" indent="-182562">
              <a:spcBef>
                <a:spcPts val="500"/>
              </a:spcBef>
              <a:buClr>
                <a:srgbClr val="8D837B"/>
              </a:buClr>
              <a:buSzPts val="1800"/>
              <a:buFont typeface="Arial"/>
              <a:defRPr sz="1800">
                <a:solidFill>
                  <a:srgbClr val="8D837B"/>
                </a:solidFill>
              </a:defRPr>
            </a:pPr>
            <a:r>
              <a:t>Bulk manage picklist values</a:t>
            </a:r>
          </a:p>
          <a:p>
            <a:pPr lvl="1" marL="182562" indent="-182562">
              <a:spcBef>
                <a:spcPts val="500"/>
              </a:spcBef>
              <a:buClr>
                <a:srgbClr val="8D837B"/>
              </a:buClr>
              <a:buSzPts val="1800"/>
              <a:buFont typeface="Arial"/>
              <a:defRPr sz="1800">
                <a:solidFill>
                  <a:srgbClr val="8D837B"/>
                </a:solidFill>
              </a:defRPr>
            </a:pPr>
            <a:r>
              <a:t>Cleanup inactive picklist values</a:t>
            </a:r>
          </a:p>
          <a:p>
            <a:pPr lvl="1" marL="182562" indent="-182562">
              <a:spcBef>
                <a:spcPts val="500"/>
              </a:spcBef>
              <a:buClr>
                <a:srgbClr val="8D837B"/>
              </a:buClr>
              <a:buSzPts val="1800"/>
              <a:buFont typeface="Arial"/>
              <a:defRPr sz="1800">
                <a:solidFill>
                  <a:srgbClr val="8D837B"/>
                </a:solidFill>
              </a:defRPr>
            </a:pPr>
            <a:r>
              <a:t>Dynamic Forms now available on Leads</a:t>
            </a:r>
          </a:p>
          <a:p>
            <a:pPr lvl="1" marL="182562" indent="-182562">
              <a:spcBef>
                <a:spcPts val="500"/>
              </a:spcBef>
              <a:buClr>
                <a:srgbClr val="8D837B"/>
              </a:buClr>
              <a:buSzPts val="1800"/>
              <a:buFont typeface="Arial"/>
              <a:defRPr sz="1800">
                <a:solidFill>
                  <a:srgbClr val="8D837B"/>
                </a:solidFill>
              </a:defRPr>
            </a:pPr>
            <a:r>
              <a:t>Dynamic Forms now available on Cases</a:t>
            </a:r>
          </a:p>
          <a:p>
            <a:pPr lvl="1" marL="182562" indent="-182562">
              <a:spcBef>
                <a:spcPts val="500"/>
              </a:spcBef>
              <a:buClr>
                <a:srgbClr val="8D837B"/>
              </a:buClr>
              <a:buSzPts val="1800"/>
              <a:buFont typeface="Arial"/>
              <a:defRPr sz="1800">
                <a:solidFill>
                  <a:srgbClr val="8D837B"/>
                </a:solidFill>
              </a:defRPr>
            </a:pPr>
            <a:r>
              <a:t>Dynamic Actions now available on all Standard Objects</a:t>
            </a:r>
          </a:p>
          <a:p>
            <a:pPr lvl="1" marL="182562" indent="-182562">
              <a:spcBef>
                <a:spcPts val="500"/>
              </a:spcBef>
              <a:buClr>
                <a:srgbClr val="8D837B"/>
              </a:buClr>
              <a:buSzPts val="1800"/>
              <a:buFont typeface="Arial"/>
              <a:defRPr sz="1800">
                <a:solidFill>
                  <a:srgbClr val="8D837B"/>
                </a:solidFill>
              </a:defRPr>
            </a:pPr>
            <a:r>
              <a:t>Data Tables in Flows</a:t>
            </a:r>
          </a:p>
        </p:txBody>
      </p:sp>
      <p:sp>
        <p:nvSpPr>
          <p:cNvPr id="2086" name="https://help.salesforce.com/s/articleView?id=release-notes.rn_fields_bulk_manage_picklist_values_ga.htm&amp;release=242&amp;type=5…"/>
          <p:cNvSpPr txBox="1"/>
          <p:nvPr/>
        </p:nvSpPr>
        <p:spPr>
          <a:xfrm>
            <a:off x="1886155" y="5769282"/>
            <a:ext cx="8782324" cy="889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https://help.salesforce.com/s/articleView?id=release-notes.rn_fields_bulk_manage_picklist_values_ga.htm&amp;release=242&amp;type=5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https://help.salesforce.com/s/articleView?id=release-notes.rn_fields_picklist_delete_inactive_values_ga.htm&amp;release=242&amp;type=5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https://help.salesforce.com/s/articleView?id=release-notes.rn_lab_dynamic_form_enhancements.htm&amp;release=242&amp;type=5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https://help.salesforce.com/s/articleView?id=release-notes.rn_lab_dynamic_actions_standard_objects.htm&amp;release=242&amp;type=5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https://help.salesforce.com/s/articleView?id=release-notes.rn_automate_flow_runtime_data_table.htm&amp;release=242&amp;type=5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